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</p:sldMasterIdLst>
  <p:notesMasterIdLst>
    <p:notesMasterId r:id="rId53"/>
  </p:notesMasterIdLst>
  <p:handoutMasterIdLst>
    <p:handoutMasterId r:id="rId54"/>
  </p:handoutMasterIdLst>
  <p:sldIdLst>
    <p:sldId id="277" r:id="rId4"/>
    <p:sldId id="490" r:id="rId5"/>
    <p:sldId id="489" r:id="rId6"/>
    <p:sldId id="491" r:id="rId7"/>
    <p:sldId id="534" r:id="rId8"/>
    <p:sldId id="488" r:id="rId9"/>
    <p:sldId id="496" r:id="rId10"/>
    <p:sldId id="495" r:id="rId11"/>
    <p:sldId id="497" r:id="rId12"/>
    <p:sldId id="494" r:id="rId13"/>
    <p:sldId id="484" r:id="rId14"/>
    <p:sldId id="481" r:id="rId15"/>
    <p:sldId id="483" r:id="rId16"/>
    <p:sldId id="498" r:id="rId17"/>
    <p:sldId id="535" r:id="rId18"/>
    <p:sldId id="487" r:id="rId19"/>
    <p:sldId id="499" r:id="rId20"/>
    <p:sldId id="509" r:id="rId21"/>
    <p:sldId id="500" r:id="rId22"/>
    <p:sldId id="501" r:id="rId23"/>
    <p:sldId id="502" r:id="rId24"/>
    <p:sldId id="511" r:id="rId25"/>
    <p:sldId id="513" r:id="rId26"/>
    <p:sldId id="512" r:id="rId27"/>
    <p:sldId id="532" r:id="rId28"/>
    <p:sldId id="514" r:id="rId29"/>
    <p:sldId id="515" r:id="rId30"/>
    <p:sldId id="516" r:id="rId31"/>
    <p:sldId id="533" r:id="rId32"/>
    <p:sldId id="517" r:id="rId33"/>
    <p:sldId id="518" r:id="rId34"/>
    <p:sldId id="519" r:id="rId35"/>
    <p:sldId id="522" r:id="rId36"/>
    <p:sldId id="520" r:id="rId37"/>
    <p:sldId id="521" r:id="rId38"/>
    <p:sldId id="523" r:id="rId39"/>
    <p:sldId id="503" r:id="rId40"/>
    <p:sldId id="505" r:id="rId41"/>
    <p:sldId id="506" r:id="rId42"/>
    <p:sldId id="507" r:id="rId43"/>
    <p:sldId id="508" r:id="rId44"/>
    <p:sldId id="510" r:id="rId45"/>
    <p:sldId id="526" r:id="rId46"/>
    <p:sldId id="527" r:id="rId47"/>
    <p:sldId id="528" r:id="rId48"/>
    <p:sldId id="524" r:id="rId49"/>
    <p:sldId id="529" r:id="rId50"/>
    <p:sldId id="530" r:id="rId51"/>
    <p:sldId id="479" r:id="rId52"/>
  </p:sldIdLst>
  <p:sldSz cx="9145588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1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777"/>
    <a:srgbClr val="000000"/>
    <a:srgbClr val="E66914"/>
    <a:srgbClr val="4D8FB7"/>
    <a:srgbClr val="82B0CC"/>
    <a:srgbClr val="D76213"/>
    <a:srgbClr val="666666"/>
    <a:srgbClr val="8E8E8E"/>
    <a:srgbClr val="FEFBE2"/>
    <a:srgbClr val="FDE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4" autoAdjust="0"/>
    <p:restoredTop sz="96301" autoAdjust="0"/>
  </p:normalViewPr>
  <p:slideViewPr>
    <p:cSldViewPr snapToGrid="0">
      <p:cViewPr varScale="1">
        <p:scale>
          <a:sx n="112" d="100"/>
          <a:sy n="112" d="100"/>
        </p:scale>
        <p:origin x="1008" y="108"/>
      </p:cViewPr>
      <p:guideLst>
        <p:guide orient="horz" pos="2160"/>
        <p:guide pos="3840"/>
        <p:guide pos="28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1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3EC1BA-22BF-4273-AA9F-F44D8E507636}" type="doc">
      <dgm:prSet loTypeId="urn:microsoft.com/office/officeart/2005/8/layout/vList4" loCatId="picture" qsTypeId="urn:microsoft.com/office/officeart/2005/8/quickstyle/simple1#6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CE87BB71-1DFC-4368-9298-1AB53B8EC3FE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范正文   座机：</a:t>
          </a:r>
          <a:r>
            <a:rPr lang="en-US" altLang="zh-CN" dirty="0" smtClean="0"/>
            <a:t>2527</a:t>
          </a:r>
          <a:endParaRPr lang="zh-CN" altLang="en-US" dirty="0"/>
        </a:p>
      </dgm:t>
    </dgm:pt>
    <dgm:pt modelId="{898367CA-97C1-481B-A0D8-544754671B09}" type="parTrans" cxnId="{799E1455-C307-48B2-8785-C5FD0E2A7783}">
      <dgm:prSet/>
      <dgm:spPr/>
      <dgm:t>
        <a:bodyPr/>
        <a:lstStyle/>
        <a:p>
          <a:endParaRPr lang="zh-CN" altLang="en-US"/>
        </a:p>
      </dgm:t>
    </dgm:pt>
    <dgm:pt modelId="{DE674F24-C653-420C-8D5D-C9B83100B793}" type="sibTrans" cxnId="{799E1455-C307-48B2-8785-C5FD0E2A7783}">
      <dgm:prSet/>
      <dgm:spPr/>
      <dgm:t>
        <a:bodyPr/>
        <a:lstStyle/>
        <a:p>
          <a:endParaRPr lang="zh-CN" altLang="en-US"/>
        </a:p>
      </dgm:t>
    </dgm:pt>
    <dgm:pt modelId="{7A42D998-B774-4FDF-ACB7-5B977C898EB2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主营业务：项目管理、协同设计、设计服务、档案管理、出版打印交付等生产管理相关系统问题。</a:t>
          </a:r>
          <a:endParaRPr lang="zh-CN" altLang="en-US" dirty="0"/>
        </a:p>
      </dgm:t>
    </dgm:pt>
    <dgm:pt modelId="{E36DAE11-BA27-4985-8EDE-60471926F7DC}" type="parTrans" cxnId="{07E151E7-D2DE-47D9-8FC0-6BB9BC00512E}">
      <dgm:prSet/>
      <dgm:spPr/>
      <dgm:t>
        <a:bodyPr/>
        <a:lstStyle/>
        <a:p>
          <a:endParaRPr lang="zh-CN" altLang="en-US"/>
        </a:p>
      </dgm:t>
    </dgm:pt>
    <dgm:pt modelId="{AF038830-C836-49FC-913B-E4EBB3BB3FAE}" type="sibTrans" cxnId="{07E151E7-D2DE-47D9-8FC0-6BB9BC00512E}">
      <dgm:prSet/>
      <dgm:spPr/>
      <dgm:t>
        <a:bodyPr/>
        <a:lstStyle/>
        <a:p>
          <a:endParaRPr lang="zh-CN" altLang="en-US"/>
        </a:p>
      </dgm:t>
    </dgm:pt>
    <dgm:pt modelId="{E5230414-097E-4A4C-89BB-570C19A3F305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补充说明：现场爬楼有点累，能远程咱就别费电话了吧。</a:t>
          </a:r>
          <a:endParaRPr lang="zh-CN" altLang="en-US" dirty="0"/>
        </a:p>
      </dgm:t>
    </dgm:pt>
    <dgm:pt modelId="{574E1235-E6E5-4DA0-8A33-5FC9A405B029}" type="parTrans" cxnId="{81448E4F-E280-46ED-961B-28E9AA815EEB}">
      <dgm:prSet/>
      <dgm:spPr/>
      <dgm:t>
        <a:bodyPr/>
        <a:lstStyle/>
        <a:p>
          <a:endParaRPr lang="zh-CN" altLang="en-US"/>
        </a:p>
      </dgm:t>
    </dgm:pt>
    <dgm:pt modelId="{4F8895E5-32E3-4181-91DD-7728EC5A9248}" type="sibTrans" cxnId="{81448E4F-E280-46ED-961B-28E9AA815EEB}">
      <dgm:prSet/>
      <dgm:spPr/>
      <dgm:t>
        <a:bodyPr/>
        <a:lstStyle/>
        <a:p>
          <a:endParaRPr lang="zh-CN" altLang="en-US"/>
        </a:p>
      </dgm:t>
    </dgm:pt>
    <dgm:pt modelId="{97A08A62-5ECD-43F2-A8C9-8DAF2DEB1DDD}">
      <dgm:prSet phldrT="[文本]" phldr="0" custT="0"/>
      <dgm:spPr/>
      <dgm:t>
        <a:bodyPr vert="horz" wrap="square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章骏飞   座机：</a:t>
          </a:r>
          <a:r>
            <a:rPr lang="en-US" altLang="zh-CN" dirty="0" smtClean="0"/>
            <a:t>2511</a:t>
          </a:r>
          <a:endParaRPr lang="zh-CN" altLang="en-US" dirty="0"/>
        </a:p>
      </dgm:t>
    </dgm:pt>
    <dgm:pt modelId="{FD3B289B-5C01-4830-B179-9B6C055FCB32}" type="parTrans" cxnId="{844829DD-24F1-4200-B607-4B997AEC32A5}">
      <dgm:prSet/>
      <dgm:spPr/>
      <dgm:t>
        <a:bodyPr/>
        <a:lstStyle/>
        <a:p>
          <a:endParaRPr lang="zh-CN" altLang="en-US"/>
        </a:p>
      </dgm:t>
    </dgm:pt>
    <dgm:pt modelId="{6827C48B-D65C-425D-987B-F0D67EC7D3A7}" type="sibTrans" cxnId="{844829DD-24F1-4200-B607-4B997AEC32A5}">
      <dgm:prSet/>
      <dgm:spPr/>
      <dgm:t>
        <a:bodyPr/>
        <a:lstStyle/>
        <a:p>
          <a:endParaRPr lang="zh-CN" altLang="en-US"/>
        </a:p>
      </dgm:t>
    </dgm:pt>
    <dgm:pt modelId="{8E752DDE-99AA-49D6-BE3D-FF74A574FB40}">
      <dgm:prSet phldr="0" custT="0"/>
      <dgm:spPr/>
      <dgm:t>
        <a:bodyPr vert="horz" wrap="square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 smtClean="0"/>
            <a:t>主营业务：文件加密系统、</a:t>
          </a:r>
          <a:r>
            <a:rPr lang="en-US" altLang="zh-CN" dirty="0" smtClean="0"/>
            <a:t>IP</a:t>
          </a:r>
          <a:r>
            <a:rPr lang="zh-CN" altLang="en-US" dirty="0" smtClean="0"/>
            <a:t>地址分配、上网账号管理、</a:t>
          </a:r>
          <a:r>
            <a:rPr lang="en-US" altLang="zh-CN" dirty="0" smtClean="0"/>
            <a:t>VPN</a:t>
          </a:r>
          <a:r>
            <a:rPr lang="zh-CN" altLang="en-US" dirty="0" smtClean="0"/>
            <a:t>申请、分子公司专线。兼职视频会议管理、电脑异常排查。</a:t>
          </a:r>
          <a:endParaRPr lang="zh-CN" altLang="en-US" dirty="0"/>
        </a:p>
      </dgm:t>
    </dgm:pt>
    <dgm:pt modelId="{E2AFA3EB-C29F-4B88-9AB8-AAACE4C1CE9C}" type="parTrans" cxnId="{9099A491-3B21-4DCA-B270-0E39FD9BAC74}">
      <dgm:prSet/>
      <dgm:spPr/>
      <dgm:t>
        <a:bodyPr/>
        <a:lstStyle/>
        <a:p>
          <a:endParaRPr lang="zh-CN" altLang="en-US"/>
        </a:p>
      </dgm:t>
    </dgm:pt>
    <dgm:pt modelId="{3E3A3457-648F-4A6C-80B3-99D7C7C9ACC3}" type="sibTrans" cxnId="{9099A491-3B21-4DCA-B270-0E39FD9BAC74}">
      <dgm:prSet/>
      <dgm:spPr/>
      <dgm:t>
        <a:bodyPr/>
        <a:lstStyle/>
        <a:p>
          <a:endParaRPr lang="zh-CN" altLang="en-US"/>
        </a:p>
      </dgm:t>
    </dgm:pt>
    <dgm:pt modelId="{B7AE84F1-E423-4F28-85B4-FDBCB5091A66}">
      <dgm:prSet phldrT="[文本]"/>
      <dgm:spPr/>
      <dgm:t>
        <a:bodyPr/>
        <a:lstStyle/>
        <a:p>
          <a:r>
            <a:rPr lang="zh-CN" altLang="en-US" dirty="0" smtClean="0"/>
            <a:t>邵炎斌   座机：</a:t>
          </a:r>
          <a:r>
            <a:rPr lang="en-US" altLang="zh-CN" dirty="0" smtClean="0"/>
            <a:t>2518</a:t>
          </a:r>
          <a:endParaRPr lang="zh-CN" altLang="en-US" dirty="0"/>
        </a:p>
      </dgm:t>
    </dgm:pt>
    <dgm:pt modelId="{14898B1E-FD6D-48A4-9B77-0BACE92E4470}" type="parTrans" cxnId="{70F8A93E-D8A9-4A39-A05F-74A396394F31}">
      <dgm:prSet/>
      <dgm:spPr/>
      <dgm:t>
        <a:bodyPr/>
        <a:lstStyle/>
        <a:p>
          <a:endParaRPr lang="zh-CN" altLang="en-US"/>
        </a:p>
      </dgm:t>
    </dgm:pt>
    <dgm:pt modelId="{FAD76C32-24E4-4F02-A4D1-35BD7C3C8633}" type="sibTrans" cxnId="{70F8A93E-D8A9-4A39-A05F-74A396394F31}">
      <dgm:prSet/>
      <dgm:spPr/>
      <dgm:t>
        <a:bodyPr/>
        <a:lstStyle/>
        <a:p>
          <a:endParaRPr lang="zh-CN" altLang="en-US"/>
        </a:p>
      </dgm:t>
    </dgm:pt>
    <dgm:pt modelId="{01C5F680-5E95-4FC9-84FA-DE6BE80E362A}">
      <dgm:prSet phldrT="[文本]"/>
      <dgm:spPr/>
      <dgm:t>
        <a:bodyPr/>
        <a:lstStyle/>
        <a:p>
          <a:r>
            <a:rPr lang="zh-CN" altLang="en-US" dirty="0" smtClean="0"/>
            <a:t>主营业务：座机短号管理、电脑硬件故障排查、操作系统重装、常用软件安装、会议室、视频会议调试。</a:t>
          </a:r>
          <a:endParaRPr lang="zh-CN" altLang="en-US" dirty="0"/>
        </a:p>
      </dgm:t>
    </dgm:pt>
    <dgm:pt modelId="{724D0B15-5977-45EC-BD91-E68CAC040E84}" type="parTrans" cxnId="{DD7DBEC0-9FF1-4803-942E-CAA2DB2E6802}">
      <dgm:prSet/>
      <dgm:spPr/>
      <dgm:t>
        <a:bodyPr/>
        <a:lstStyle/>
        <a:p>
          <a:endParaRPr lang="zh-CN" altLang="en-US"/>
        </a:p>
      </dgm:t>
    </dgm:pt>
    <dgm:pt modelId="{73ACBCC3-6FB6-49C9-9A4B-7D85FF0E6912}" type="sibTrans" cxnId="{DD7DBEC0-9FF1-4803-942E-CAA2DB2E6802}">
      <dgm:prSet/>
      <dgm:spPr/>
      <dgm:t>
        <a:bodyPr/>
        <a:lstStyle/>
        <a:p>
          <a:endParaRPr lang="zh-CN" altLang="en-US"/>
        </a:p>
      </dgm:t>
    </dgm:pt>
    <dgm:pt modelId="{11381ACE-F518-43B9-85F7-1DC9FA5CAABF}">
      <dgm:prSet phldrT="[文本]"/>
      <dgm:spPr/>
      <dgm:t>
        <a:bodyPr/>
        <a:lstStyle/>
        <a:p>
          <a:r>
            <a:rPr lang="zh-CN" altLang="en-US" dirty="0" smtClean="0"/>
            <a:t>补充说明：特长是对付开不了机的电脑，只要敲三下</a:t>
          </a:r>
          <a:r>
            <a:rPr lang="en-US" altLang="zh-CN" dirty="0" smtClean="0"/>
            <a:t>……</a:t>
          </a:r>
          <a:endParaRPr lang="zh-CN" altLang="en-US" dirty="0"/>
        </a:p>
      </dgm:t>
    </dgm:pt>
    <dgm:pt modelId="{3E4D3F45-A1A0-4F63-9498-554D07B813F5}" type="parTrans" cxnId="{9DC6D79C-8F37-4E12-80D9-334F6E2325F1}">
      <dgm:prSet/>
      <dgm:spPr/>
      <dgm:t>
        <a:bodyPr/>
        <a:lstStyle/>
        <a:p>
          <a:endParaRPr lang="zh-CN" altLang="en-US"/>
        </a:p>
      </dgm:t>
    </dgm:pt>
    <dgm:pt modelId="{DF5E7F3E-F42F-4F88-A47F-A1BD44C72AA3}" type="sibTrans" cxnId="{9DC6D79C-8F37-4E12-80D9-334F6E2325F1}">
      <dgm:prSet/>
      <dgm:spPr/>
      <dgm:t>
        <a:bodyPr/>
        <a:lstStyle/>
        <a:p>
          <a:endParaRPr lang="zh-CN" altLang="en-US"/>
        </a:p>
      </dgm:t>
    </dgm:pt>
    <dgm:pt modelId="{0FB5A15A-11CA-43D4-888F-33E8AE33A688}">
      <dgm:prSet phldr="0" custT="0"/>
      <dgm:spPr/>
      <dgm:t>
        <a:bodyPr vert="horz" wrap="square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 smtClean="0"/>
            <a:t>补充说明：专治各种网络不通，联系不上说明正在被别人联系。</a:t>
          </a:r>
          <a:endParaRPr lang="zh-CN" altLang="en-US" dirty="0"/>
        </a:p>
      </dgm:t>
    </dgm:pt>
    <dgm:pt modelId="{BF7C8465-AEC7-4091-BDBF-19E67731C6F4}" type="sibTrans" cxnId="{E5F2AF5A-FD16-492D-85D1-0C84735C1C04}">
      <dgm:prSet/>
      <dgm:spPr/>
      <dgm:t>
        <a:bodyPr/>
        <a:lstStyle/>
        <a:p>
          <a:endParaRPr lang="zh-CN" altLang="en-US"/>
        </a:p>
      </dgm:t>
    </dgm:pt>
    <dgm:pt modelId="{8A0E9BBE-944B-4694-8D35-217D17379BEA}" type="parTrans" cxnId="{E5F2AF5A-FD16-492D-85D1-0C84735C1C04}">
      <dgm:prSet/>
      <dgm:spPr/>
      <dgm:t>
        <a:bodyPr/>
        <a:lstStyle/>
        <a:p>
          <a:endParaRPr lang="zh-CN" altLang="en-US"/>
        </a:p>
      </dgm:t>
    </dgm:pt>
    <dgm:pt modelId="{C6BD7737-268C-4C91-9B22-AF6D840AB129}" type="pres">
      <dgm:prSet presAssocID="{1E3EC1BA-22BF-4273-AA9F-F44D8E50763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5AA609-BDD4-4746-940B-DA127941E9EA}" type="pres">
      <dgm:prSet presAssocID="{CE87BB71-1DFC-4368-9298-1AB53B8EC3FE}" presName="comp" presStyleCnt="0"/>
      <dgm:spPr/>
    </dgm:pt>
    <dgm:pt modelId="{09F5027E-0AE8-4D31-B4EF-60A47E8FDAC4}" type="pres">
      <dgm:prSet presAssocID="{CE87BB71-1DFC-4368-9298-1AB53B8EC3FE}" presName="box" presStyleLbl="node1" presStyleIdx="0" presStyleCnt="3" custLinFactNeighborX="-13886" custLinFactNeighborY="666"/>
      <dgm:spPr/>
      <dgm:t>
        <a:bodyPr/>
        <a:lstStyle/>
        <a:p>
          <a:endParaRPr lang="zh-CN" altLang="en-US"/>
        </a:p>
      </dgm:t>
    </dgm:pt>
    <dgm:pt modelId="{CBF993F0-AFA2-4629-B9EF-52E2B0E62B2B}" type="pres">
      <dgm:prSet presAssocID="{CE87BB71-1DFC-4368-9298-1AB53B8EC3FE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388E4EC-7F2A-4354-9046-200F11D6FF99}" type="pres">
      <dgm:prSet presAssocID="{CE87BB71-1DFC-4368-9298-1AB53B8EC3F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DFD960-17E8-47C9-A0E8-8B09E4F12F5F}" type="pres">
      <dgm:prSet presAssocID="{DE674F24-C653-420C-8D5D-C9B83100B793}" presName="spacer" presStyleCnt="0"/>
      <dgm:spPr/>
      <dgm:t>
        <a:bodyPr/>
        <a:lstStyle/>
        <a:p>
          <a:endParaRPr lang="zh-CN" altLang="en-US"/>
        </a:p>
      </dgm:t>
    </dgm:pt>
    <dgm:pt modelId="{01EAF7C4-AD78-4A1C-8168-0A999E6C93DD}" type="pres">
      <dgm:prSet presAssocID="{97A08A62-5ECD-43F2-A8C9-8DAF2DEB1DDD}" presName="comp" presStyleCnt="0"/>
      <dgm:spPr/>
    </dgm:pt>
    <dgm:pt modelId="{5AF77ADB-A8B6-4571-B96A-F52DB94E37E4}" type="pres">
      <dgm:prSet presAssocID="{97A08A62-5ECD-43F2-A8C9-8DAF2DEB1DDD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68A5D148-0E55-46D2-B62B-5528C7430892}" type="pres">
      <dgm:prSet presAssocID="{97A08A62-5ECD-43F2-A8C9-8DAF2DEB1DDD}" presName="img" presStyleLbl="fgImgPlace1" presStyleIdx="1" presStyleCnt="3"/>
      <dgm:spPr/>
      <dgm:t>
        <a:bodyPr/>
        <a:lstStyle/>
        <a:p>
          <a:endParaRPr lang="zh-CN" altLang="en-US"/>
        </a:p>
      </dgm:t>
    </dgm:pt>
    <dgm:pt modelId="{C81CCBFE-C70A-4A89-A1E1-4FB436E3C087}" type="pres">
      <dgm:prSet presAssocID="{97A08A62-5ECD-43F2-A8C9-8DAF2DEB1DDD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640989-691D-40B7-9689-68606F4C93EF}" type="pres">
      <dgm:prSet presAssocID="{6827C48B-D65C-425D-987B-F0D67EC7D3A7}" presName="spacer" presStyleCnt="0"/>
      <dgm:spPr/>
      <dgm:t>
        <a:bodyPr/>
        <a:lstStyle/>
        <a:p>
          <a:endParaRPr lang="zh-CN" altLang="en-US"/>
        </a:p>
      </dgm:t>
    </dgm:pt>
    <dgm:pt modelId="{2014E404-A506-44FA-9E68-2944E15A6362}" type="pres">
      <dgm:prSet presAssocID="{B7AE84F1-E423-4F28-85B4-FDBCB5091A66}" presName="comp" presStyleCnt="0"/>
      <dgm:spPr/>
    </dgm:pt>
    <dgm:pt modelId="{FDB69EF1-4B91-45F7-8B6B-3C3089B322DE}" type="pres">
      <dgm:prSet presAssocID="{B7AE84F1-E423-4F28-85B4-FDBCB5091A66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4C2106F4-84D4-4C2E-B32A-C036401FCDF3}" type="pres">
      <dgm:prSet presAssocID="{B7AE84F1-E423-4F28-85B4-FDBCB5091A66}" presName="img" presStyleLbl="fgImgPlac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B2B26C6-E571-44AF-AE87-DCEE68DFA1BB}" type="pres">
      <dgm:prSet presAssocID="{B7AE84F1-E423-4F28-85B4-FDBCB5091A66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B23B4DA-BA30-4F43-A55C-8DDACDEC6D76}" type="presOf" srcId="{0FB5A15A-11CA-43D4-888F-33E8AE33A688}" destId="{C81CCBFE-C70A-4A89-A1E1-4FB436E3C087}" srcOrd="1" destOrd="2" presId="urn:microsoft.com/office/officeart/2005/8/layout/vList4"/>
    <dgm:cxn modelId="{BC11E9BA-9B44-4477-9EC9-6FDC0C5B38B6}" type="presOf" srcId="{11381ACE-F518-43B9-85F7-1DC9FA5CAABF}" destId="{3B2B26C6-E571-44AF-AE87-DCEE68DFA1BB}" srcOrd="1" destOrd="2" presId="urn:microsoft.com/office/officeart/2005/8/layout/vList4"/>
    <dgm:cxn modelId="{DD7DBEC0-9FF1-4803-942E-CAA2DB2E6802}" srcId="{B7AE84F1-E423-4F28-85B4-FDBCB5091A66}" destId="{01C5F680-5E95-4FC9-84FA-DE6BE80E362A}" srcOrd="0" destOrd="0" parTransId="{724D0B15-5977-45EC-BD91-E68CAC040E84}" sibTransId="{73ACBCC3-6FB6-49C9-9A4B-7D85FF0E6912}"/>
    <dgm:cxn modelId="{9099A491-3B21-4DCA-B270-0E39FD9BAC74}" srcId="{97A08A62-5ECD-43F2-A8C9-8DAF2DEB1DDD}" destId="{8E752DDE-99AA-49D6-BE3D-FF74A574FB40}" srcOrd="0" destOrd="0" parTransId="{E2AFA3EB-C29F-4B88-9AB8-AAACE4C1CE9C}" sibTransId="{3E3A3457-648F-4A6C-80B3-99D7C7C9ACC3}"/>
    <dgm:cxn modelId="{6F11B6A1-977C-44B6-857A-234152A9948B}" type="presOf" srcId="{0FB5A15A-11CA-43D4-888F-33E8AE33A688}" destId="{5AF77ADB-A8B6-4571-B96A-F52DB94E37E4}" srcOrd="0" destOrd="2" presId="urn:microsoft.com/office/officeart/2005/8/layout/vList4"/>
    <dgm:cxn modelId="{799E1455-C307-48B2-8785-C5FD0E2A7783}" srcId="{1E3EC1BA-22BF-4273-AA9F-F44D8E507636}" destId="{CE87BB71-1DFC-4368-9298-1AB53B8EC3FE}" srcOrd="0" destOrd="0" parTransId="{898367CA-97C1-481B-A0D8-544754671B09}" sibTransId="{DE674F24-C653-420C-8D5D-C9B83100B793}"/>
    <dgm:cxn modelId="{07E151E7-D2DE-47D9-8FC0-6BB9BC00512E}" srcId="{CE87BB71-1DFC-4368-9298-1AB53B8EC3FE}" destId="{7A42D998-B774-4FDF-ACB7-5B977C898EB2}" srcOrd="0" destOrd="0" parTransId="{E36DAE11-BA27-4985-8EDE-60471926F7DC}" sibTransId="{AF038830-C836-49FC-913B-E4EBB3BB3FAE}"/>
    <dgm:cxn modelId="{1D622AC3-0987-48ED-A588-EAB6DAFDF2ED}" type="presOf" srcId="{B7AE84F1-E423-4F28-85B4-FDBCB5091A66}" destId="{FDB69EF1-4B91-45F7-8B6B-3C3089B322DE}" srcOrd="0" destOrd="0" presId="urn:microsoft.com/office/officeart/2005/8/layout/vList4"/>
    <dgm:cxn modelId="{05AA89F9-4453-4A01-A927-75489AB9237F}" type="presOf" srcId="{CE87BB71-1DFC-4368-9298-1AB53B8EC3FE}" destId="{8388E4EC-7F2A-4354-9046-200F11D6FF99}" srcOrd="1" destOrd="0" presId="urn:microsoft.com/office/officeart/2005/8/layout/vList4"/>
    <dgm:cxn modelId="{542E569F-8D67-4AC7-B81F-ADFFFE0AAB1F}" type="presOf" srcId="{1E3EC1BA-22BF-4273-AA9F-F44D8E507636}" destId="{C6BD7737-268C-4C91-9B22-AF6D840AB129}" srcOrd="0" destOrd="0" presId="urn:microsoft.com/office/officeart/2005/8/layout/vList4"/>
    <dgm:cxn modelId="{7C244710-5AC2-4A99-958C-9C1D2FE6DD29}" type="presOf" srcId="{97A08A62-5ECD-43F2-A8C9-8DAF2DEB1DDD}" destId="{C81CCBFE-C70A-4A89-A1E1-4FB436E3C087}" srcOrd="1" destOrd="0" presId="urn:microsoft.com/office/officeart/2005/8/layout/vList4"/>
    <dgm:cxn modelId="{844829DD-24F1-4200-B607-4B997AEC32A5}" srcId="{1E3EC1BA-22BF-4273-AA9F-F44D8E507636}" destId="{97A08A62-5ECD-43F2-A8C9-8DAF2DEB1DDD}" srcOrd="1" destOrd="0" parTransId="{FD3B289B-5C01-4830-B179-9B6C055FCB32}" sibTransId="{6827C48B-D65C-425D-987B-F0D67EC7D3A7}"/>
    <dgm:cxn modelId="{79F17D0E-B57D-4747-A9BC-BD18C265AFEC}" type="presOf" srcId="{CE87BB71-1DFC-4368-9298-1AB53B8EC3FE}" destId="{09F5027E-0AE8-4D31-B4EF-60A47E8FDAC4}" srcOrd="0" destOrd="0" presId="urn:microsoft.com/office/officeart/2005/8/layout/vList4"/>
    <dgm:cxn modelId="{2F68258B-66DB-451E-AE04-F9295D501243}" type="presOf" srcId="{97A08A62-5ECD-43F2-A8C9-8DAF2DEB1DDD}" destId="{5AF77ADB-A8B6-4571-B96A-F52DB94E37E4}" srcOrd="0" destOrd="0" presId="urn:microsoft.com/office/officeart/2005/8/layout/vList4"/>
    <dgm:cxn modelId="{CFDDDB1B-1DB4-4F30-9973-32E2284B2985}" type="presOf" srcId="{7A42D998-B774-4FDF-ACB7-5B977C898EB2}" destId="{8388E4EC-7F2A-4354-9046-200F11D6FF99}" srcOrd="1" destOrd="1" presId="urn:microsoft.com/office/officeart/2005/8/layout/vList4"/>
    <dgm:cxn modelId="{D306D9B9-A52C-4EEC-8940-2CFDC21B5632}" type="presOf" srcId="{01C5F680-5E95-4FC9-84FA-DE6BE80E362A}" destId="{3B2B26C6-E571-44AF-AE87-DCEE68DFA1BB}" srcOrd="1" destOrd="1" presId="urn:microsoft.com/office/officeart/2005/8/layout/vList4"/>
    <dgm:cxn modelId="{81448E4F-E280-46ED-961B-28E9AA815EEB}" srcId="{CE87BB71-1DFC-4368-9298-1AB53B8EC3FE}" destId="{E5230414-097E-4A4C-89BB-570C19A3F305}" srcOrd="1" destOrd="0" parTransId="{574E1235-E6E5-4DA0-8A33-5FC9A405B029}" sibTransId="{4F8895E5-32E3-4181-91DD-7728EC5A9248}"/>
    <dgm:cxn modelId="{F49D334A-A4CF-4A2F-8112-5FCCC8EED18B}" type="presOf" srcId="{8E752DDE-99AA-49D6-BE3D-FF74A574FB40}" destId="{C81CCBFE-C70A-4A89-A1E1-4FB436E3C087}" srcOrd="1" destOrd="1" presId="urn:microsoft.com/office/officeart/2005/8/layout/vList4"/>
    <dgm:cxn modelId="{2CDE043C-EAB1-454E-931D-F8DFBB1F19BC}" type="presOf" srcId="{8E752DDE-99AA-49D6-BE3D-FF74A574FB40}" destId="{5AF77ADB-A8B6-4571-B96A-F52DB94E37E4}" srcOrd="0" destOrd="1" presId="urn:microsoft.com/office/officeart/2005/8/layout/vList4"/>
    <dgm:cxn modelId="{067A3BE3-0EF6-4CAB-9369-16473D63AE6B}" type="presOf" srcId="{E5230414-097E-4A4C-89BB-570C19A3F305}" destId="{8388E4EC-7F2A-4354-9046-200F11D6FF99}" srcOrd="1" destOrd="2" presId="urn:microsoft.com/office/officeart/2005/8/layout/vList4"/>
    <dgm:cxn modelId="{70F8A93E-D8A9-4A39-A05F-74A396394F31}" srcId="{1E3EC1BA-22BF-4273-AA9F-F44D8E507636}" destId="{B7AE84F1-E423-4F28-85B4-FDBCB5091A66}" srcOrd="2" destOrd="0" parTransId="{14898B1E-FD6D-48A4-9B77-0BACE92E4470}" sibTransId="{FAD76C32-24E4-4F02-A4D1-35BD7C3C8633}"/>
    <dgm:cxn modelId="{9DC6D79C-8F37-4E12-80D9-334F6E2325F1}" srcId="{B7AE84F1-E423-4F28-85B4-FDBCB5091A66}" destId="{11381ACE-F518-43B9-85F7-1DC9FA5CAABF}" srcOrd="1" destOrd="0" parTransId="{3E4D3F45-A1A0-4F63-9498-554D07B813F5}" sibTransId="{DF5E7F3E-F42F-4F88-A47F-A1BD44C72AA3}"/>
    <dgm:cxn modelId="{054BC62C-FDDA-41C5-AA87-62202915E180}" type="presOf" srcId="{11381ACE-F518-43B9-85F7-1DC9FA5CAABF}" destId="{FDB69EF1-4B91-45F7-8B6B-3C3089B322DE}" srcOrd="0" destOrd="2" presId="urn:microsoft.com/office/officeart/2005/8/layout/vList4"/>
    <dgm:cxn modelId="{E5F2AF5A-FD16-492D-85D1-0C84735C1C04}" srcId="{97A08A62-5ECD-43F2-A8C9-8DAF2DEB1DDD}" destId="{0FB5A15A-11CA-43D4-888F-33E8AE33A688}" srcOrd="1" destOrd="0" parTransId="{8A0E9BBE-944B-4694-8D35-217D17379BEA}" sibTransId="{BF7C8465-AEC7-4091-BDBF-19E67731C6F4}"/>
    <dgm:cxn modelId="{2D986651-505B-479D-A675-3DC247902AC7}" type="presOf" srcId="{7A42D998-B774-4FDF-ACB7-5B977C898EB2}" destId="{09F5027E-0AE8-4D31-B4EF-60A47E8FDAC4}" srcOrd="0" destOrd="1" presId="urn:microsoft.com/office/officeart/2005/8/layout/vList4"/>
    <dgm:cxn modelId="{5DFC78E7-131C-4C57-8FFD-6A7208BD74EE}" type="presOf" srcId="{01C5F680-5E95-4FC9-84FA-DE6BE80E362A}" destId="{FDB69EF1-4B91-45F7-8B6B-3C3089B322DE}" srcOrd="0" destOrd="1" presId="urn:microsoft.com/office/officeart/2005/8/layout/vList4"/>
    <dgm:cxn modelId="{3A3DDDE5-09F7-4088-A4CD-DA3F84F6835E}" type="presOf" srcId="{B7AE84F1-E423-4F28-85B4-FDBCB5091A66}" destId="{3B2B26C6-E571-44AF-AE87-DCEE68DFA1BB}" srcOrd="1" destOrd="0" presId="urn:microsoft.com/office/officeart/2005/8/layout/vList4"/>
    <dgm:cxn modelId="{56F84938-DC07-4E6B-84CF-29849A4953FF}" type="presOf" srcId="{E5230414-097E-4A4C-89BB-570C19A3F305}" destId="{09F5027E-0AE8-4D31-B4EF-60A47E8FDAC4}" srcOrd="0" destOrd="2" presId="urn:microsoft.com/office/officeart/2005/8/layout/vList4"/>
    <dgm:cxn modelId="{A12309FD-2626-4603-A87D-890F206B5549}" type="presParOf" srcId="{C6BD7737-268C-4C91-9B22-AF6D840AB129}" destId="{165AA609-BDD4-4746-940B-DA127941E9EA}" srcOrd="0" destOrd="0" presId="urn:microsoft.com/office/officeart/2005/8/layout/vList4"/>
    <dgm:cxn modelId="{B6F5C549-8273-4591-B5CB-A346884B9DB2}" type="presParOf" srcId="{165AA609-BDD4-4746-940B-DA127941E9EA}" destId="{09F5027E-0AE8-4D31-B4EF-60A47E8FDAC4}" srcOrd="0" destOrd="0" presId="urn:microsoft.com/office/officeart/2005/8/layout/vList4"/>
    <dgm:cxn modelId="{E827A2C5-789C-4640-B362-C77C492BFE4E}" type="presParOf" srcId="{165AA609-BDD4-4746-940B-DA127941E9EA}" destId="{CBF993F0-AFA2-4629-B9EF-52E2B0E62B2B}" srcOrd="1" destOrd="0" presId="urn:microsoft.com/office/officeart/2005/8/layout/vList4"/>
    <dgm:cxn modelId="{EFC0C7D2-7120-410B-B14E-1A96BDD827E4}" type="presParOf" srcId="{165AA609-BDD4-4746-940B-DA127941E9EA}" destId="{8388E4EC-7F2A-4354-9046-200F11D6FF99}" srcOrd="2" destOrd="0" presId="urn:microsoft.com/office/officeart/2005/8/layout/vList4"/>
    <dgm:cxn modelId="{DB348BAA-C228-45F7-8382-7B2E253D5D2A}" type="presParOf" srcId="{C6BD7737-268C-4C91-9B22-AF6D840AB129}" destId="{B5DFD960-17E8-47C9-A0E8-8B09E4F12F5F}" srcOrd="1" destOrd="0" presId="urn:microsoft.com/office/officeart/2005/8/layout/vList4"/>
    <dgm:cxn modelId="{911AE5F6-75A0-4403-A479-7F2F5AF5B9B1}" type="presParOf" srcId="{C6BD7737-268C-4C91-9B22-AF6D840AB129}" destId="{01EAF7C4-AD78-4A1C-8168-0A999E6C93DD}" srcOrd="2" destOrd="0" presId="urn:microsoft.com/office/officeart/2005/8/layout/vList4"/>
    <dgm:cxn modelId="{0837958C-1D4A-466F-857D-5F92FE33835B}" type="presParOf" srcId="{01EAF7C4-AD78-4A1C-8168-0A999E6C93DD}" destId="{5AF77ADB-A8B6-4571-B96A-F52DB94E37E4}" srcOrd="0" destOrd="0" presId="urn:microsoft.com/office/officeart/2005/8/layout/vList4"/>
    <dgm:cxn modelId="{9D494183-5307-4AF3-9A9C-803C11C20873}" type="presParOf" srcId="{01EAF7C4-AD78-4A1C-8168-0A999E6C93DD}" destId="{68A5D148-0E55-46D2-B62B-5528C7430892}" srcOrd="1" destOrd="0" presId="urn:microsoft.com/office/officeart/2005/8/layout/vList4"/>
    <dgm:cxn modelId="{528B91FB-666B-44C1-88C5-4D25F487A665}" type="presParOf" srcId="{01EAF7C4-AD78-4A1C-8168-0A999E6C93DD}" destId="{C81CCBFE-C70A-4A89-A1E1-4FB436E3C087}" srcOrd="2" destOrd="0" presId="urn:microsoft.com/office/officeart/2005/8/layout/vList4"/>
    <dgm:cxn modelId="{9D2F2964-B790-4A44-9582-3A76AE812A90}" type="presParOf" srcId="{C6BD7737-268C-4C91-9B22-AF6D840AB129}" destId="{1F640989-691D-40B7-9689-68606F4C93EF}" srcOrd="3" destOrd="0" presId="urn:microsoft.com/office/officeart/2005/8/layout/vList4"/>
    <dgm:cxn modelId="{FE9118F7-D707-4552-92D6-D4CDF2F93932}" type="presParOf" srcId="{C6BD7737-268C-4C91-9B22-AF6D840AB129}" destId="{2014E404-A506-44FA-9E68-2944E15A6362}" srcOrd="4" destOrd="0" presId="urn:microsoft.com/office/officeart/2005/8/layout/vList4"/>
    <dgm:cxn modelId="{BFC03841-240A-4EA9-A6BE-CAE49A57D317}" type="presParOf" srcId="{2014E404-A506-44FA-9E68-2944E15A6362}" destId="{FDB69EF1-4B91-45F7-8B6B-3C3089B322DE}" srcOrd="0" destOrd="0" presId="urn:microsoft.com/office/officeart/2005/8/layout/vList4"/>
    <dgm:cxn modelId="{DC6DB6A3-35E6-4AA0-8AB5-926DF15CB2D5}" type="presParOf" srcId="{2014E404-A506-44FA-9E68-2944E15A6362}" destId="{4C2106F4-84D4-4C2E-B32A-C036401FCDF3}" srcOrd="1" destOrd="0" presId="urn:microsoft.com/office/officeart/2005/8/layout/vList4"/>
    <dgm:cxn modelId="{116AE7AB-F07E-4348-AC2B-5E6CE404FF66}" type="presParOf" srcId="{2014E404-A506-44FA-9E68-2944E15A6362}" destId="{3B2B26C6-E571-44AF-AE87-DCEE68DFA1B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3EC1BA-22BF-4273-AA9F-F44D8E507636}" type="doc">
      <dgm:prSet loTypeId="urn:microsoft.com/office/officeart/2005/8/layout/vList4#2" loCatId="picture" qsTypeId="urn:microsoft.com/office/officeart/2005/8/quickstyle/simple1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CE87BB71-1DFC-4368-9298-1AB53B8EC3FE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曹艳妮   座机：</a:t>
          </a:r>
          <a:r>
            <a:rPr lang="en-US" altLang="zh-CN" dirty="0" smtClean="0"/>
            <a:t>2517</a:t>
          </a:r>
          <a:endParaRPr lang="zh-CN" altLang="en-US" dirty="0"/>
        </a:p>
      </dgm:t>
    </dgm:pt>
    <dgm:pt modelId="{898367CA-97C1-481B-A0D8-544754671B09}" type="parTrans" cxnId="{3D99F84C-92D8-46FA-98AE-FEDDA0E7B3F2}">
      <dgm:prSet/>
      <dgm:spPr/>
      <dgm:t>
        <a:bodyPr/>
        <a:lstStyle/>
        <a:p>
          <a:endParaRPr lang="zh-CN" altLang="en-US"/>
        </a:p>
      </dgm:t>
    </dgm:pt>
    <dgm:pt modelId="{DE674F24-C653-420C-8D5D-C9B83100B793}" type="sibTrans" cxnId="{3D99F84C-92D8-46FA-98AE-FEDDA0E7B3F2}">
      <dgm:prSet/>
      <dgm:spPr/>
      <dgm:t>
        <a:bodyPr/>
        <a:lstStyle/>
        <a:p>
          <a:endParaRPr lang="zh-CN" altLang="en-US"/>
        </a:p>
      </dgm:t>
    </dgm:pt>
    <dgm:pt modelId="{7A42D998-B774-4FDF-ACB7-5B977C898EB2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主营业务： 上海院</a:t>
          </a:r>
          <a:r>
            <a:rPr lang="en-US" altLang="zh-CN" dirty="0" smtClean="0"/>
            <a:t>OA</a:t>
          </a:r>
          <a:r>
            <a:rPr lang="zh-CN" altLang="en-US" dirty="0" smtClean="0"/>
            <a:t>、</a:t>
          </a:r>
          <a:r>
            <a:rPr lang="en-US" altLang="zh-CN" dirty="0" smtClean="0"/>
            <a:t>RTX</a:t>
          </a:r>
          <a:r>
            <a:rPr lang="zh-CN" altLang="en-US" dirty="0" smtClean="0"/>
            <a:t>、钉钉考勤、移动应用、三峡集团业务系统、集团账号重置、网上报销登录、上海院邮箱、综合统计系统。</a:t>
          </a:r>
          <a:endParaRPr lang="zh-CN" altLang="en-US" dirty="0"/>
        </a:p>
      </dgm:t>
    </dgm:pt>
    <dgm:pt modelId="{E36DAE11-BA27-4985-8EDE-60471926F7DC}" type="parTrans" cxnId="{081D7B3F-6A11-48A1-862E-F969C8C43FA2}">
      <dgm:prSet/>
      <dgm:spPr/>
      <dgm:t>
        <a:bodyPr/>
        <a:lstStyle/>
        <a:p>
          <a:endParaRPr lang="zh-CN" altLang="en-US"/>
        </a:p>
      </dgm:t>
    </dgm:pt>
    <dgm:pt modelId="{AF038830-C836-49FC-913B-E4EBB3BB3FAE}" type="sibTrans" cxnId="{081D7B3F-6A11-48A1-862E-F969C8C43FA2}">
      <dgm:prSet/>
      <dgm:spPr/>
      <dgm:t>
        <a:bodyPr/>
        <a:lstStyle/>
        <a:p>
          <a:endParaRPr lang="zh-CN" altLang="en-US"/>
        </a:p>
      </dgm:t>
    </dgm:pt>
    <dgm:pt modelId="{E5230414-097E-4A4C-89BB-570C19A3F305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补充说明：集团信息中心速度略！略！略慢。（重要的事情说三遍）</a:t>
          </a:r>
          <a:endParaRPr lang="zh-CN" altLang="en-US" dirty="0"/>
        </a:p>
      </dgm:t>
    </dgm:pt>
    <dgm:pt modelId="{574E1235-E6E5-4DA0-8A33-5FC9A405B029}" type="parTrans" cxnId="{7DE1C0DF-E40B-470D-84A3-9F6ECDEE572A}">
      <dgm:prSet/>
      <dgm:spPr/>
      <dgm:t>
        <a:bodyPr/>
        <a:lstStyle/>
        <a:p>
          <a:endParaRPr lang="zh-CN" altLang="en-US"/>
        </a:p>
      </dgm:t>
    </dgm:pt>
    <dgm:pt modelId="{4F8895E5-32E3-4181-91DD-7728EC5A9248}" type="sibTrans" cxnId="{7DE1C0DF-E40B-470D-84A3-9F6ECDEE572A}">
      <dgm:prSet/>
      <dgm:spPr/>
      <dgm:t>
        <a:bodyPr/>
        <a:lstStyle/>
        <a:p>
          <a:endParaRPr lang="zh-CN" altLang="en-US"/>
        </a:p>
      </dgm:t>
    </dgm:pt>
    <dgm:pt modelId="{B7AE84F1-E423-4F28-85B4-FDBCB5091A66}">
      <dgm:prSet phldrT="[文本]"/>
      <dgm:spPr/>
      <dgm:t>
        <a:bodyPr/>
        <a:lstStyle/>
        <a:p>
          <a:r>
            <a:rPr lang="zh-CN" altLang="en-US" dirty="0" smtClean="0"/>
            <a:t>王剑刚   座机：</a:t>
          </a:r>
          <a:r>
            <a:rPr lang="en-US" altLang="zh-CN" dirty="0" smtClean="0"/>
            <a:t>2509</a:t>
          </a:r>
          <a:endParaRPr lang="zh-CN" altLang="en-US" dirty="0"/>
        </a:p>
      </dgm:t>
    </dgm:pt>
    <dgm:pt modelId="{14898B1E-FD6D-48A4-9B77-0BACE92E4470}" type="parTrans" cxnId="{2F125129-9C5A-40A7-AF5E-F554FDF59E3F}">
      <dgm:prSet/>
      <dgm:spPr/>
      <dgm:t>
        <a:bodyPr/>
        <a:lstStyle/>
        <a:p>
          <a:endParaRPr lang="zh-CN" altLang="en-US"/>
        </a:p>
      </dgm:t>
    </dgm:pt>
    <dgm:pt modelId="{FAD76C32-24E4-4F02-A4D1-35BD7C3C8633}" type="sibTrans" cxnId="{2F125129-9C5A-40A7-AF5E-F554FDF59E3F}">
      <dgm:prSet/>
      <dgm:spPr/>
      <dgm:t>
        <a:bodyPr/>
        <a:lstStyle/>
        <a:p>
          <a:endParaRPr lang="zh-CN" altLang="en-US"/>
        </a:p>
      </dgm:t>
    </dgm:pt>
    <dgm:pt modelId="{01C5F680-5E95-4FC9-84FA-DE6BE80E362A}">
      <dgm:prSet phldrT="[文本]"/>
      <dgm:spPr/>
      <dgm:t>
        <a:bodyPr/>
        <a:lstStyle/>
        <a:p>
          <a:r>
            <a:rPr lang="zh-CN" altLang="en-US" dirty="0" smtClean="0"/>
            <a:t>主营业务：各类公司内部信息系统问题，以及任何奇怪的软件问题，另承接各类业务系统功能追加、升级改造申请。</a:t>
          </a:r>
          <a:endParaRPr lang="zh-CN" altLang="en-US" dirty="0"/>
        </a:p>
      </dgm:t>
    </dgm:pt>
    <dgm:pt modelId="{724D0B15-5977-45EC-BD91-E68CAC040E84}" type="parTrans" cxnId="{D09C514C-ED51-4EFA-8973-5873E1AEE989}">
      <dgm:prSet/>
      <dgm:spPr/>
      <dgm:t>
        <a:bodyPr/>
        <a:lstStyle/>
        <a:p>
          <a:endParaRPr lang="zh-CN" altLang="en-US"/>
        </a:p>
      </dgm:t>
    </dgm:pt>
    <dgm:pt modelId="{73ACBCC3-6FB6-49C9-9A4B-7D85FF0E6912}" type="sibTrans" cxnId="{D09C514C-ED51-4EFA-8973-5873E1AEE989}">
      <dgm:prSet/>
      <dgm:spPr/>
      <dgm:t>
        <a:bodyPr/>
        <a:lstStyle/>
        <a:p>
          <a:endParaRPr lang="zh-CN" altLang="en-US"/>
        </a:p>
      </dgm:t>
    </dgm:pt>
    <dgm:pt modelId="{11381ACE-F518-43B9-85F7-1DC9FA5CAABF}">
      <dgm:prSet phldrT="[文本]"/>
      <dgm:spPr/>
      <dgm:t>
        <a:bodyPr/>
        <a:lstStyle/>
        <a:p>
          <a:r>
            <a:rPr lang="zh-CN" altLang="en-US" dirty="0" smtClean="0"/>
            <a:t>补充说明：有事请留言、多数时间尤其结算期间打不通电话是正常的</a:t>
          </a:r>
          <a:endParaRPr lang="zh-CN" altLang="en-US" dirty="0"/>
        </a:p>
      </dgm:t>
    </dgm:pt>
    <dgm:pt modelId="{3E4D3F45-A1A0-4F63-9498-554D07B813F5}" type="parTrans" cxnId="{A14213AC-FFF1-4663-8E0D-EB6271045D90}">
      <dgm:prSet/>
      <dgm:spPr/>
      <dgm:t>
        <a:bodyPr/>
        <a:lstStyle/>
        <a:p>
          <a:endParaRPr lang="zh-CN" altLang="en-US"/>
        </a:p>
      </dgm:t>
    </dgm:pt>
    <dgm:pt modelId="{DF5E7F3E-F42F-4F88-A47F-A1BD44C72AA3}" type="sibTrans" cxnId="{A14213AC-FFF1-4663-8E0D-EB6271045D90}">
      <dgm:prSet/>
      <dgm:spPr/>
      <dgm:t>
        <a:bodyPr/>
        <a:lstStyle/>
        <a:p>
          <a:endParaRPr lang="zh-CN" altLang="en-US"/>
        </a:p>
      </dgm:t>
    </dgm:pt>
    <dgm:pt modelId="{C6BD7737-268C-4C91-9B22-AF6D840AB129}" type="pres">
      <dgm:prSet presAssocID="{1E3EC1BA-22BF-4273-AA9F-F44D8E50763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5AA609-BDD4-4746-940B-DA127941E9EA}" type="pres">
      <dgm:prSet presAssocID="{CE87BB71-1DFC-4368-9298-1AB53B8EC3FE}" presName="comp" presStyleCnt="0"/>
      <dgm:spPr/>
    </dgm:pt>
    <dgm:pt modelId="{09F5027E-0AE8-4D31-B4EF-60A47E8FDAC4}" type="pres">
      <dgm:prSet presAssocID="{CE87BB71-1DFC-4368-9298-1AB53B8EC3FE}" presName="box" presStyleLbl="node1" presStyleIdx="0" presStyleCnt="2" custLinFactNeighborX="-13886" custLinFactNeighborY="666"/>
      <dgm:spPr/>
      <dgm:t>
        <a:bodyPr/>
        <a:lstStyle/>
        <a:p>
          <a:endParaRPr lang="zh-CN" altLang="en-US"/>
        </a:p>
      </dgm:t>
    </dgm:pt>
    <dgm:pt modelId="{CBF993F0-AFA2-4629-B9EF-52E2B0E62B2B}" type="pres">
      <dgm:prSet presAssocID="{CE87BB71-1DFC-4368-9298-1AB53B8EC3FE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388E4EC-7F2A-4354-9046-200F11D6FF99}" type="pres">
      <dgm:prSet presAssocID="{CE87BB71-1DFC-4368-9298-1AB53B8EC3FE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DFD960-17E8-47C9-A0E8-8B09E4F12F5F}" type="pres">
      <dgm:prSet presAssocID="{DE674F24-C653-420C-8D5D-C9B83100B793}" presName="spacer" presStyleCnt="0"/>
      <dgm:spPr/>
      <dgm:t>
        <a:bodyPr/>
        <a:lstStyle/>
        <a:p>
          <a:endParaRPr lang="zh-CN" altLang="en-US"/>
        </a:p>
      </dgm:t>
    </dgm:pt>
    <dgm:pt modelId="{2014E404-A506-44FA-9E68-2944E15A6362}" type="pres">
      <dgm:prSet presAssocID="{B7AE84F1-E423-4F28-85B4-FDBCB5091A66}" presName="comp" presStyleCnt="0"/>
      <dgm:spPr/>
    </dgm:pt>
    <dgm:pt modelId="{FDB69EF1-4B91-45F7-8B6B-3C3089B322DE}" type="pres">
      <dgm:prSet presAssocID="{B7AE84F1-E423-4F28-85B4-FDBCB5091A66}" presName="box" presStyleLbl="node1" presStyleIdx="1" presStyleCnt="2"/>
      <dgm:spPr/>
      <dgm:t>
        <a:bodyPr/>
        <a:lstStyle/>
        <a:p>
          <a:endParaRPr lang="zh-CN" altLang="en-US"/>
        </a:p>
      </dgm:t>
    </dgm:pt>
    <dgm:pt modelId="{4C2106F4-84D4-4C2E-B32A-C036401FCDF3}" type="pres">
      <dgm:prSet presAssocID="{B7AE84F1-E423-4F28-85B4-FDBCB5091A66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  <dgm:t>
        <a:bodyPr/>
        <a:lstStyle/>
        <a:p>
          <a:endParaRPr lang="zh-CN" altLang="en-US"/>
        </a:p>
      </dgm:t>
    </dgm:pt>
    <dgm:pt modelId="{3B2B26C6-E571-44AF-AE87-DCEE68DFA1BB}" type="pres">
      <dgm:prSet presAssocID="{B7AE84F1-E423-4F28-85B4-FDBCB5091A66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5C1D7B-D359-47F2-9264-02A779B0564D}" type="presOf" srcId="{1E3EC1BA-22BF-4273-AA9F-F44D8E507636}" destId="{C6BD7737-268C-4C91-9B22-AF6D840AB129}" srcOrd="0" destOrd="0" presId="urn:microsoft.com/office/officeart/2005/8/layout/vList4#2"/>
    <dgm:cxn modelId="{B32C1BEC-34E4-40F4-AF9A-C4ED9E8E569A}" type="presOf" srcId="{E5230414-097E-4A4C-89BB-570C19A3F305}" destId="{09F5027E-0AE8-4D31-B4EF-60A47E8FDAC4}" srcOrd="0" destOrd="2" presId="urn:microsoft.com/office/officeart/2005/8/layout/vList4#2"/>
    <dgm:cxn modelId="{9A26AB0C-DE62-476E-A99E-EA6D511A363C}" type="presOf" srcId="{E5230414-097E-4A4C-89BB-570C19A3F305}" destId="{8388E4EC-7F2A-4354-9046-200F11D6FF99}" srcOrd="1" destOrd="2" presId="urn:microsoft.com/office/officeart/2005/8/layout/vList4#2"/>
    <dgm:cxn modelId="{2F125129-9C5A-40A7-AF5E-F554FDF59E3F}" srcId="{1E3EC1BA-22BF-4273-AA9F-F44D8E507636}" destId="{B7AE84F1-E423-4F28-85B4-FDBCB5091A66}" srcOrd="1" destOrd="0" parTransId="{14898B1E-FD6D-48A4-9B77-0BACE92E4470}" sibTransId="{FAD76C32-24E4-4F02-A4D1-35BD7C3C8633}"/>
    <dgm:cxn modelId="{D09C514C-ED51-4EFA-8973-5873E1AEE989}" srcId="{B7AE84F1-E423-4F28-85B4-FDBCB5091A66}" destId="{01C5F680-5E95-4FC9-84FA-DE6BE80E362A}" srcOrd="0" destOrd="0" parTransId="{724D0B15-5977-45EC-BD91-E68CAC040E84}" sibTransId="{73ACBCC3-6FB6-49C9-9A4B-7D85FF0E6912}"/>
    <dgm:cxn modelId="{88EA9867-D8DA-4FB5-A624-A456703DFBCC}" type="presOf" srcId="{7A42D998-B774-4FDF-ACB7-5B977C898EB2}" destId="{09F5027E-0AE8-4D31-B4EF-60A47E8FDAC4}" srcOrd="0" destOrd="1" presId="urn:microsoft.com/office/officeart/2005/8/layout/vList4#2"/>
    <dgm:cxn modelId="{3D99F84C-92D8-46FA-98AE-FEDDA0E7B3F2}" srcId="{1E3EC1BA-22BF-4273-AA9F-F44D8E507636}" destId="{CE87BB71-1DFC-4368-9298-1AB53B8EC3FE}" srcOrd="0" destOrd="0" parTransId="{898367CA-97C1-481B-A0D8-544754671B09}" sibTransId="{DE674F24-C653-420C-8D5D-C9B83100B793}"/>
    <dgm:cxn modelId="{7DE1C0DF-E40B-470D-84A3-9F6ECDEE572A}" srcId="{CE87BB71-1DFC-4368-9298-1AB53B8EC3FE}" destId="{E5230414-097E-4A4C-89BB-570C19A3F305}" srcOrd="1" destOrd="0" parTransId="{574E1235-E6E5-4DA0-8A33-5FC9A405B029}" sibTransId="{4F8895E5-32E3-4181-91DD-7728EC5A9248}"/>
    <dgm:cxn modelId="{96D61C38-7894-4CE8-A606-60DB63644E9C}" type="presOf" srcId="{01C5F680-5E95-4FC9-84FA-DE6BE80E362A}" destId="{FDB69EF1-4B91-45F7-8B6B-3C3089B322DE}" srcOrd="0" destOrd="1" presId="urn:microsoft.com/office/officeart/2005/8/layout/vList4#2"/>
    <dgm:cxn modelId="{0091CD82-6176-407B-874B-BC26055C4E1B}" type="presOf" srcId="{CE87BB71-1DFC-4368-9298-1AB53B8EC3FE}" destId="{09F5027E-0AE8-4D31-B4EF-60A47E8FDAC4}" srcOrd="0" destOrd="0" presId="urn:microsoft.com/office/officeart/2005/8/layout/vList4#2"/>
    <dgm:cxn modelId="{A14213AC-FFF1-4663-8E0D-EB6271045D90}" srcId="{B7AE84F1-E423-4F28-85B4-FDBCB5091A66}" destId="{11381ACE-F518-43B9-85F7-1DC9FA5CAABF}" srcOrd="1" destOrd="0" parTransId="{3E4D3F45-A1A0-4F63-9498-554D07B813F5}" sibTransId="{DF5E7F3E-F42F-4F88-A47F-A1BD44C72AA3}"/>
    <dgm:cxn modelId="{90FA4C9A-6BBB-4952-960F-D4A8658E97E1}" type="presOf" srcId="{01C5F680-5E95-4FC9-84FA-DE6BE80E362A}" destId="{3B2B26C6-E571-44AF-AE87-DCEE68DFA1BB}" srcOrd="1" destOrd="1" presId="urn:microsoft.com/office/officeart/2005/8/layout/vList4#2"/>
    <dgm:cxn modelId="{1669AC30-62A1-4795-89EA-2165EB33D74C}" type="presOf" srcId="{B7AE84F1-E423-4F28-85B4-FDBCB5091A66}" destId="{3B2B26C6-E571-44AF-AE87-DCEE68DFA1BB}" srcOrd="1" destOrd="0" presId="urn:microsoft.com/office/officeart/2005/8/layout/vList4#2"/>
    <dgm:cxn modelId="{081D7B3F-6A11-48A1-862E-F969C8C43FA2}" srcId="{CE87BB71-1DFC-4368-9298-1AB53B8EC3FE}" destId="{7A42D998-B774-4FDF-ACB7-5B977C898EB2}" srcOrd="0" destOrd="0" parTransId="{E36DAE11-BA27-4985-8EDE-60471926F7DC}" sibTransId="{AF038830-C836-49FC-913B-E4EBB3BB3FAE}"/>
    <dgm:cxn modelId="{B9A66C2D-10A8-449D-87A8-2AB2F83ED12B}" type="presOf" srcId="{CE87BB71-1DFC-4368-9298-1AB53B8EC3FE}" destId="{8388E4EC-7F2A-4354-9046-200F11D6FF99}" srcOrd="1" destOrd="0" presId="urn:microsoft.com/office/officeart/2005/8/layout/vList4#2"/>
    <dgm:cxn modelId="{799FD0AD-18E4-4815-877C-7A669B2F75AA}" type="presOf" srcId="{11381ACE-F518-43B9-85F7-1DC9FA5CAABF}" destId="{3B2B26C6-E571-44AF-AE87-DCEE68DFA1BB}" srcOrd="1" destOrd="2" presId="urn:microsoft.com/office/officeart/2005/8/layout/vList4#2"/>
    <dgm:cxn modelId="{B0539280-0D62-4A41-A91F-C001F95AEFFB}" type="presOf" srcId="{DE674F24-C653-420C-8D5D-C9B83100B793}" destId="{B5DFD960-17E8-47C9-A0E8-8B09E4F12F5F}" srcOrd="0" destOrd="0" presId="urn:microsoft.com/office/officeart/2005/8/layout/vList4#2"/>
    <dgm:cxn modelId="{2922B7C9-F531-4B6F-94DA-BACC940770DF}" type="presOf" srcId="{11381ACE-F518-43B9-85F7-1DC9FA5CAABF}" destId="{FDB69EF1-4B91-45F7-8B6B-3C3089B322DE}" srcOrd="0" destOrd="2" presId="urn:microsoft.com/office/officeart/2005/8/layout/vList4#2"/>
    <dgm:cxn modelId="{8B5DDE45-608A-4745-B2F3-26CD71FD4B70}" type="presOf" srcId="{7A42D998-B774-4FDF-ACB7-5B977C898EB2}" destId="{8388E4EC-7F2A-4354-9046-200F11D6FF99}" srcOrd="1" destOrd="1" presId="urn:microsoft.com/office/officeart/2005/8/layout/vList4#2"/>
    <dgm:cxn modelId="{946A8DBA-23BC-43C4-B485-7308BB29ABA5}" type="presOf" srcId="{B7AE84F1-E423-4F28-85B4-FDBCB5091A66}" destId="{FDB69EF1-4B91-45F7-8B6B-3C3089B322DE}" srcOrd="0" destOrd="0" presId="urn:microsoft.com/office/officeart/2005/8/layout/vList4#2"/>
    <dgm:cxn modelId="{4A81FB8B-A82A-4171-BDE0-1C24058B2572}" type="presParOf" srcId="{C6BD7737-268C-4C91-9B22-AF6D840AB129}" destId="{165AA609-BDD4-4746-940B-DA127941E9EA}" srcOrd="0" destOrd="0" presId="urn:microsoft.com/office/officeart/2005/8/layout/vList4#2"/>
    <dgm:cxn modelId="{BF0C5656-C17F-4007-8C95-B96E47BAE0EE}" type="presParOf" srcId="{165AA609-BDD4-4746-940B-DA127941E9EA}" destId="{09F5027E-0AE8-4D31-B4EF-60A47E8FDAC4}" srcOrd="0" destOrd="0" presId="urn:microsoft.com/office/officeart/2005/8/layout/vList4#2"/>
    <dgm:cxn modelId="{A2C3F0D1-DB33-4F30-AA24-6F9CC75B480B}" type="presParOf" srcId="{165AA609-BDD4-4746-940B-DA127941E9EA}" destId="{CBF993F0-AFA2-4629-B9EF-52E2B0E62B2B}" srcOrd="1" destOrd="0" presId="urn:microsoft.com/office/officeart/2005/8/layout/vList4#2"/>
    <dgm:cxn modelId="{4B37AB05-B7B8-4A90-9B90-A9D5B9055090}" type="presParOf" srcId="{165AA609-BDD4-4746-940B-DA127941E9EA}" destId="{8388E4EC-7F2A-4354-9046-200F11D6FF99}" srcOrd="2" destOrd="0" presId="urn:microsoft.com/office/officeart/2005/8/layout/vList4#2"/>
    <dgm:cxn modelId="{BB0F3339-422E-44BC-82E7-A0BD36955D44}" type="presParOf" srcId="{C6BD7737-268C-4C91-9B22-AF6D840AB129}" destId="{B5DFD960-17E8-47C9-A0E8-8B09E4F12F5F}" srcOrd="1" destOrd="0" presId="urn:microsoft.com/office/officeart/2005/8/layout/vList4#2"/>
    <dgm:cxn modelId="{422A42DE-27EE-47B3-B978-B6A2ED8CE547}" type="presParOf" srcId="{C6BD7737-268C-4C91-9B22-AF6D840AB129}" destId="{2014E404-A506-44FA-9E68-2944E15A6362}" srcOrd="2" destOrd="0" presId="urn:microsoft.com/office/officeart/2005/8/layout/vList4#2"/>
    <dgm:cxn modelId="{D3CF65F6-FF91-4F91-A6DD-42B30403FE46}" type="presParOf" srcId="{2014E404-A506-44FA-9E68-2944E15A6362}" destId="{FDB69EF1-4B91-45F7-8B6B-3C3089B322DE}" srcOrd="0" destOrd="0" presId="urn:microsoft.com/office/officeart/2005/8/layout/vList4#2"/>
    <dgm:cxn modelId="{668AE48E-A477-4585-A2B9-A1E1B5B9A06B}" type="presParOf" srcId="{2014E404-A506-44FA-9E68-2944E15A6362}" destId="{4C2106F4-84D4-4C2E-B32A-C036401FCDF3}" srcOrd="1" destOrd="0" presId="urn:microsoft.com/office/officeart/2005/8/layout/vList4#2"/>
    <dgm:cxn modelId="{ACDF802A-09C4-436A-AA76-77A4BCEB8490}" type="presParOf" srcId="{2014E404-A506-44FA-9E68-2944E15A6362}" destId="{3B2B26C6-E571-44AF-AE87-DCEE68DFA1BB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B75522-0AD2-4F9F-99D3-7F06F385B3A7}" type="doc">
      <dgm:prSet loTypeId="urn:microsoft.com/office/officeart/2005/8/layout/cycle7#1" loCatId="cycle" qsTypeId="urn:microsoft.com/office/officeart/2005/8/quickstyle/simple1#2" qsCatId="simple" csTypeId="urn:microsoft.com/office/officeart/2005/8/colors/accent2_2#1" csCatId="accent2" phldr="1"/>
      <dgm:spPr/>
      <dgm:t>
        <a:bodyPr/>
        <a:lstStyle/>
        <a:p>
          <a:endParaRPr lang="zh-CN" altLang="en-US"/>
        </a:p>
      </dgm:t>
    </dgm:pt>
    <dgm:pt modelId="{6B449982-93DC-4F87-8BA2-499C71F200C1}">
      <dgm:prSet phldrT="[文本]" custT="1"/>
      <dgm:spPr>
        <a:xfrm>
          <a:off x="2772929" y="523915"/>
          <a:ext cx="1877504" cy="768543"/>
        </a:xfrm>
        <a:prstGeom prst="roundRect">
          <a:avLst>
            <a:gd name="adj" fmla="val 10000"/>
          </a:avLst>
        </a:prstGeom>
        <a:solidFill>
          <a:srgbClr val="D9520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协同设计系统</a:t>
          </a:r>
          <a:endParaRPr lang="zh-CN" altLang="en-US" sz="20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4796F6E-A0C3-4C56-BD6A-8D7AA72A10D4}" type="parTrans" cxnId="{29EEBE09-FE8A-4DAB-AFD5-88C3A81FB658}">
      <dgm:prSet/>
      <dgm:spPr/>
      <dgm:t>
        <a:bodyPr/>
        <a:lstStyle/>
        <a:p>
          <a:endParaRPr lang="zh-CN" altLang="en-US"/>
        </a:p>
      </dgm:t>
    </dgm:pt>
    <dgm:pt modelId="{26FD4B29-A693-4275-9D64-51F12322A856}" type="sibTrans" cxnId="{29EEBE09-FE8A-4DAB-AFD5-88C3A81FB658}">
      <dgm:prSet/>
      <dgm:spPr>
        <a:xfrm rot="3194984">
          <a:off x="3918014" y="1763797"/>
          <a:ext cx="1116550" cy="336628"/>
        </a:xfrm>
        <a:prstGeom prst="rightArrow">
          <a:avLst/>
        </a:prstGeom>
        <a:solidFill>
          <a:srgbClr val="D9520F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B2ED071B-8ADD-4879-84D6-2391B07D0DBF}">
      <dgm:prSet phldrT="[文本]" custT="1"/>
      <dgm:spPr>
        <a:xfrm>
          <a:off x="4429166" y="2571764"/>
          <a:ext cx="1610009" cy="750528"/>
        </a:xfrm>
        <a:prstGeom prst="roundRect">
          <a:avLst>
            <a:gd name="adj" fmla="val 10000"/>
          </a:avLst>
        </a:prstGeom>
        <a:solidFill>
          <a:srgbClr val="D9520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设计服务</a:t>
          </a:r>
          <a:endParaRPr lang="zh-CN" altLang="en-US" sz="20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AC6363D-657A-485C-B9E5-7C05CABAB28F}" type="parTrans" cxnId="{7034882E-F4AA-4E01-B7E5-963D8FDD3A76}">
      <dgm:prSet/>
      <dgm:spPr/>
      <dgm:t>
        <a:bodyPr/>
        <a:lstStyle/>
        <a:p>
          <a:endParaRPr lang="zh-CN" altLang="en-US"/>
        </a:p>
      </dgm:t>
    </dgm:pt>
    <dgm:pt modelId="{60D63617-0CC6-4518-B4D6-CCDA8053B38B}" type="sibTrans" cxnId="{7034882E-F4AA-4E01-B7E5-963D8FDD3A76}">
      <dgm:prSet/>
      <dgm:spPr>
        <a:xfrm rot="10800005">
          <a:off x="3165209" y="2816788"/>
          <a:ext cx="1116550" cy="336628"/>
        </a:xfrm>
        <a:prstGeom prst="leftRightArrow">
          <a:avLst>
            <a:gd name="adj1" fmla="val 60000"/>
            <a:gd name="adj2" fmla="val 50000"/>
          </a:avLst>
        </a:prstGeom>
        <a:solidFill>
          <a:srgbClr val="D9520F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4DD6F2CE-4CCB-4B34-9606-98C464A7B8DD}">
      <dgm:prSet phldrT="[文本]" custT="1"/>
      <dgm:spPr>
        <a:xfrm>
          <a:off x="1214451" y="2571759"/>
          <a:ext cx="1819027" cy="750528"/>
        </a:xfrm>
        <a:prstGeom prst="roundRect">
          <a:avLst>
            <a:gd name="adj" fmla="val 10000"/>
          </a:avLst>
        </a:prstGeom>
        <a:solidFill>
          <a:srgbClr val="D9520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20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PW</a:t>
          </a:r>
          <a:r>
            <a:rPr lang="zh-CN" altLang="en-US" sz="20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平台</a:t>
          </a:r>
          <a:endParaRPr lang="zh-CN" altLang="en-US" sz="20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B074CC3-C0D2-4939-A5AC-6E27D00D7D8A}" type="parTrans" cxnId="{8B803201-32B6-4D93-BCC4-77FCA0FFE276}">
      <dgm:prSet/>
      <dgm:spPr/>
      <dgm:t>
        <a:bodyPr/>
        <a:lstStyle/>
        <a:p>
          <a:endParaRPr lang="zh-CN" altLang="en-US"/>
        </a:p>
      </dgm:t>
    </dgm:pt>
    <dgm:pt modelId="{3B99DD45-8A5D-4F7C-A72B-9DB40D569927}" type="sibTrans" cxnId="{8B803201-32B6-4D93-BCC4-77FCA0FFE276}">
      <dgm:prSet/>
      <dgm:spPr>
        <a:xfrm rot="7592003">
          <a:off x="2356040" y="1763794"/>
          <a:ext cx="1116550" cy="336628"/>
        </a:xfrm>
        <a:prstGeom prst="rightArrow">
          <a:avLst/>
        </a:prstGeom>
        <a:solidFill>
          <a:srgbClr val="D9520F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AE09DDB1-0532-45EC-83B4-C97D298087A3}" type="pres">
      <dgm:prSet presAssocID="{95B75522-0AD2-4F9F-99D3-7F06F385B3A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30CEE48-9CD2-42CD-9BB1-0F01661EAB49}" type="pres">
      <dgm:prSet presAssocID="{6B449982-93DC-4F87-8BA2-499C71F200C1}" presName="node" presStyleLbl="node1" presStyleIdx="0" presStyleCnt="3" custScaleX="97604" custScaleY="79907" custRadScaleRad="79652" custRadScaleInc="16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4173C-F227-4B15-ABC0-4808D7DE3089}" type="pres">
      <dgm:prSet presAssocID="{26FD4B29-A693-4275-9D64-51F12322A856}" presName="sibTrans" presStyleLbl="sibTrans2D1" presStyleIdx="0" presStyleCnt="3"/>
      <dgm:spPr>
        <a:prstGeom prst="rightArrow">
          <a:avLst/>
        </a:prstGeom>
      </dgm:spPr>
      <dgm:t>
        <a:bodyPr/>
        <a:lstStyle/>
        <a:p>
          <a:endParaRPr lang="zh-CN" altLang="en-US"/>
        </a:p>
      </dgm:t>
    </dgm:pt>
    <dgm:pt modelId="{23C69CFE-E0FD-43E1-BACD-E7EEE02D2D87}" type="pres">
      <dgm:prSet presAssocID="{26FD4B29-A693-4275-9D64-51F12322A856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18AEF79-10F6-4CF8-B376-18FFC5035AA3}" type="pres">
      <dgm:prSet presAssocID="{B2ED071B-8ADD-4879-84D6-2391B07D0DBF}" presName="node" presStyleLbl="node1" presStyleIdx="1" presStyleCnt="3" custScaleX="83698" custScaleY="78034" custRadScaleRad="90119" custRadScaleInc="-158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21AB52-E76C-4857-BF3B-B46E22BBDD99}" type="pres">
      <dgm:prSet presAssocID="{60D63617-0CC6-4518-B4D6-CCDA8053B38B}" presName="sibTrans" presStyleLbl="sibTrans2D1" presStyleIdx="1" presStyleCnt="3" custLinFactNeighborX="-702" custLinFactNeighborY="11311"/>
      <dgm:spPr/>
      <dgm:t>
        <a:bodyPr/>
        <a:lstStyle/>
        <a:p>
          <a:endParaRPr lang="zh-CN" altLang="en-US"/>
        </a:p>
      </dgm:t>
    </dgm:pt>
    <dgm:pt modelId="{6C15077B-0347-4ED3-862E-CB4C8D2C35BE}" type="pres">
      <dgm:prSet presAssocID="{60D63617-0CC6-4518-B4D6-CCDA8053B38B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F3A30000-5CAF-47F1-B4AB-88BFAC3A9694}" type="pres">
      <dgm:prSet presAssocID="{4DD6F2CE-4CCB-4B34-9606-98C464A7B8DD}" presName="node" presStyleLbl="node1" presStyleIdx="2" presStyleCnt="3" custScaleX="94564" custScaleY="78034" custRadScaleRad="90829" custRadScaleInc="16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A66BDC-29C5-4CED-9083-9D404B9057CF}" type="pres">
      <dgm:prSet presAssocID="{3B99DD45-8A5D-4F7C-A72B-9DB40D569927}" presName="sibTrans" presStyleLbl="sibTrans2D1" presStyleIdx="2" presStyleCnt="3" custAng="10717452"/>
      <dgm:spPr>
        <a:prstGeom prst="rightArrow">
          <a:avLst/>
        </a:prstGeom>
      </dgm:spPr>
      <dgm:t>
        <a:bodyPr/>
        <a:lstStyle/>
        <a:p>
          <a:endParaRPr lang="zh-CN" altLang="en-US"/>
        </a:p>
      </dgm:t>
    </dgm:pt>
    <dgm:pt modelId="{32DCD085-4198-4A3C-99BE-D608CF6C9FF6}" type="pres">
      <dgm:prSet presAssocID="{3B99DD45-8A5D-4F7C-A72B-9DB40D569927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2FEAD456-B813-45F7-A6DE-4B9D62CBAE15}" type="presOf" srcId="{95B75522-0AD2-4F9F-99D3-7F06F385B3A7}" destId="{AE09DDB1-0532-45EC-83B4-C97D298087A3}" srcOrd="0" destOrd="0" presId="urn:microsoft.com/office/officeart/2005/8/layout/cycle7#1"/>
    <dgm:cxn modelId="{DCD99E91-3ABF-493D-99F7-E21B8144023F}" type="presOf" srcId="{6B449982-93DC-4F87-8BA2-499C71F200C1}" destId="{530CEE48-9CD2-42CD-9BB1-0F01661EAB49}" srcOrd="0" destOrd="0" presId="urn:microsoft.com/office/officeart/2005/8/layout/cycle7#1"/>
    <dgm:cxn modelId="{FCEE3B27-A620-498D-9F9C-3336E4E4C371}" type="presOf" srcId="{26FD4B29-A693-4275-9D64-51F12322A856}" destId="{55E4173C-F227-4B15-ABC0-4808D7DE3089}" srcOrd="0" destOrd="0" presId="urn:microsoft.com/office/officeart/2005/8/layout/cycle7#1"/>
    <dgm:cxn modelId="{0F47B126-DC91-42B4-8841-20D8B2BD6D40}" type="presOf" srcId="{4DD6F2CE-4CCB-4B34-9606-98C464A7B8DD}" destId="{F3A30000-5CAF-47F1-B4AB-88BFAC3A9694}" srcOrd="0" destOrd="0" presId="urn:microsoft.com/office/officeart/2005/8/layout/cycle7#1"/>
    <dgm:cxn modelId="{B195CFDE-C7CE-4A88-9BD5-3BEB0F619990}" type="presOf" srcId="{60D63617-0CC6-4518-B4D6-CCDA8053B38B}" destId="{6C15077B-0347-4ED3-862E-CB4C8D2C35BE}" srcOrd="1" destOrd="0" presId="urn:microsoft.com/office/officeart/2005/8/layout/cycle7#1"/>
    <dgm:cxn modelId="{E9868773-BF61-4EFF-9347-D4DB785D4BAA}" type="presOf" srcId="{3B99DD45-8A5D-4F7C-A72B-9DB40D569927}" destId="{87A66BDC-29C5-4CED-9083-9D404B9057CF}" srcOrd="0" destOrd="0" presId="urn:microsoft.com/office/officeart/2005/8/layout/cycle7#1"/>
    <dgm:cxn modelId="{5D08C8BD-8A70-42DC-B357-6BCB28853EEB}" type="presOf" srcId="{26FD4B29-A693-4275-9D64-51F12322A856}" destId="{23C69CFE-E0FD-43E1-BACD-E7EEE02D2D87}" srcOrd="1" destOrd="0" presId="urn:microsoft.com/office/officeart/2005/8/layout/cycle7#1"/>
    <dgm:cxn modelId="{4025FA48-47C3-4347-9B72-D12FA3678E4A}" type="presOf" srcId="{B2ED071B-8ADD-4879-84D6-2391B07D0DBF}" destId="{118AEF79-10F6-4CF8-B376-18FFC5035AA3}" srcOrd="0" destOrd="0" presId="urn:microsoft.com/office/officeart/2005/8/layout/cycle7#1"/>
    <dgm:cxn modelId="{36DBDBC5-7CED-4EB8-BD6B-882FFC206C1B}" type="presOf" srcId="{60D63617-0CC6-4518-B4D6-CCDA8053B38B}" destId="{1521AB52-E76C-4857-BF3B-B46E22BBDD99}" srcOrd="0" destOrd="0" presId="urn:microsoft.com/office/officeart/2005/8/layout/cycle7#1"/>
    <dgm:cxn modelId="{7034882E-F4AA-4E01-B7E5-963D8FDD3A76}" srcId="{95B75522-0AD2-4F9F-99D3-7F06F385B3A7}" destId="{B2ED071B-8ADD-4879-84D6-2391B07D0DBF}" srcOrd="1" destOrd="0" parTransId="{7AC6363D-657A-485C-B9E5-7C05CABAB28F}" sibTransId="{60D63617-0CC6-4518-B4D6-CCDA8053B38B}"/>
    <dgm:cxn modelId="{8B803201-32B6-4D93-BCC4-77FCA0FFE276}" srcId="{95B75522-0AD2-4F9F-99D3-7F06F385B3A7}" destId="{4DD6F2CE-4CCB-4B34-9606-98C464A7B8DD}" srcOrd="2" destOrd="0" parTransId="{7B074CC3-C0D2-4939-A5AC-6E27D00D7D8A}" sibTransId="{3B99DD45-8A5D-4F7C-A72B-9DB40D569927}"/>
    <dgm:cxn modelId="{29EEBE09-FE8A-4DAB-AFD5-88C3A81FB658}" srcId="{95B75522-0AD2-4F9F-99D3-7F06F385B3A7}" destId="{6B449982-93DC-4F87-8BA2-499C71F200C1}" srcOrd="0" destOrd="0" parTransId="{A4796F6E-A0C3-4C56-BD6A-8D7AA72A10D4}" sibTransId="{26FD4B29-A693-4275-9D64-51F12322A856}"/>
    <dgm:cxn modelId="{E7970D93-258D-45F3-8663-6674AA09B190}" type="presOf" srcId="{3B99DD45-8A5D-4F7C-A72B-9DB40D569927}" destId="{32DCD085-4198-4A3C-99BE-D608CF6C9FF6}" srcOrd="1" destOrd="0" presId="urn:microsoft.com/office/officeart/2005/8/layout/cycle7#1"/>
    <dgm:cxn modelId="{743D10E7-1C52-451F-8081-9CFF9B4AC606}" type="presParOf" srcId="{AE09DDB1-0532-45EC-83B4-C97D298087A3}" destId="{530CEE48-9CD2-42CD-9BB1-0F01661EAB49}" srcOrd="0" destOrd="0" presId="urn:microsoft.com/office/officeart/2005/8/layout/cycle7#1"/>
    <dgm:cxn modelId="{4B8AF1BF-F122-4368-8C18-A1E4DCA9ED2B}" type="presParOf" srcId="{AE09DDB1-0532-45EC-83B4-C97D298087A3}" destId="{55E4173C-F227-4B15-ABC0-4808D7DE3089}" srcOrd="1" destOrd="0" presId="urn:microsoft.com/office/officeart/2005/8/layout/cycle7#1"/>
    <dgm:cxn modelId="{4ADC91C5-6D38-4022-A8E8-E79C98255732}" type="presParOf" srcId="{55E4173C-F227-4B15-ABC0-4808D7DE3089}" destId="{23C69CFE-E0FD-43E1-BACD-E7EEE02D2D87}" srcOrd="0" destOrd="0" presId="urn:microsoft.com/office/officeart/2005/8/layout/cycle7#1"/>
    <dgm:cxn modelId="{67474872-9501-4B15-AEA6-1F4F9CE1E907}" type="presParOf" srcId="{AE09DDB1-0532-45EC-83B4-C97D298087A3}" destId="{118AEF79-10F6-4CF8-B376-18FFC5035AA3}" srcOrd="2" destOrd="0" presId="urn:microsoft.com/office/officeart/2005/8/layout/cycle7#1"/>
    <dgm:cxn modelId="{D4966928-7D12-446B-9748-87CB6154A132}" type="presParOf" srcId="{AE09DDB1-0532-45EC-83B4-C97D298087A3}" destId="{1521AB52-E76C-4857-BF3B-B46E22BBDD99}" srcOrd="3" destOrd="0" presId="urn:microsoft.com/office/officeart/2005/8/layout/cycle7#1"/>
    <dgm:cxn modelId="{D792CDFF-26C9-4F09-BA6A-779A49AC2A01}" type="presParOf" srcId="{1521AB52-E76C-4857-BF3B-B46E22BBDD99}" destId="{6C15077B-0347-4ED3-862E-CB4C8D2C35BE}" srcOrd="0" destOrd="0" presId="urn:microsoft.com/office/officeart/2005/8/layout/cycle7#1"/>
    <dgm:cxn modelId="{02AEDCDB-AAB4-474B-B330-79673D02F46C}" type="presParOf" srcId="{AE09DDB1-0532-45EC-83B4-C97D298087A3}" destId="{F3A30000-5CAF-47F1-B4AB-88BFAC3A9694}" srcOrd="4" destOrd="0" presId="urn:microsoft.com/office/officeart/2005/8/layout/cycle7#1"/>
    <dgm:cxn modelId="{236577F5-EF3B-4956-96C5-11542C4FC91A}" type="presParOf" srcId="{AE09DDB1-0532-45EC-83B4-C97D298087A3}" destId="{87A66BDC-29C5-4CED-9083-9D404B9057CF}" srcOrd="5" destOrd="0" presId="urn:microsoft.com/office/officeart/2005/8/layout/cycle7#1"/>
    <dgm:cxn modelId="{30AB423A-3AB7-442F-94D4-5B032765FC8D}" type="presParOf" srcId="{87A66BDC-29C5-4CED-9083-9D404B9057CF}" destId="{32DCD085-4198-4A3C-99BE-D608CF6C9FF6}" srcOrd="0" destOrd="0" presId="urn:microsoft.com/office/officeart/2005/8/layout/cycle7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CEE48-9CD2-42CD-9BB1-0F01661EAB49}">
      <dsp:nvSpPr>
        <dsp:cNvPr id="0" name=""/>
        <dsp:cNvSpPr/>
      </dsp:nvSpPr>
      <dsp:spPr>
        <a:xfrm>
          <a:off x="2772929" y="523915"/>
          <a:ext cx="1877504" cy="768543"/>
        </a:xfrm>
        <a:prstGeom prst="roundRect">
          <a:avLst>
            <a:gd name="adj" fmla="val 10000"/>
          </a:avLst>
        </a:prstGeom>
        <a:solidFill>
          <a:srgbClr val="D9520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协同设计系统</a:t>
          </a:r>
          <a:endParaRPr lang="zh-CN" altLang="en-US" sz="20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795439" y="546425"/>
        <a:ext cx="1832484" cy="723523"/>
      </dsp:txXfrm>
    </dsp:sp>
    <dsp:sp modelId="{55E4173C-F227-4B15-ABC0-4808D7DE3089}">
      <dsp:nvSpPr>
        <dsp:cNvPr id="0" name=""/>
        <dsp:cNvSpPr/>
      </dsp:nvSpPr>
      <dsp:spPr>
        <a:xfrm rot="3194984">
          <a:off x="3918014" y="1763797"/>
          <a:ext cx="1116550" cy="336628"/>
        </a:xfrm>
        <a:prstGeom prst="rightArrow">
          <a:avLst/>
        </a:prstGeom>
        <a:solidFill>
          <a:srgbClr val="D9520F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>
        <a:off x="3934916" y="1814239"/>
        <a:ext cx="1032393" cy="168314"/>
      </dsp:txXfrm>
    </dsp:sp>
    <dsp:sp modelId="{118AEF79-10F6-4CF8-B376-18FFC5035AA3}">
      <dsp:nvSpPr>
        <dsp:cNvPr id="0" name=""/>
        <dsp:cNvSpPr/>
      </dsp:nvSpPr>
      <dsp:spPr>
        <a:xfrm>
          <a:off x="4429166" y="2571764"/>
          <a:ext cx="1610009" cy="750528"/>
        </a:xfrm>
        <a:prstGeom prst="roundRect">
          <a:avLst>
            <a:gd name="adj" fmla="val 10000"/>
          </a:avLst>
        </a:prstGeom>
        <a:solidFill>
          <a:srgbClr val="D9520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设计服务</a:t>
          </a:r>
          <a:endParaRPr lang="zh-CN" altLang="en-US" sz="20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451148" y="2593746"/>
        <a:ext cx="1566045" cy="706564"/>
      </dsp:txXfrm>
    </dsp:sp>
    <dsp:sp modelId="{1521AB52-E76C-4857-BF3B-B46E22BBDD99}">
      <dsp:nvSpPr>
        <dsp:cNvPr id="0" name=""/>
        <dsp:cNvSpPr/>
      </dsp:nvSpPr>
      <dsp:spPr>
        <a:xfrm rot="10800005">
          <a:off x="3165209" y="2816788"/>
          <a:ext cx="1116550" cy="336628"/>
        </a:xfrm>
        <a:prstGeom prst="leftRightArrow">
          <a:avLst>
            <a:gd name="adj1" fmla="val 60000"/>
            <a:gd name="adj2" fmla="val 50000"/>
          </a:avLst>
        </a:prstGeom>
        <a:solidFill>
          <a:srgbClr val="D9520F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 rot="10800000">
        <a:off x="3266197" y="2884114"/>
        <a:ext cx="914574" cy="201976"/>
      </dsp:txXfrm>
    </dsp:sp>
    <dsp:sp modelId="{F3A30000-5CAF-47F1-B4AB-88BFAC3A9694}">
      <dsp:nvSpPr>
        <dsp:cNvPr id="0" name=""/>
        <dsp:cNvSpPr/>
      </dsp:nvSpPr>
      <dsp:spPr>
        <a:xfrm>
          <a:off x="1214451" y="2571759"/>
          <a:ext cx="1819027" cy="750528"/>
        </a:xfrm>
        <a:prstGeom prst="roundRect">
          <a:avLst>
            <a:gd name="adj" fmla="val 10000"/>
          </a:avLst>
        </a:prstGeom>
        <a:solidFill>
          <a:srgbClr val="D9520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PW</a:t>
          </a:r>
          <a:r>
            <a:rPr lang="zh-CN" altLang="en-US" sz="20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平台</a:t>
          </a:r>
          <a:endParaRPr lang="zh-CN" altLang="en-US" sz="20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36433" y="2593741"/>
        <a:ext cx="1775063" cy="706564"/>
      </dsp:txXfrm>
    </dsp:sp>
    <dsp:sp modelId="{87A66BDC-29C5-4CED-9083-9D404B9057CF}">
      <dsp:nvSpPr>
        <dsp:cNvPr id="0" name=""/>
        <dsp:cNvSpPr/>
      </dsp:nvSpPr>
      <dsp:spPr>
        <a:xfrm rot="7592003">
          <a:off x="2356040" y="1763794"/>
          <a:ext cx="1116550" cy="336628"/>
        </a:xfrm>
        <a:prstGeom prst="rightArrow">
          <a:avLst/>
        </a:prstGeom>
        <a:solidFill>
          <a:srgbClr val="D9520F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>
        <a:off x="2423167" y="1814140"/>
        <a:ext cx="1032393" cy="168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#1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Sty" val="arr"/>
                    <dgm:param type="endSty" val="arr"/>
                    <dgm:param type="begPts" val="radial"/>
                    <dgm:param type="endPts" val="radial"/>
                  </dgm:alg>
                </dgm:if>
                <dgm:else name="Name8">
                  <dgm:alg type="conn">
                    <dgm:param type="begSty" val="arr"/>
                    <dgm:param type="endSty" val="arr"/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B167B-436A-4640-AB35-44D590C030DF}" type="datetimeFigureOut">
              <a:rPr lang="zh-CN" altLang="en-US" smtClean="0"/>
              <a:t>2019-07-04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7F664-33AA-4526-B4EA-3FA055073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586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5CBFB9E-CACB-49CF-A980-8312026DC1F0}" type="datetimeFigureOut">
              <a:rPr lang="zh-CN" altLang="en-US"/>
              <a:t>2019-07-04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C08405F0-89D3-4C5B-B85C-AC513967F43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970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7900"/>
            <a:ext cx="9145588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66" y="228600"/>
            <a:ext cx="8459669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>
                <a:solidFill>
                  <a:srgbClr val="003468"/>
                </a:solidFill>
              </a:rPr>
              <a:t>Company Logo</a:t>
            </a:r>
            <a:endParaRPr lang="zh-CN" altLang="zh-CN" sz="18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692CA-A872-40E5-9380-D4E71828E2F5}" type="slidenum">
              <a:rPr lang="zh-CN" altLang="en-US">
                <a:solidFill>
                  <a:srgbClr val="003468"/>
                </a:solidFill>
              </a:rPr>
              <a:t>‹#›</a:t>
            </a:fld>
            <a:endParaRPr lang="en-US" sz="18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图片 3" descr="三峡上海院标透明白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4" y="6249991"/>
            <a:ext cx="3374817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7900"/>
            <a:ext cx="9145588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3" descr="三峡上海院标透明白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4" y="6249991"/>
            <a:ext cx="3374817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7900"/>
            <a:ext cx="9145588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3" descr="三峡上海院标透明白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4" y="6249991"/>
            <a:ext cx="3374817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6pPr>
      <a:lvl7pPr marL="29718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7pPr>
      <a:lvl8pPr marL="34290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8pPr>
      <a:lvl9pPr marL="38862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58"/>
          <p:cNvSpPr>
            <a:spLocks noChangeArrowheads="1"/>
          </p:cNvSpPr>
          <p:nvPr/>
        </p:nvSpPr>
        <p:spPr bwMode="auto">
          <a:xfrm>
            <a:off x="381066" y="152400"/>
            <a:ext cx="8459669" cy="762000"/>
          </a:xfrm>
          <a:prstGeom prst="roundRect">
            <a:avLst>
              <a:gd name="adj" fmla="val 16667"/>
            </a:avLst>
          </a:prstGeom>
          <a:solidFill>
            <a:srgbClr val="FFFFFF">
              <a:alpha val="50195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spcBef>
                <a:spcPct val="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zh-CN" smtClean="0">
              <a:solidFill>
                <a:srgbClr val="000000"/>
              </a:solidFill>
              <a:sym typeface="Verdana" panose="020B0604030504040204" pitchFamily="34" charset="0"/>
            </a:endParaRPr>
          </a:p>
        </p:txBody>
      </p:sp>
      <p:sp>
        <p:nvSpPr>
          <p:cNvPr id="1027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66" y="1219200"/>
            <a:ext cx="8459669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Verdana" panose="020B0604030504040204" pitchFamily="34" charset="0"/>
              </a:rPr>
              <a:t> Click to edit Master text styles</a:t>
            </a:r>
          </a:p>
          <a:p>
            <a:pPr lvl="1"/>
            <a:r>
              <a:rPr lang="zh-CN" altLang="zh-CN" smtClean="0">
                <a:sym typeface="Verdana" panose="020B0604030504040204" pitchFamily="34" charset="0"/>
              </a:rPr>
              <a:t>Second level</a:t>
            </a:r>
          </a:p>
          <a:p>
            <a:pPr lvl="2"/>
            <a:r>
              <a:rPr lang="zh-CN" altLang="zh-CN" smtClean="0">
                <a:sym typeface="Verdana" panose="020B0604030504040204" pitchFamily="34" charset="0"/>
              </a:rPr>
              <a:t>Third level</a:t>
            </a:r>
          </a:p>
          <a:p>
            <a:pPr lvl="3"/>
            <a:r>
              <a:rPr lang="zh-CN" altLang="zh-CN" smtClean="0">
                <a:sym typeface="Verdana" panose="020B0604030504040204" pitchFamily="34" charset="0"/>
              </a:rPr>
              <a:t>Fourth level</a:t>
            </a:r>
          </a:p>
          <a:p>
            <a:pPr lvl="4"/>
            <a:r>
              <a:rPr lang="zh-CN" altLang="zh-CN" smtClean="0">
                <a:sym typeface="Verdana" panose="020B0604030504040204" pitchFamily="34" charset="0"/>
              </a:rPr>
              <a:t>Fifth level</a:t>
            </a:r>
          </a:p>
        </p:txBody>
      </p:sp>
      <p:sp>
        <p:nvSpPr>
          <p:cNvPr id="1028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9485" y="6477000"/>
            <a:ext cx="2743676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  <a:latin typeface="+mn-lt"/>
                <a:ea typeface="Gulim" panose="020B0600000101010101" pitchFamily="34" charset="-127"/>
                <a:sym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zh-CN" altLang="zh-CN">
                <a:solidFill>
                  <a:srgbClr val="003468"/>
                </a:solidFill>
              </a:rPr>
              <a:t>Company Logo</a:t>
            </a:r>
            <a:endParaRPr lang="zh-CN" altLang="zh-CN" sz="1800" b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9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0" y="6477000"/>
            <a:ext cx="533493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  <a:latin typeface="+mn-lt"/>
                <a:ea typeface="Gulim" panose="020B0600000101010101" pitchFamily="34" charset="-127"/>
                <a:sym typeface="Verdana" panose="020B0604030504040204" pitchFamily="34" charset="0"/>
              </a:defRPr>
            </a:lvl1pPr>
          </a:lstStyle>
          <a:p>
            <a:pPr>
              <a:defRPr/>
            </a:pPr>
            <a:fld id="{2C999DBF-F526-4909-B7C9-A2638BFED09C}" type="slidenum">
              <a:rPr lang="zh-CN" altLang="en-US">
                <a:solidFill>
                  <a:srgbClr val="003468"/>
                </a:solidFill>
              </a:rPr>
              <a:t>‹#›</a:t>
            </a:fld>
            <a:endParaRPr lang="en-US" sz="1800" b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0" name="Rectangle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81066" y="228600"/>
            <a:ext cx="845966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Verdana" panose="020B0604030504040204" pitchFamily="34" charset="0"/>
              </a:rPr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6pPr>
      <a:lvl7pPr marL="29718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7pPr>
      <a:lvl8pPr marL="34290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8pPr>
      <a:lvl9pPr marL="3886200" indent="-2286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package" Target="../embeddings/Microsoft_Word___1.docx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4.wmf"/><Relationship Id="rId4" Type="http://schemas.openxmlformats.org/officeDocument/2006/relationships/package" Target="../embeddings/Microsoft_Word___2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9.wmf"/><Relationship Id="rId4" Type="http://schemas.openxmlformats.org/officeDocument/2006/relationships/package" Target="../embeddings/Microsoft_Word___3.docx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451031" y="811213"/>
          <a:ext cx="5694560" cy="515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912"/>
                <a:gridCol w="1138912"/>
                <a:gridCol w="1138912"/>
                <a:gridCol w="1138912"/>
                <a:gridCol w="1138912"/>
              </a:tblGrid>
              <a:tr h="128865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</a:tr>
              <a:tr h="128865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28865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</a:tr>
              <a:tr h="128865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68586" marR="68586" marT="45724" marB="4572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6" name="Object 203"/>
          <p:cNvGraphicFramePr>
            <a:graphicFrameLocks noChangeAspect="1"/>
          </p:cNvGraphicFramePr>
          <p:nvPr/>
        </p:nvGraphicFramePr>
        <p:xfrm>
          <a:off x="-50014" y="0"/>
          <a:ext cx="9195603" cy="690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" name="Image" r:id="rId3" imgW="11306175" imgH="6534150" progId="">
                  <p:embed/>
                </p:oleObj>
              </mc:Choice>
              <mc:Fallback>
                <p:oleObj name="Image" r:id="rId3" imgW="11306175" imgH="653415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0014" y="0"/>
                        <a:ext cx="9195603" cy="690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5772029" y="3475311"/>
            <a:ext cx="9861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685800"/>
            <a:ext cx="9145588" cy="0"/>
          </a:xfrm>
          <a:prstGeom prst="line">
            <a:avLst/>
          </a:prstGeom>
          <a:ln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424979" y="2093633"/>
            <a:ext cx="5680268" cy="1569660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上海院信息系统培训指南</a:t>
            </a:r>
            <a:endParaRPr lang="en-US" altLang="zh-CN" sz="3600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（专业技术人员）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gray">
          <a:xfrm>
            <a:off x="4680585" y="4581525"/>
            <a:ext cx="3378200" cy="5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302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600" b="1" dirty="0" smtClean="0">
                <a:solidFill>
                  <a:schemeClr val="accent6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智慧工程研究院</a:t>
            </a:r>
            <a:r>
              <a:rPr lang="en-US" altLang="zh-CN" sz="1600" b="1" dirty="0" smtClean="0">
                <a:solidFill>
                  <a:schemeClr val="accent6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  <a:p>
            <a:pPr algn="ctr" eaLnBrk="1" hangingPunct="1">
              <a:lnSpc>
                <a:spcPts val="302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 dirty="0" smtClean="0">
                <a:solidFill>
                  <a:schemeClr val="accent6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en-US" sz="1600" b="1" dirty="0">
              <a:solidFill>
                <a:schemeClr val="accent6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钉钉常见问题</a:t>
            </a:r>
          </a:p>
        </p:txBody>
      </p:sp>
      <p:pic>
        <p:nvPicPr>
          <p:cNvPr id="41" name="pasted-image.pd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600" y="102734"/>
            <a:ext cx="860409" cy="8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AutoShape 4"/>
          <p:cNvSpPr>
            <a:spLocks noChangeArrowheads="1"/>
          </p:cNvSpPr>
          <p:nvPr/>
        </p:nvSpPr>
        <p:spPr bwMode="gray">
          <a:xfrm>
            <a:off x="681566" y="1234893"/>
            <a:ext cx="1765299" cy="704103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没加入企业</a:t>
            </a:r>
            <a:endParaRPr lang="en-US" altLang="zh-CN" sz="1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5"/>
          <p:cNvSpPr>
            <a:spLocks noChangeArrowheads="1"/>
          </p:cNvSpPr>
          <p:nvPr/>
        </p:nvSpPr>
        <p:spPr bwMode="gray">
          <a:xfrm>
            <a:off x="681565" y="2201924"/>
            <a:ext cx="1765299" cy="667813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buClrTx/>
              <a:buNone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考勤及定位</a:t>
            </a:r>
            <a:endParaRPr lang="zh-CN" altLang="en-US" sz="1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gray">
          <a:xfrm>
            <a:off x="681565" y="3195755"/>
            <a:ext cx="1765299" cy="64946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36A1B6"/>
              </a:gs>
              <a:gs pos="100000">
                <a:srgbClr val="36A1B6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外勤与出差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AutoShape 4"/>
          <p:cNvSpPr>
            <a:spLocks noChangeArrowheads="1"/>
          </p:cNvSpPr>
          <p:nvPr/>
        </p:nvSpPr>
        <p:spPr bwMode="gray">
          <a:xfrm>
            <a:off x="681565" y="4171241"/>
            <a:ext cx="1765299" cy="659019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请假及补卡</a:t>
            </a:r>
            <a:endParaRPr lang="en-US" altLang="zh-CN" sz="1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0600" y="1266323"/>
            <a:ext cx="5782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钉钉手机通过后台进行匹配，注册后若没有加入企业</a:t>
            </a:r>
            <a:endParaRPr lang="en-US" altLang="zh-CN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请确认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手机号码是否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已在智慧院登记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870600" y="2074165"/>
            <a:ext cx="57823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请确认允许钉钉访问网络并打开了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GPS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定位功能</a:t>
            </a:r>
            <a:endParaRPr lang="en-US" altLang="zh-CN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目前考勤范围为以上海院大门为中心的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50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米范围</a:t>
            </a:r>
            <a:endParaRPr lang="en-US" altLang="zh-CN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上班打开钉钉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可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自动极速打卡，下班需手动点击考勤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70600" y="3058824"/>
            <a:ext cx="57823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工地及现场可使用外勤考勤，系统自动记录地址</a:t>
            </a:r>
            <a:endParaRPr lang="en-US" altLang="zh-CN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勘测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院员工考勤可根据部门要求采用签到方式</a:t>
            </a:r>
            <a:endParaRPr lang="en-US" altLang="zh-CN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长期出差项目现场请填写出差审批表，无需再次考勤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870600" y="4043483"/>
            <a:ext cx="57823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工作日每日必须打卡，月度统计员工考勤，请勿遗忘</a:t>
            </a:r>
            <a:endParaRPr lang="en-US" altLang="zh-CN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考勤缺少可启动补卡审批流程，提交部门负责人审批</a:t>
            </a:r>
            <a:endParaRPr lang="en-US" altLang="zh-CN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请假需填写请假审批表单，附证明并提交部门负责人</a:t>
            </a:r>
            <a:endParaRPr lang="en-US" altLang="zh-CN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32485" y="5028142"/>
            <a:ext cx="63330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钉钉软件相关问题，可联系智慧院或人力资源部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（</a:t>
            </a:r>
            <a:r>
              <a:rPr lang="zh-CN" altLang="en-US" sz="2000" b="1" dirty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智慧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）沙逸飞 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座机：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2529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 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短号：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62529</a:t>
            </a:r>
          </a:p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（人事）俞天佑  座机：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1717  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短号：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61717</a:t>
            </a:r>
            <a:endParaRPr lang="en-US" altLang="zh-CN" sz="2000" b="1" dirty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7213269" y="5126116"/>
            <a:ext cx="1243171" cy="1115571"/>
          </a:xfrm>
          <a:prstGeom prst="roundRect">
            <a:avLst>
              <a:gd name="adj" fmla="val 10000"/>
            </a:avLst>
          </a:prstGeom>
          <a:blipFill rotWithShape="1">
            <a:blip r:embed="rId3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、业务系统篇</a:t>
            </a:r>
          </a:p>
        </p:txBody>
      </p:sp>
      <p:grpSp>
        <p:nvGrpSpPr>
          <p:cNvPr id="33" name="Group 4"/>
          <p:cNvGrpSpPr/>
          <p:nvPr/>
        </p:nvGrpSpPr>
        <p:grpSpPr bwMode="auto">
          <a:xfrm>
            <a:off x="2133600" y="1479550"/>
            <a:ext cx="4724400" cy="685800"/>
            <a:chOff x="1296" y="1824"/>
            <a:chExt cx="2976" cy="432"/>
          </a:xfrm>
          <a:effectLst>
            <a:glow rad="190500">
              <a:srgbClr val="FFFF00"/>
            </a:glow>
          </a:effectLst>
        </p:grpSpPr>
        <p:sp>
          <p:nvSpPr>
            <p:cNvPr id="34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520F"/>
                </a:gs>
                <a:gs pos="50000">
                  <a:srgbClr val="D9520F">
                    <a:gamma/>
                    <a:tint val="21176"/>
                    <a:invGamma/>
                  </a:srgbClr>
                </a:gs>
                <a:gs pos="100000">
                  <a:srgbClr val="D9520F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D9520F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7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院现有系统一览</a:t>
              </a:r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9" name="Group 9"/>
          <p:cNvGrpSpPr/>
          <p:nvPr/>
        </p:nvGrpSpPr>
        <p:grpSpPr bwMode="auto">
          <a:xfrm>
            <a:off x="2133600" y="2344738"/>
            <a:ext cx="4724400" cy="685800"/>
            <a:chOff x="1296" y="1824"/>
            <a:chExt cx="2976" cy="432"/>
          </a:xfrm>
        </p:grpSpPr>
        <p:sp>
          <p:nvSpPr>
            <p:cNvPr id="40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50000">
                  <a:srgbClr val="4987E3">
                    <a:gamma/>
                    <a:tint val="21176"/>
                    <a:invGamma/>
                  </a:srgbClr>
                </a:gs>
                <a:gs pos="100000">
                  <a:srgbClr val="4987E3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4987E3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2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信息中心责任</a:t>
              </a:r>
              <a:r>
                <a:rPr lang="zh-CN" altLang="en-US" sz="18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分工</a:t>
              </a:r>
              <a:endParaRPr lang="zh-CN" altLang="en-US" sz="1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4" name="Group 9"/>
          <p:cNvGrpSpPr/>
          <p:nvPr/>
        </p:nvGrpSpPr>
        <p:grpSpPr bwMode="auto">
          <a:xfrm>
            <a:off x="2133600" y="4167188"/>
            <a:ext cx="4724400" cy="685800"/>
            <a:chOff x="1296" y="1824"/>
            <a:chExt cx="2976" cy="432"/>
          </a:xfrm>
        </p:grpSpPr>
        <p:sp>
          <p:nvSpPr>
            <p:cNvPr id="45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50000">
                  <a:srgbClr val="4987E3">
                    <a:gamma/>
                    <a:tint val="21176"/>
                    <a:invGamma/>
                  </a:srgbClr>
                </a:gs>
                <a:gs pos="100000">
                  <a:srgbClr val="4987E3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6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4987E3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信息化常见问题解答</a:t>
              </a:r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49" name="Group 4"/>
          <p:cNvGrpSpPr/>
          <p:nvPr/>
        </p:nvGrpSpPr>
        <p:grpSpPr bwMode="auto">
          <a:xfrm>
            <a:off x="2108200" y="3240088"/>
            <a:ext cx="4724400" cy="685800"/>
            <a:chOff x="1296" y="1824"/>
            <a:chExt cx="2976" cy="432"/>
          </a:xfrm>
        </p:grpSpPr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520F"/>
                </a:gs>
                <a:gs pos="50000">
                  <a:srgbClr val="D9520F">
                    <a:gamma/>
                    <a:tint val="21176"/>
                    <a:invGamma/>
                  </a:srgbClr>
                </a:gs>
                <a:gs pos="100000">
                  <a:srgbClr val="D9520F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D9520F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2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主要系统操作指南</a:t>
              </a: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院现有系统一览</a:t>
            </a:r>
          </a:p>
        </p:txBody>
      </p:sp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564619" y="1368954"/>
          <a:ext cx="8037513" cy="4208461"/>
        </p:xfrm>
        <a:graphic>
          <a:graphicData uri="http://schemas.openxmlformats.org/drawingml/2006/table">
            <a:tbl>
              <a:tblPr firstRow="1" bandRow="1"/>
              <a:tblGrid>
                <a:gridCol w="2241230"/>
                <a:gridCol w="2943017"/>
                <a:gridCol w="2853266"/>
              </a:tblGrid>
              <a:tr h="5205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应用系统名称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系统说明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登录方式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/>
                    </a:solidFill>
                  </a:tcPr>
                </a:tc>
              </a:tr>
              <a:tr h="556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统一信息平台（</a:t>
                      </a:r>
                      <a:r>
                        <a:rPr lang="en-US" altLang="zh-CN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OA</a:t>
                      </a:r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）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公司新闻、公告、文件查看；业务流程申请审批；待办事项集成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http://oa.sidri.com.cn</a:t>
                      </a:r>
                    </a:p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（需安装加密）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</a:tr>
              <a:tr h="556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项目管理信息系统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全院勘测设计项目管理；项目经营、进度、费用管理；个人工卡填报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请从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FTP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中下载安装客户端程序</a:t>
                      </a:r>
                      <a:endParaRPr lang="en-US" altLang="zh-CN" sz="1400" b="0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（需安装加密）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</a:tr>
              <a:tr h="731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协同设计系统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全院设计产品过程管理；产品设校审、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提资、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会签；条码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签名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打印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请从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FTP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中下载安装客户端程序</a:t>
                      </a:r>
                      <a:endParaRPr lang="en-US" altLang="zh-CN" sz="1400" b="0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（需安装加密）</a:t>
                      </a: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</a:tr>
              <a:tr h="556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集团公司</a:t>
                      </a:r>
                      <a:r>
                        <a:rPr lang="en-US" altLang="zh-CN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OA</a:t>
                      </a:r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（网上报销）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差旅费用报销；集团公司文件公告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oa.ctgpc.com.cn</a:t>
                      </a: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</a:tr>
              <a:tr h="731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知识管理系统（</a:t>
                      </a:r>
                      <a:r>
                        <a:rPr lang="en-US" altLang="zh-CN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SKM</a:t>
                      </a:r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）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管理规章制度查看；历年工程设计产品查看；设计资料共享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http://skm.sidri.com.cn</a:t>
                      </a:r>
                    </a:p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（需安装加密）</a:t>
                      </a:r>
                      <a:endParaRPr lang="en-US" altLang="zh-CN" sz="1400" b="0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</a:tr>
              <a:tr h="556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移动应用平台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公司移动应用商城；移动工卡填报；外网查看公司新闻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https://app.sidri.com.cn:7443   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（下载安装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APP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）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院现有系统一览</a:t>
            </a: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51921"/>
              </p:ext>
            </p:extLst>
          </p:nvPr>
        </p:nvGraphicFramePr>
        <p:xfrm>
          <a:off x="640819" y="1402821"/>
          <a:ext cx="7961313" cy="4208461"/>
        </p:xfrm>
        <a:graphic>
          <a:graphicData uri="http://schemas.openxmlformats.org/drawingml/2006/table">
            <a:tbl>
              <a:tblPr firstRow="1" bandRow="1"/>
              <a:tblGrid>
                <a:gridCol w="2219982"/>
                <a:gridCol w="2947332"/>
                <a:gridCol w="2793999"/>
              </a:tblGrid>
              <a:tr h="5205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应用系统名称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系统说明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登录方式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/>
                    </a:solidFill>
                  </a:tcPr>
                </a:tc>
              </a:tr>
              <a:tr h="556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钉钉移动办公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公司级移动沟通平台；考勤打卡、出差休假申请；企业通讯录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自行下载安装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APP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应用</a:t>
                      </a:r>
                      <a:endParaRPr lang="en-US" altLang="zh-CN" sz="1400" b="0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（各手机应用市场均可下载）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</a:tr>
              <a:tr h="556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图档管理系统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历年设计图纸及工程资料的查询、借阅；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PDF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图纸的调阅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2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http://190.10.10.41/VHKM/    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或前往档案室专用机查询</a:t>
                      </a:r>
                      <a:endParaRPr lang="en-US" altLang="zh-CN" sz="1400" b="0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</a:tr>
              <a:tr h="731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文件加密系统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本地图纸文件加密；服务器下载文档加密；信息系统访问控制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\\190.10.102.5\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软件安装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\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工具软件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\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加密系统安装包</a:t>
                      </a:r>
                      <a:endParaRPr lang="en-US" altLang="zh-CN" sz="1400" b="0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（从我的电脑地址栏中输入）</a:t>
                      </a:r>
                      <a:endParaRPr lang="en-US" altLang="zh-CN" sz="1400" b="0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</a:tr>
              <a:tr h="556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文件共享服务器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院内文件共享；信息系统安装程序；个人文件存放；个人共享文件授权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\\190.10.102.5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（从我的电脑地址栏中输入）</a:t>
                      </a:r>
                      <a:endParaRPr lang="en-US" altLang="zh-CN" sz="1400" b="0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</a:tr>
              <a:tr h="731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FTP</a:t>
                      </a:r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服务器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公司级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FTP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下载服务器；信息系统安装程序；培训教程及视频的下载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FTP://190.10.10.8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（从我的电脑地址栏中输入）</a:t>
                      </a:r>
                      <a:endParaRPr lang="en-US" altLang="zh-CN" sz="1400" b="0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40000"/>
                      </a:srgbClr>
                    </a:solidFill>
                  </a:tcPr>
                </a:tc>
              </a:tr>
              <a:tr h="556205">
                <a:tc>
                  <a:txBody>
                    <a:bodyPr/>
                    <a:lstStyle/>
                    <a:p>
                      <a:r>
                        <a:rPr lang="zh-CN" altLang="en-US" sz="14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企业邮件系统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上海院：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QQ</a:t>
                      </a:r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企业邮</a:t>
                      </a:r>
                      <a:r>
                        <a:rPr lang="zh-CN" altLang="en-US" sz="1400" b="0" kern="1200" baseline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标准邮件系统</a:t>
                      </a:r>
                      <a:endParaRPr lang="en-US" altLang="zh-CN" sz="1400" b="0" kern="1200" baseline="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  <a:p>
                      <a:r>
                        <a:rPr lang="zh-CN" altLang="en-US" sz="1400" b="0" kern="1200" baseline="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集团：主要与集团公司间交流使用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院：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http://mail.sidri.com.cn</a:t>
                      </a:r>
                    </a:p>
                    <a:p>
                      <a:r>
                        <a:rPr lang="zh-CN" altLang="en-US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集团：</a:t>
                      </a:r>
                      <a:r>
                        <a:rPr lang="en-US" altLang="zh-CN" sz="1400" b="0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mail.ctg.com.cn</a:t>
                      </a:r>
                      <a:endParaRPr lang="zh-CN" altLang="en-US" sz="1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87E3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、业务系统篇</a:t>
            </a:r>
          </a:p>
        </p:txBody>
      </p:sp>
      <p:grpSp>
        <p:nvGrpSpPr>
          <p:cNvPr id="33" name="Group 4"/>
          <p:cNvGrpSpPr/>
          <p:nvPr/>
        </p:nvGrpSpPr>
        <p:grpSpPr bwMode="auto">
          <a:xfrm>
            <a:off x="2133600" y="1479550"/>
            <a:ext cx="4724400" cy="685800"/>
            <a:chOff x="1296" y="1824"/>
            <a:chExt cx="2976" cy="432"/>
          </a:xfrm>
          <a:effectLst>
            <a:glow rad="190500">
              <a:schemeClr val="bg1"/>
            </a:glow>
          </a:effectLst>
        </p:grpSpPr>
        <p:sp>
          <p:nvSpPr>
            <p:cNvPr id="34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520F"/>
                </a:gs>
                <a:gs pos="50000">
                  <a:srgbClr val="D9520F">
                    <a:gamma/>
                    <a:tint val="21176"/>
                    <a:invGamma/>
                  </a:srgbClr>
                </a:gs>
                <a:gs pos="100000">
                  <a:srgbClr val="D9520F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D9520F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7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院现有系统一览</a:t>
              </a:r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9" name="Group 9"/>
          <p:cNvGrpSpPr/>
          <p:nvPr/>
        </p:nvGrpSpPr>
        <p:grpSpPr bwMode="auto">
          <a:xfrm>
            <a:off x="2133600" y="2344738"/>
            <a:ext cx="4724400" cy="685800"/>
            <a:chOff x="1296" y="1824"/>
            <a:chExt cx="2976" cy="432"/>
          </a:xfrm>
          <a:effectLst>
            <a:glow rad="190500">
              <a:srgbClr val="FFFF00"/>
            </a:glow>
          </a:effectLst>
        </p:grpSpPr>
        <p:sp>
          <p:nvSpPr>
            <p:cNvPr id="40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50000">
                  <a:srgbClr val="4987E3">
                    <a:gamma/>
                    <a:tint val="21176"/>
                    <a:invGamma/>
                  </a:srgbClr>
                </a:gs>
                <a:gs pos="100000">
                  <a:srgbClr val="4987E3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4987E3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2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信息中心责任分工</a:t>
              </a: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4" name="Group 9"/>
          <p:cNvGrpSpPr/>
          <p:nvPr/>
        </p:nvGrpSpPr>
        <p:grpSpPr bwMode="auto">
          <a:xfrm>
            <a:off x="2133600" y="4167188"/>
            <a:ext cx="4724400" cy="685800"/>
            <a:chOff x="1296" y="1824"/>
            <a:chExt cx="2976" cy="432"/>
          </a:xfrm>
        </p:grpSpPr>
        <p:sp>
          <p:nvSpPr>
            <p:cNvPr id="45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50000">
                  <a:srgbClr val="4987E3">
                    <a:gamma/>
                    <a:tint val="21176"/>
                    <a:invGamma/>
                  </a:srgbClr>
                </a:gs>
                <a:gs pos="100000">
                  <a:srgbClr val="4987E3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6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4987E3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信息化常见问题解答</a:t>
              </a:r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49" name="Group 4"/>
          <p:cNvGrpSpPr/>
          <p:nvPr/>
        </p:nvGrpSpPr>
        <p:grpSpPr bwMode="auto">
          <a:xfrm>
            <a:off x="2108200" y="3240088"/>
            <a:ext cx="4724400" cy="685800"/>
            <a:chOff x="1296" y="1824"/>
            <a:chExt cx="2976" cy="432"/>
          </a:xfrm>
        </p:grpSpPr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520F"/>
                </a:gs>
                <a:gs pos="50000">
                  <a:srgbClr val="D9520F">
                    <a:gamma/>
                    <a:tint val="21176"/>
                    <a:invGamma/>
                  </a:srgbClr>
                </a:gs>
                <a:gs pos="100000">
                  <a:srgbClr val="D9520F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D9520F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2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主要系统操作</a:t>
              </a:r>
              <a:r>
                <a:rPr lang="zh-CN" altLang="en-US" sz="18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指南</a:t>
              </a:r>
              <a:endParaRPr lang="zh-CN" altLang="en-US" sz="1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信息中心责任分工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2570783" y="1312334"/>
          <a:ext cx="6215857" cy="446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187886" y="2208741"/>
            <a:ext cx="23605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IT</a:t>
            </a: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运维复杂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专业</a:t>
            </a: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性要求高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为避免您的问题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反复转接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请根据问题类型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选择相应的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技术人员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谢谢！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755" y="3045460"/>
            <a:ext cx="1170305" cy="9969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信息中心责任分工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471050" y="1253068"/>
          <a:ext cx="6215857" cy="446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6785008" y="1582206"/>
            <a:ext cx="236058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座机</a:t>
            </a:r>
            <a:r>
              <a:rPr lang="en-US" altLang="zh-CN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|</a:t>
            </a: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短号</a:t>
            </a:r>
            <a:r>
              <a:rPr lang="en-US" altLang="zh-CN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|RTX</a:t>
            </a: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只要您的问题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我们都会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一一回复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但我们毕竟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不是专职客服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en-US" altLang="zh-CN" sz="32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SO</a:t>
            </a: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夜间、节假日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有事请留言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谢谢配合！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、业务系统篇</a:t>
            </a:r>
          </a:p>
        </p:txBody>
      </p:sp>
      <p:grpSp>
        <p:nvGrpSpPr>
          <p:cNvPr id="33" name="Group 4"/>
          <p:cNvGrpSpPr/>
          <p:nvPr/>
        </p:nvGrpSpPr>
        <p:grpSpPr bwMode="auto">
          <a:xfrm>
            <a:off x="2133600" y="1479550"/>
            <a:ext cx="4724400" cy="685800"/>
            <a:chOff x="1296" y="1824"/>
            <a:chExt cx="2976" cy="432"/>
          </a:xfrm>
          <a:effectLst>
            <a:glow rad="190500">
              <a:schemeClr val="bg1"/>
            </a:glow>
          </a:effectLst>
        </p:grpSpPr>
        <p:sp>
          <p:nvSpPr>
            <p:cNvPr id="34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520F"/>
                </a:gs>
                <a:gs pos="50000">
                  <a:srgbClr val="D9520F">
                    <a:gamma/>
                    <a:tint val="21176"/>
                    <a:invGamma/>
                  </a:srgbClr>
                </a:gs>
                <a:gs pos="100000">
                  <a:srgbClr val="D9520F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D9520F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7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院现有系统一览</a:t>
              </a:r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9" name="Group 9"/>
          <p:cNvGrpSpPr/>
          <p:nvPr/>
        </p:nvGrpSpPr>
        <p:grpSpPr bwMode="auto">
          <a:xfrm>
            <a:off x="2133600" y="2344738"/>
            <a:ext cx="4724400" cy="685800"/>
            <a:chOff x="1296" y="1824"/>
            <a:chExt cx="2976" cy="432"/>
          </a:xfrm>
          <a:effectLst>
            <a:glow rad="190500">
              <a:schemeClr val="bg1"/>
            </a:glow>
          </a:effectLst>
        </p:grpSpPr>
        <p:sp>
          <p:nvSpPr>
            <p:cNvPr id="40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50000">
                  <a:srgbClr val="4987E3">
                    <a:gamma/>
                    <a:tint val="21176"/>
                    <a:invGamma/>
                  </a:srgbClr>
                </a:gs>
                <a:gs pos="100000">
                  <a:srgbClr val="4987E3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4987E3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2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信息中心责任</a:t>
              </a:r>
              <a:r>
                <a:rPr lang="zh-CN" altLang="en-US" sz="18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分工</a:t>
              </a:r>
              <a:endParaRPr lang="zh-CN" altLang="en-US" sz="1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4" name="Group 9"/>
          <p:cNvGrpSpPr/>
          <p:nvPr/>
        </p:nvGrpSpPr>
        <p:grpSpPr bwMode="auto">
          <a:xfrm>
            <a:off x="2133600" y="4167188"/>
            <a:ext cx="4724400" cy="685800"/>
            <a:chOff x="1296" y="1824"/>
            <a:chExt cx="2976" cy="432"/>
          </a:xfrm>
        </p:grpSpPr>
        <p:sp>
          <p:nvSpPr>
            <p:cNvPr id="45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50000">
                  <a:srgbClr val="4987E3">
                    <a:gamma/>
                    <a:tint val="21176"/>
                    <a:invGamma/>
                  </a:srgbClr>
                </a:gs>
                <a:gs pos="100000">
                  <a:srgbClr val="4987E3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6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4987E3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信息化常见问题解答</a:t>
              </a:r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49" name="Group 4"/>
          <p:cNvGrpSpPr/>
          <p:nvPr/>
        </p:nvGrpSpPr>
        <p:grpSpPr bwMode="auto">
          <a:xfrm>
            <a:off x="2108200" y="3240088"/>
            <a:ext cx="4724400" cy="685800"/>
            <a:chOff x="1296" y="1824"/>
            <a:chExt cx="2976" cy="432"/>
          </a:xfrm>
          <a:effectLst>
            <a:glow rad="190500">
              <a:srgbClr val="FFFF00"/>
            </a:glow>
          </a:effectLst>
        </p:grpSpPr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520F"/>
                </a:gs>
                <a:gs pos="50000">
                  <a:srgbClr val="D9520F">
                    <a:gamma/>
                    <a:tint val="21176"/>
                    <a:invGamma/>
                  </a:srgbClr>
                </a:gs>
                <a:gs pos="100000">
                  <a:srgbClr val="D9520F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D9520F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2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主要系统操作指南</a:t>
              </a: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主要操作系统指南</a:t>
            </a:r>
          </a:p>
        </p:txBody>
      </p:sp>
      <p:grpSp>
        <p:nvGrpSpPr>
          <p:cNvPr id="8" name="Group 4"/>
          <p:cNvGrpSpPr/>
          <p:nvPr/>
        </p:nvGrpSpPr>
        <p:grpSpPr bwMode="auto">
          <a:xfrm>
            <a:off x="2207687" y="2499043"/>
            <a:ext cx="4724400" cy="685800"/>
            <a:chOff x="1296" y="1824"/>
            <a:chExt cx="2976" cy="432"/>
          </a:xfrm>
        </p:grpSpPr>
        <p:sp>
          <p:nvSpPr>
            <p:cNvPr id="14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项目管理信息系统</a:t>
              </a: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 smtClean="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Group 9"/>
          <p:cNvGrpSpPr/>
          <p:nvPr/>
        </p:nvGrpSpPr>
        <p:grpSpPr bwMode="auto">
          <a:xfrm>
            <a:off x="2207687" y="3288017"/>
            <a:ext cx="4724400" cy="685800"/>
            <a:chOff x="1296" y="1824"/>
            <a:chExt cx="2976" cy="432"/>
          </a:xfrm>
        </p:grpSpPr>
        <p:sp>
          <p:nvSpPr>
            <p:cNvPr id="19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协同设计系统</a:t>
              </a: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 smtClean="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Group 4"/>
          <p:cNvGrpSpPr/>
          <p:nvPr/>
        </p:nvGrpSpPr>
        <p:grpSpPr bwMode="auto">
          <a:xfrm>
            <a:off x="2207687" y="4069807"/>
            <a:ext cx="4724400" cy="685800"/>
            <a:chOff x="1296" y="1824"/>
            <a:chExt cx="2976" cy="432"/>
          </a:xfrm>
        </p:grpSpPr>
        <p:sp>
          <p:nvSpPr>
            <p:cNvPr id="29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SKM</a:t>
              </a:r>
              <a:r>
                <a:rPr lang="zh-CN" altLang="en-US" sz="1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知识管理系统</a:t>
              </a:r>
            </a:p>
          </p:txBody>
        </p:sp>
        <p:sp>
          <p:nvSpPr>
            <p:cNvPr id="32" name="Text Box 8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 smtClean="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3" name="Group 9"/>
          <p:cNvGrpSpPr/>
          <p:nvPr/>
        </p:nvGrpSpPr>
        <p:grpSpPr bwMode="auto">
          <a:xfrm>
            <a:off x="2207687" y="1724446"/>
            <a:ext cx="4724400" cy="685800"/>
            <a:chOff x="1296" y="1824"/>
            <a:chExt cx="2976" cy="432"/>
          </a:xfrm>
        </p:grpSpPr>
        <p:sp>
          <p:nvSpPr>
            <p:cNvPr id="34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7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</a:t>
              </a:r>
              <a:r>
                <a:rPr lang="en-US" altLang="zh-CN" sz="18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OA</a:t>
              </a:r>
              <a:r>
                <a:rPr lang="zh-CN" altLang="en-US" sz="18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及网上报销系统</a:t>
              </a:r>
              <a:endPara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 smtClean="0">
                  <a:solidFill>
                    <a:schemeClr val="bg1"/>
                  </a:solidFill>
                  <a:ea typeface="宋体" panose="02010600030101010101" pitchFamily="2" charset="-122"/>
                </a:rPr>
                <a:t>2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Group 4"/>
          <p:cNvGrpSpPr/>
          <p:nvPr/>
        </p:nvGrpSpPr>
        <p:grpSpPr bwMode="auto">
          <a:xfrm>
            <a:off x="2207687" y="949613"/>
            <a:ext cx="4724400" cy="685800"/>
            <a:chOff x="1296" y="1824"/>
            <a:chExt cx="2976" cy="432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2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OA</a:t>
              </a:r>
              <a:r>
                <a:rPr lang="zh-CN" altLang="en-US" sz="18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统一信息平台</a:t>
              </a:r>
              <a:endPara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Box 8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1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Group 9"/>
          <p:cNvGrpSpPr/>
          <p:nvPr/>
        </p:nvGrpSpPr>
        <p:grpSpPr bwMode="auto">
          <a:xfrm>
            <a:off x="2207687" y="4874670"/>
            <a:ext cx="4724400" cy="685800"/>
            <a:chOff x="1296" y="1824"/>
            <a:chExt cx="2976" cy="432"/>
          </a:xfrm>
        </p:grpSpPr>
        <p:sp>
          <p:nvSpPr>
            <p:cNvPr id="50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52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移动应用平台</a:t>
              </a:r>
            </a:p>
          </p:txBody>
        </p:sp>
        <p:sp>
          <p:nvSpPr>
            <p:cNvPr id="53" name="Text Box 13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 smtClean="0">
                  <a:solidFill>
                    <a:schemeClr val="bg1"/>
                  </a:solidFill>
                  <a:ea typeface="宋体" panose="02010600030101010101" pitchFamily="2" charset="-122"/>
                </a:rPr>
                <a:t>6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4" name="Group 4"/>
          <p:cNvGrpSpPr/>
          <p:nvPr/>
        </p:nvGrpSpPr>
        <p:grpSpPr bwMode="auto">
          <a:xfrm>
            <a:off x="2207687" y="5673184"/>
            <a:ext cx="4724400" cy="685800"/>
            <a:chOff x="1296" y="1824"/>
            <a:chExt cx="2976" cy="432"/>
          </a:xfrm>
        </p:grpSpPr>
        <p:sp>
          <p:nvSpPr>
            <p:cNvPr id="55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57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企业邮件管理系统</a:t>
              </a:r>
              <a:endPara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 Box 8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7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2007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gray">
          <a:xfrm>
            <a:off x="5140325" y="3213100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208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2010</a:t>
            </a: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gray">
          <a:xfrm>
            <a:off x="5076825" y="350043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2009</a:t>
            </a: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755649" y="1887538"/>
            <a:ext cx="7515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★启动时间：	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2017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月正式上线（流程中心，待办事项集成等）</a:t>
            </a:r>
            <a:endParaRPr lang="en-US" altLang="zh-CN" sz="1800" b="1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755650" y="2923380"/>
            <a:ext cx="7056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★系统简介：</a:t>
            </a:r>
          </a:p>
        </p:txBody>
      </p: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357313" y="3429000"/>
            <a:ext cx="6913562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统一信息平台（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OA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）是公司的统一展示门户，统一用户信息门户以及统一待办事项门户，通过统一信息平台，员工可以查阅公司的新闻公告，发起各项流程审批公文，接收来自各业务系统中的待办提醒并实现业务系统的单点登录（部分系统）。</a:t>
            </a:r>
            <a:endParaRPr lang="zh-CN" altLang="en-US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腾讯通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RTX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作为统一信息平台建设的一部分，是院内部沟通交流的主要软件，支持各类常用的聊天功能，同时集成了统一信息平台的公文待办和业务系统单点登录（部分系统）的功能。</a:t>
            </a:r>
            <a:endParaRPr lang="zh-CN" altLang="en-US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统一信息平台（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信息系统</a:t>
            </a:r>
            <a:r>
              <a:rPr lang="zh-CN" altLang="en-US" sz="3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</a:p>
        </p:txBody>
      </p:sp>
      <p:sp>
        <p:nvSpPr>
          <p:cNvPr id="8" name="Freeform 2"/>
          <p:cNvSpPr/>
          <p:nvPr/>
        </p:nvSpPr>
        <p:spPr bwMode="gray">
          <a:xfrm>
            <a:off x="3805238" y="3553667"/>
            <a:ext cx="1265237" cy="803275"/>
          </a:xfrm>
          <a:custGeom>
            <a:avLst/>
            <a:gdLst>
              <a:gd name="T0" fmla="*/ 2147483647 w 797"/>
              <a:gd name="T1" fmla="*/ 0 h 506"/>
              <a:gd name="T2" fmla="*/ 2147483647 w 797"/>
              <a:gd name="T3" fmla="*/ 2147483647 h 506"/>
              <a:gd name="T4" fmla="*/ 2147483647 w 797"/>
              <a:gd name="T5" fmla="*/ 2147483647 h 506"/>
              <a:gd name="T6" fmla="*/ 2147483647 w 797"/>
              <a:gd name="T7" fmla="*/ 2147483647 h 506"/>
              <a:gd name="T8" fmla="*/ 0 w 797"/>
              <a:gd name="T9" fmla="*/ 2147483647 h 506"/>
              <a:gd name="T10" fmla="*/ 2147483647 w 797"/>
              <a:gd name="T11" fmla="*/ 0 h 5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7"/>
              <a:gd name="T19" fmla="*/ 0 h 506"/>
              <a:gd name="T20" fmla="*/ 797 w 797"/>
              <a:gd name="T21" fmla="*/ 506 h 5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7" h="506">
                <a:moveTo>
                  <a:pt x="390" y="0"/>
                </a:moveTo>
                <a:lnTo>
                  <a:pt x="448" y="64"/>
                </a:lnTo>
                <a:lnTo>
                  <a:pt x="797" y="495"/>
                </a:lnTo>
                <a:lnTo>
                  <a:pt x="390" y="355"/>
                </a:lnTo>
                <a:lnTo>
                  <a:pt x="0" y="506"/>
                </a:lnTo>
                <a:lnTo>
                  <a:pt x="390" y="0"/>
                </a:lnTo>
                <a:close/>
              </a:path>
            </a:pathLst>
          </a:custGeom>
          <a:gradFill rotWithShape="1">
            <a:gsLst>
              <a:gs pos="0">
                <a:srgbClr val="9999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Freeform 3"/>
          <p:cNvSpPr/>
          <p:nvPr/>
        </p:nvSpPr>
        <p:spPr bwMode="gray">
          <a:xfrm>
            <a:off x="4739247" y="2333721"/>
            <a:ext cx="1735137" cy="1117600"/>
          </a:xfrm>
          <a:custGeom>
            <a:avLst/>
            <a:gdLst>
              <a:gd name="T0" fmla="*/ 2147483647 w 1093"/>
              <a:gd name="T1" fmla="*/ 2147483647 h 704"/>
              <a:gd name="T2" fmla="*/ 0 w 1093"/>
              <a:gd name="T3" fmla="*/ 2147483647 h 704"/>
              <a:gd name="T4" fmla="*/ 2147483647 w 1093"/>
              <a:gd name="T5" fmla="*/ 0 h 704"/>
              <a:gd name="T6" fmla="*/ 2147483647 w 1093"/>
              <a:gd name="T7" fmla="*/ 2147483647 h 704"/>
              <a:gd name="T8" fmla="*/ 2147483647 w 1093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3"/>
              <a:gd name="T16" fmla="*/ 0 h 704"/>
              <a:gd name="T17" fmla="*/ 1093 w 1093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3" h="704">
                <a:moveTo>
                  <a:pt x="64" y="704"/>
                </a:moveTo>
                <a:lnTo>
                  <a:pt x="0" y="622"/>
                </a:lnTo>
                <a:lnTo>
                  <a:pt x="820" y="0"/>
                </a:lnTo>
                <a:lnTo>
                  <a:pt x="1093" y="453"/>
                </a:lnTo>
                <a:lnTo>
                  <a:pt x="64" y="704"/>
                </a:lnTo>
                <a:close/>
              </a:path>
            </a:pathLst>
          </a:custGeom>
          <a:gradFill rotWithShape="1">
            <a:gsLst>
              <a:gs pos="0">
                <a:srgbClr val="DAB720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Freeform 4"/>
          <p:cNvSpPr/>
          <p:nvPr/>
        </p:nvSpPr>
        <p:spPr bwMode="gray">
          <a:xfrm>
            <a:off x="2583425" y="2360708"/>
            <a:ext cx="1470025" cy="1117600"/>
          </a:xfrm>
          <a:custGeom>
            <a:avLst/>
            <a:gdLst>
              <a:gd name="T0" fmla="*/ 2147483647 w 926"/>
              <a:gd name="T1" fmla="*/ 2147483647 h 704"/>
              <a:gd name="T2" fmla="*/ 2147483647 w 926"/>
              <a:gd name="T3" fmla="*/ 2147483647 h 704"/>
              <a:gd name="T4" fmla="*/ 0 w 926"/>
              <a:gd name="T5" fmla="*/ 2147483647 h 704"/>
              <a:gd name="T6" fmla="*/ 2147483647 w 926"/>
              <a:gd name="T7" fmla="*/ 0 h 704"/>
              <a:gd name="T8" fmla="*/ 2147483647 w 926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6"/>
              <a:gd name="T16" fmla="*/ 0 h 704"/>
              <a:gd name="T17" fmla="*/ 926 w 926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6" h="704">
                <a:moveTo>
                  <a:pt x="926" y="611"/>
                </a:moveTo>
                <a:lnTo>
                  <a:pt x="844" y="704"/>
                </a:lnTo>
                <a:lnTo>
                  <a:pt x="0" y="489"/>
                </a:lnTo>
                <a:lnTo>
                  <a:pt x="315" y="0"/>
                </a:lnTo>
                <a:lnTo>
                  <a:pt x="926" y="611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A3C97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6" name="Group 6"/>
          <p:cNvGrpSpPr/>
          <p:nvPr/>
        </p:nvGrpSpPr>
        <p:grpSpPr bwMode="auto">
          <a:xfrm>
            <a:off x="819712" y="1074833"/>
            <a:ext cx="2257425" cy="2257425"/>
            <a:chOff x="867" y="738"/>
            <a:chExt cx="1422" cy="1422"/>
          </a:xfrm>
        </p:grpSpPr>
        <p:sp>
          <p:nvSpPr>
            <p:cNvPr id="17" name="Oval 7"/>
            <p:cNvSpPr>
              <a:spLocks noChangeArrowheads="1"/>
            </p:cNvSpPr>
            <p:nvPr/>
          </p:nvSpPr>
          <p:spPr bwMode="gray">
            <a:xfrm>
              <a:off x="867" y="738"/>
              <a:ext cx="1422" cy="1422"/>
            </a:xfrm>
            <a:prstGeom prst="ellipse">
              <a:avLst/>
            </a:prstGeom>
            <a:gradFill rotWithShape="1">
              <a:gsLst>
                <a:gs pos="0">
                  <a:srgbClr val="7C9959"/>
                </a:gs>
                <a:gs pos="100000">
                  <a:srgbClr val="A3C975"/>
                </a:gs>
              </a:gsLst>
              <a:lin ang="2700000" scaled="1"/>
            </a:gradFill>
            <a:ln w="38100" algn="ctr">
              <a:solidFill>
                <a:srgbClr val="DDDDDD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gray">
            <a:xfrm>
              <a:off x="909" y="774"/>
              <a:ext cx="1337" cy="1348"/>
            </a:xfrm>
            <a:prstGeom prst="ellipse">
              <a:avLst/>
            </a:prstGeom>
            <a:gradFill rotWithShape="1">
              <a:gsLst>
                <a:gs pos="0">
                  <a:srgbClr val="A3C975"/>
                </a:gs>
                <a:gs pos="100000">
                  <a:srgbClr val="7C995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9" name="Rectangle 9"/>
          <p:cNvSpPr>
            <a:spLocks noChangeArrowheads="1"/>
          </p:cNvSpPr>
          <p:nvPr/>
        </p:nvSpPr>
        <p:spPr bwMode="gray">
          <a:xfrm>
            <a:off x="922900" y="2030508"/>
            <a:ext cx="1946275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IP</a:t>
            </a:r>
            <a:r>
              <a:rPr lang="zh-CN" altLang="en-US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地址配置</a:t>
            </a:r>
            <a:endParaRPr lang="en-US" altLang="zh-CN" sz="160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域账号管理</a:t>
            </a:r>
            <a:endParaRPr lang="en-US" altLang="zh-CN" sz="160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加密软件安装</a:t>
            </a:r>
            <a:endParaRPr lang="en-US" altLang="zh-CN" sz="160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0" name="Group 10"/>
          <p:cNvGrpSpPr/>
          <p:nvPr/>
        </p:nvGrpSpPr>
        <p:grpSpPr bwMode="auto">
          <a:xfrm>
            <a:off x="5996547" y="1074833"/>
            <a:ext cx="2257425" cy="2257425"/>
            <a:chOff x="867" y="738"/>
            <a:chExt cx="1422" cy="1422"/>
          </a:xfrm>
        </p:grpSpPr>
        <p:sp>
          <p:nvSpPr>
            <p:cNvPr id="21" name="Oval 11"/>
            <p:cNvSpPr>
              <a:spLocks noChangeArrowheads="1"/>
            </p:cNvSpPr>
            <p:nvPr/>
          </p:nvSpPr>
          <p:spPr bwMode="gray">
            <a:xfrm>
              <a:off x="867" y="738"/>
              <a:ext cx="1422" cy="1422"/>
            </a:xfrm>
            <a:prstGeom prst="ellipse">
              <a:avLst/>
            </a:prstGeom>
            <a:gradFill rotWithShape="1">
              <a:gsLst>
                <a:gs pos="0">
                  <a:srgbClr val="A19D57"/>
                </a:gs>
                <a:gs pos="100000">
                  <a:srgbClr val="D3CE73"/>
                </a:gs>
              </a:gsLst>
              <a:lin ang="2700000" scaled="1"/>
            </a:gradFill>
            <a:ln w="38100" algn="ctr">
              <a:solidFill>
                <a:srgbClr val="DDDDDD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gray">
            <a:xfrm>
              <a:off x="909" y="774"/>
              <a:ext cx="1337" cy="1348"/>
            </a:xfrm>
            <a:prstGeom prst="ellipse">
              <a:avLst/>
            </a:prstGeom>
            <a:gradFill rotWithShape="1">
              <a:gsLst>
                <a:gs pos="0">
                  <a:srgbClr val="D3CE73"/>
                </a:gs>
                <a:gs pos="100000">
                  <a:srgbClr val="A19D5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3" name="Rectangle 13"/>
          <p:cNvSpPr>
            <a:spLocks noChangeArrowheads="1"/>
          </p:cNvSpPr>
          <p:nvPr/>
        </p:nvSpPr>
        <p:spPr bwMode="gray">
          <a:xfrm>
            <a:off x="6099734" y="2030508"/>
            <a:ext cx="1946275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常用软件下载</a:t>
            </a:r>
            <a:endParaRPr lang="en-US" altLang="zh-CN" sz="160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移动考勤</a:t>
            </a:r>
            <a:r>
              <a:rPr lang="zh-CN" altLang="en-US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打卡</a:t>
            </a:r>
            <a:endParaRPr lang="en-US" altLang="zh-CN" sz="160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饭</a:t>
            </a:r>
            <a:r>
              <a:rPr lang="zh-CN" altLang="en-US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卡及门禁</a:t>
            </a:r>
            <a:endParaRPr lang="en-US" altLang="zh-CN" sz="1600" dirty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4" name="Group 14"/>
          <p:cNvGrpSpPr/>
          <p:nvPr/>
        </p:nvGrpSpPr>
        <p:grpSpPr bwMode="auto">
          <a:xfrm>
            <a:off x="3336925" y="4088654"/>
            <a:ext cx="2257425" cy="2257425"/>
            <a:chOff x="867" y="738"/>
            <a:chExt cx="1422" cy="1422"/>
          </a:xfrm>
        </p:grpSpPr>
        <p:sp>
          <p:nvSpPr>
            <p:cNvPr id="25" name="Oval 15"/>
            <p:cNvSpPr>
              <a:spLocks noChangeArrowheads="1"/>
            </p:cNvSpPr>
            <p:nvPr/>
          </p:nvSpPr>
          <p:spPr bwMode="gray">
            <a:xfrm>
              <a:off x="867" y="738"/>
              <a:ext cx="1422" cy="1422"/>
            </a:xfrm>
            <a:prstGeom prst="ellipse">
              <a:avLst/>
            </a:prstGeom>
            <a:gradFill rotWithShape="1">
              <a:gsLst>
                <a:gs pos="0">
                  <a:srgbClr val="7474C2"/>
                </a:gs>
                <a:gs pos="100000">
                  <a:srgbClr val="9999FF"/>
                </a:gs>
              </a:gsLst>
              <a:lin ang="2700000" scaled="1"/>
            </a:gradFill>
            <a:ln w="38100" algn="ctr">
              <a:solidFill>
                <a:srgbClr val="DDDDDD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gray">
            <a:xfrm>
              <a:off x="909" y="774"/>
              <a:ext cx="1337" cy="1348"/>
            </a:xfrm>
            <a:prstGeom prst="ellipse">
              <a:avLst/>
            </a:prstGeom>
            <a:gradFill rotWithShape="1">
              <a:gsLst>
                <a:gs pos="0">
                  <a:srgbClr val="9999FF"/>
                </a:gs>
                <a:gs pos="100000">
                  <a:srgbClr val="7474C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7" name="Rectangle 17"/>
          <p:cNvSpPr>
            <a:spLocks noChangeArrowheads="1"/>
          </p:cNvSpPr>
          <p:nvPr/>
        </p:nvSpPr>
        <p:spPr bwMode="gray">
          <a:xfrm>
            <a:off x="3440113" y="5044329"/>
            <a:ext cx="1946275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上海院信息系统</a:t>
            </a:r>
            <a:endParaRPr lang="en-US" altLang="zh-CN" sz="160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设计生产系统</a:t>
            </a:r>
            <a:endParaRPr lang="en-US" altLang="zh-CN" sz="160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集团信息系统</a:t>
            </a:r>
            <a:endParaRPr lang="en-US" altLang="zh-CN" sz="160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8" name="Freeform 19"/>
          <p:cNvSpPr/>
          <p:nvPr/>
        </p:nvSpPr>
        <p:spPr bwMode="gray">
          <a:xfrm>
            <a:off x="3448050" y="4153742"/>
            <a:ext cx="2024063" cy="785812"/>
          </a:xfrm>
          <a:custGeom>
            <a:avLst/>
            <a:gdLst>
              <a:gd name="T0" fmla="*/ 0 w 1291"/>
              <a:gd name="T1" fmla="*/ 2147483647 h 495"/>
              <a:gd name="T2" fmla="*/ 2147483647 w 1291"/>
              <a:gd name="T3" fmla="*/ 2147483647 h 495"/>
              <a:gd name="T4" fmla="*/ 2147483647 w 1291"/>
              <a:gd name="T5" fmla="*/ 2147483647 h 495"/>
              <a:gd name="T6" fmla="*/ 2147483647 w 1291"/>
              <a:gd name="T7" fmla="*/ 0 h 495"/>
              <a:gd name="T8" fmla="*/ 2147483647 w 1291"/>
              <a:gd name="T9" fmla="*/ 2147483647 h 495"/>
              <a:gd name="T10" fmla="*/ 0 w 1291"/>
              <a:gd name="T11" fmla="*/ 2147483647 h 4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91"/>
              <a:gd name="T19" fmla="*/ 0 h 495"/>
              <a:gd name="T20" fmla="*/ 1291 w 1291"/>
              <a:gd name="T21" fmla="*/ 495 h 4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91" h="495">
                <a:moveTo>
                  <a:pt x="0" y="495"/>
                </a:moveTo>
                <a:lnTo>
                  <a:pt x="1291" y="488"/>
                </a:lnTo>
                <a:cubicBezTo>
                  <a:pt x="1255" y="336"/>
                  <a:pt x="1163" y="231"/>
                  <a:pt x="1079" y="156"/>
                </a:cubicBezTo>
                <a:cubicBezTo>
                  <a:pt x="995" y="81"/>
                  <a:pt x="854" y="0"/>
                  <a:pt x="635" y="0"/>
                </a:cubicBezTo>
                <a:cubicBezTo>
                  <a:pt x="416" y="0"/>
                  <a:pt x="340" y="63"/>
                  <a:pt x="230" y="143"/>
                </a:cubicBezTo>
                <a:cubicBezTo>
                  <a:pt x="120" y="223"/>
                  <a:pt x="6" y="413"/>
                  <a:pt x="0" y="495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black">
          <a:xfrm>
            <a:off x="3586163" y="4439585"/>
            <a:ext cx="1836737" cy="52322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叁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业务系统</a:t>
            </a:r>
            <a:endParaRPr lang="en-US" altLang="zh-CN" sz="2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Freeform 21"/>
          <p:cNvSpPr/>
          <p:nvPr/>
        </p:nvSpPr>
        <p:spPr bwMode="gray">
          <a:xfrm>
            <a:off x="6106084" y="1130396"/>
            <a:ext cx="2033588" cy="781050"/>
          </a:xfrm>
          <a:custGeom>
            <a:avLst/>
            <a:gdLst>
              <a:gd name="T0" fmla="*/ 0 w 1293"/>
              <a:gd name="T1" fmla="*/ 2147483647 h 492"/>
              <a:gd name="T2" fmla="*/ 2147483647 w 1293"/>
              <a:gd name="T3" fmla="*/ 2147483647 h 492"/>
              <a:gd name="T4" fmla="*/ 2147483647 w 1293"/>
              <a:gd name="T5" fmla="*/ 2147483647 h 492"/>
              <a:gd name="T6" fmla="*/ 2147483647 w 1293"/>
              <a:gd name="T7" fmla="*/ 0 h 492"/>
              <a:gd name="T8" fmla="*/ 2147483647 w 1293"/>
              <a:gd name="T9" fmla="*/ 2147483647 h 492"/>
              <a:gd name="T10" fmla="*/ 0 w 1293"/>
              <a:gd name="T11" fmla="*/ 2147483647 h 4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93"/>
              <a:gd name="T19" fmla="*/ 0 h 492"/>
              <a:gd name="T20" fmla="*/ 1293 w 1293"/>
              <a:gd name="T21" fmla="*/ 492 h 4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93" h="492">
                <a:moveTo>
                  <a:pt x="0" y="490"/>
                </a:moveTo>
                <a:lnTo>
                  <a:pt x="1293" y="492"/>
                </a:lnTo>
                <a:cubicBezTo>
                  <a:pt x="1257" y="340"/>
                  <a:pt x="1165" y="235"/>
                  <a:pt x="1081" y="160"/>
                </a:cubicBezTo>
                <a:cubicBezTo>
                  <a:pt x="997" y="85"/>
                  <a:pt x="867" y="0"/>
                  <a:pt x="648" y="0"/>
                </a:cubicBezTo>
                <a:cubicBezTo>
                  <a:pt x="429" y="0"/>
                  <a:pt x="342" y="67"/>
                  <a:pt x="232" y="147"/>
                </a:cubicBezTo>
                <a:cubicBezTo>
                  <a:pt x="122" y="227"/>
                  <a:pt x="18" y="421"/>
                  <a:pt x="0" y="490"/>
                </a:cubicBezTo>
                <a:close/>
              </a:path>
            </a:pathLst>
          </a:custGeom>
          <a:solidFill>
            <a:srgbClr val="D3CE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Freeform 22"/>
          <p:cNvSpPr/>
          <p:nvPr/>
        </p:nvSpPr>
        <p:spPr bwMode="gray">
          <a:xfrm>
            <a:off x="921312" y="1131983"/>
            <a:ext cx="2038350" cy="785813"/>
          </a:xfrm>
          <a:custGeom>
            <a:avLst/>
            <a:gdLst>
              <a:gd name="T0" fmla="*/ 0 w 1284"/>
              <a:gd name="T1" fmla="*/ 2147483647 h 495"/>
              <a:gd name="T2" fmla="*/ 2147483647 w 1284"/>
              <a:gd name="T3" fmla="*/ 2147483647 h 495"/>
              <a:gd name="T4" fmla="*/ 2147483647 w 1284"/>
              <a:gd name="T5" fmla="*/ 2147483647 h 495"/>
              <a:gd name="T6" fmla="*/ 2147483647 w 1284"/>
              <a:gd name="T7" fmla="*/ 0 h 495"/>
              <a:gd name="T8" fmla="*/ 2147483647 w 1284"/>
              <a:gd name="T9" fmla="*/ 2147483647 h 495"/>
              <a:gd name="T10" fmla="*/ 0 w 1284"/>
              <a:gd name="T11" fmla="*/ 2147483647 h 4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84"/>
              <a:gd name="T19" fmla="*/ 0 h 495"/>
              <a:gd name="T20" fmla="*/ 1284 w 1284"/>
              <a:gd name="T21" fmla="*/ 495 h 4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84" h="495">
                <a:moveTo>
                  <a:pt x="0" y="495"/>
                </a:moveTo>
                <a:lnTo>
                  <a:pt x="1284" y="492"/>
                </a:lnTo>
                <a:cubicBezTo>
                  <a:pt x="1248" y="340"/>
                  <a:pt x="1156" y="235"/>
                  <a:pt x="1072" y="160"/>
                </a:cubicBezTo>
                <a:cubicBezTo>
                  <a:pt x="988" y="85"/>
                  <a:pt x="858" y="0"/>
                  <a:pt x="639" y="0"/>
                </a:cubicBezTo>
                <a:cubicBezTo>
                  <a:pt x="420" y="0"/>
                  <a:pt x="333" y="67"/>
                  <a:pt x="223" y="147"/>
                </a:cubicBezTo>
                <a:cubicBezTo>
                  <a:pt x="113" y="227"/>
                  <a:pt x="18" y="426"/>
                  <a:pt x="0" y="495"/>
                </a:cubicBezTo>
                <a:close/>
              </a:path>
            </a:pathLst>
          </a:custGeom>
          <a:solidFill>
            <a:srgbClr val="A3C9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black">
          <a:xfrm>
            <a:off x="6217209" y="1416239"/>
            <a:ext cx="1836738" cy="52322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贰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常用软件</a:t>
            </a:r>
            <a:endParaRPr lang="en-US" altLang="zh-CN" sz="28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black">
          <a:xfrm>
            <a:off x="1049900" y="1425764"/>
            <a:ext cx="1836737" cy="52322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壹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网络配置</a:t>
            </a:r>
            <a:endParaRPr lang="en-US" altLang="zh-CN" sz="28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4" name="Picture 22" descr="问号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05" y="2113304"/>
            <a:ext cx="1135623" cy="16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Box 5"/>
          <p:cNvSpPr txBox="1">
            <a:spLocks noChangeArrowheads="1"/>
          </p:cNvSpPr>
          <p:nvPr/>
        </p:nvSpPr>
        <p:spPr bwMode="gray">
          <a:xfrm>
            <a:off x="3510756" y="3730441"/>
            <a:ext cx="1854200" cy="40005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b="1" dirty="0" smtClean="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学什么</a:t>
            </a:r>
            <a:endParaRPr lang="en-US" altLang="zh-CN" sz="2000" b="1" dirty="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934" y="2073632"/>
            <a:ext cx="7867650" cy="4500563"/>
          </a:xfrm>
          <a:prstGeom prst="rect">
            <a:avLst/>
          </a:prstGeom>
        </p:spPr>
      </p:pic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统一信息平台（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3" name="AutoShape 50"/>
          <p:cNvSpPr>
            <a:spLocks noChangeArrowheads="1"/>
          </p:cNvSpPr>
          <p:nvPr/>
        </p:nvSpPr>
        <p:spPr bwMode="gray">
          <a:xfrm>
            <a:off x="755650" y="1196975"/>
            <a:ext cx="7416800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网页登陆地址 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http</a:t>
            </a:r>
            <a:r>
              <a:rPr lang="en-US" altLang="zh-CN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://oa.sidri.com.cn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2" name="Picture 2" descr="http://www.longrenw.com/uploads/allimg/150907/1324562P0-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1211">
            <a:off x="451908" y="973973"/>
            <a:ext cx="1707092" cy="99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60"/>
          <p:cNvSpPr txBox="1">
            <a:spLocks noChangeArrowheads="1"/>
          </p:cNvSpPr>
          <p:nvPr/>
        </p:nvSpPr>
        <p:spPr bwMode="gray">
          <a:xfrm rot="20861211">
            <a:off x="568475" y="978618"/>
            <a:ext cx="1473957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需装加密软件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统一信息平台（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gray">
          <a:xfrm rot="10800000">
            <a:off x="2437416" y="1012993"/>
            <a:ext cx="2185690" cy="1444306"/>
          </a:xfrm>
          <a:prstGeom prst="rect">
            <a:avLst/>
          </a:prstGeom>
          <a:gradFill rotWithShape="1">
            <a:gsLst>
              <a:gs pos="0">
                <a:srgbClr val="A8D02A">
                  <a:gamma/>
                  <a:tint val="0"/>
                  <a:invGamma/>
                  <a:alpha val="0"/>
                </a:srgbClr>
              </a:gs>
              <a:gs pos="100000">
                <a:srgbClr val="A8D02A">
                  <a:alpha val="50000"/>
                </a:srgb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gray">
          <a:xfrm>
            <a:off x="2400901" y="2703341"/>
            <a:ext cx="1788748" cy="1474395"/>
          </a:xfrm>
          <a:prstGeom prst="rect">
            <a:avLst/>
          </a:prstGeom>
          <a:gradFill rotWithShape="1">
            <a:gsLst>
              <a:gs pos="0">
                <a:srgbClr val="FFC319">
                  <a:alpha val="50000"/>
                </a:srgbClr>
              </a:gs>
              <a:gs pos="100000">
                <a:srgbClr val="FFC319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gray">
          <a:xfrm>
            <a:off x="2420533" y="4439284"/>
            <a:ext cx="1817220" cy="1359347"/>
          </a:xfrm>
          <a:prstGeom prst="rect">
            <a:avLst/>
          </a:prstGeom>
          <a:gradFill rotWithShape="1">
            <a:gsLst>
              <a:gs pos="0">
                <a:srgbClr val="FF6161">
                  <a:alpha val="50000"/>
                </a:srgbClr>
              </a:gs>
              <a:gs pos="100000">
                <a:srgbClr val="FF6161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gray">
          <a:xfrm>
            <a:off x="1034307" y="972509"/>
            <a:ext cx="1437028" cy="150625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A8D02A"/>
              </a:gs>
              <a:gs pos="100000">
                <a:srgbClr val="A8D02A">
                  <a:gamma/>
                  <a:shade val="69804"/>
                  <a:invGamma/>
                </a:srgb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white">
          <a:xfrm>
            <a:off x="1198823" y="1540971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统一认证</a:t>
            </a:r>
            <a:endParaRPr lang="en-US" altLang="zh-CN" b="1" dirty="0" smtClean="0">
              <a:solidFill>
                <a:srgbClr val="FEFEF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gray">
          <a:xfrm>
            <a:off x="1034307" y="2657176"/>
            <a:ext cx="1437028" cy="147439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FFC319"/>
              </a:gs>
              <a:gs pos="100000">
                <a:srgbClr val="FFC319">
                  <a:gamma/>
                  <a:shade val="69804"/>
                  <a:invGamma/>
                </a:srgb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white">
          <a:xfrm>
            <a:off x="1215782" y="3209707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常用功能</a:t>
            </a:r>
            <a:endParaRPr lang="en-US" altLang="zh-CN" b="1" dirty="0" smtClean="0">
              <a:solidFill>
                <a:srgbClr val="FEFEF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3037926" y="1125472"/>
            <a:ext cx="57487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已接入统一认证系统，使用统一认证账号密码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默认登录账户为用户</a:t>
            </a:r>
            <a:r>
              <a:rPr lang="en-US" altLang="zh-CN" kern="0" noProof="0" dirty="0" err="1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sh</a:t>
            </a:r>
            <a:r>
              <a:rPr lang="zh-CN" altLang="en-US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工号</a:t>
            </a:r>
            <a:endParaRPr lang="en-US" altLang="zh-CN" kern="0" noProof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0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初始密码为身份证后</a:t>
            </a:r>
            <a:r>
              <a:rPr kumimoji="0" lang="en-US" altLang="zh-CN" b="0" i="0" u="none" strike="noStrike" kern="0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8</a:t>
            </a:r>
            <a:r>
              <a:rPr kumimoji="0" lang="zh-CN" altLang="en-US" b="0" i="0" u="none" strike="noStrike" kern="0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位（登录后强制修改）</a:t>
            </a:r>
            <a:endParaRPr kumimoji="0" lang="en-US" altLang="zh-CN" b="0" i="0" u="none" strike="noStrike" kern="0" cap="none" spc="0" normalizeH="0" baseline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如有遗忘密码请与信息中心联系</a:t>
            </a:r>
            <a:endParaRPr kumimoji="0" lang="en-US" altLang="zh-CN" b="0" i="0" u="none" strike="noStrike" kern="0" cap="none" spc="0" normalizeH="0" baseline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3054884" y="2840375"/>
            <a:ext cx="55201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公文流转：发起行政、财务、人事、资源等公文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会议申请：查看会议室安排情况、申请会议室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待办查看：</a:t>
            </a:r>
            <a:r>
              <a:rPr lang="en-US" altLang="zh-CN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OA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、项目管理、邮件待办查看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通讯录：支持姓名、工号、短号、座机等搜索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gray">
          <a:xfrm>
            <a:off x="1034307" y="4373293"/>
            <a:ext cx="1437028" cy="147439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FF6161"/>
              </a:gs>
              <a:gs pos="100000">
                <a:srgbClr val="FF6161">
                  <a:gamma/>
                  <a:shade val="69804"/>
                  <a:invGamma/>
                </a:srgb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white">
          <a:xfrm>
            <a:off x="1198823" y="4795791"/>
            <a:ext cx="1107996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即时消息</a:t>
            </a:r>
            <a:endParaRPr lang="en-US" altLang="zh-CN" b="1" dirty="0" smtClean="0">
              <a:solidFill>
                <a:srgbClr val="FEFEF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移动应用</a:t>
            </a:r>
            <a:endParaRPr lang="en-US" altLang="zh-CN" b="1" dirty="0" smtClean="0">
              <a:solidFill>
                <a:srgbClr val="FEFEF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3037926" y="4510326"/>
            <a:ext cx="57487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RTX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软件下载地址：</a:t>
            </a: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http://190.10.10.24:8012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RTX</a:t>
            </a:r>
            <a:r>
              <a:rPr lang="zh-CN" altLang="en-US" kern="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软件未接入统一认证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，默认登录密码为</a:t>
            </a:r>
            <a:r>
              <a:rPr lang="en-US" altLang="zh-CN" kern="0" dirty="0" err="1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sh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工号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统一信息平台</a:t>
            </a:r>
            <a:r>
              <a:rPr lang="en-US" altLang="zh-CN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可以在移动应用平台中下载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统一信息平台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可以审批但不可填写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2007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gray">
          <a:xfrm>
            <a:off x="5140325" y="3213100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208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2010</a:t>
            </a: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gray">
          <a:xfrm>
            <a:off x="5076825" y="350043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2009</a:t>
            </a: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755650" y="1774312"/>
            <a:ext cx="7515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★启动时间：	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2014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endParaRPr lang="en-US" altLang="zh-CN" sz="1800" b="1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755650" y="2379673"/>
            <a:ext cx="7056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★系统简介：</a:t>
            </a:r>
          </a:p>
        </p:txBody>
      </p: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357313" y="2840059"/>
            <a:ext cx="6913562" cy="133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集团公司内部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实现发文流程、收文流程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、以及各种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办公审批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流程综合服务系统。同时提供了一体化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窗口，通过单一登录便可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接入集团各类信息系统。</a:t>
            </a:r>
            <a:endParaRPr lang="en-US" altLang="zh-CN" sz="1800" b="1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上海院全部的费用报销必须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全部通过集团网上自助报销实现。</a:t>
            </a:r>
            <a:endParaRPr lang="zh-CN" altLang="en-US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及网上报销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</a:t>
            </a:r>
            <a:r>
              <a:rPr lang="en-US" altLang="zh-CN" sz="3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3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及网上报销</a:t>
            </a:r>
          </a:p>
        </p:txBody>
      </p:sp>
      <p:pic>
        <p:nvPicPr>
          <p:cNvPr id="7" name="Picture 4" descr="C:\Users\user\Desktop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8" y="980546"/>
            <a:ext cx="4356100" cy="2447925"/>
          </a:xfrm>
          <a:prstGeom prst="rect">
            <a:avLst/>
          </a:prstGeom>
          <a:noFill/>
        </p:spPr>
      </p:pic>
      <p:pic>
        <p:nvPicPr>
          <p:cNvPr id="8" name="Picture 5" descr="C:\Users\user\Desktop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3" y="1340908"/>
            <a:ext cx="47148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C:\Users\user\Desktop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420408"/>
            <a:ext cx="5399088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3645958"/>
            <a:ext cx="48958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347220" y="4917714"/>
            <a:ext cx="37040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TIPS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：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我们只负责送到这里</a:t>
            </a:r>
            <a:r>
              <a:rPr lang="en-US" altLang="zh-CN" sz="2000" b="1" dirty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……</a:t>
            </a:r>
          </a:p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报销相关操作请询资产财务部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及网上报销</a:t>
            </a:r>
          </a:p>
        </p:txBody>
      </p:sp>
      <p:sp>
        <p:nvSpPr>
          <p:cNvPr id="25" name="AutoShape 10"/>
          <p:cNvSpPr>
            <a:spLocks noChangeArrowheads="1"/>
          </p:cNvSpPr>
          <p:nvPr/>
        </p:nvSpPr>
        <p:spPr bwMode="gray">
          <a:xfrm>
            <a:off x="655465" y="1106519"/>
            <a:ext cx="8207375" cy="133340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987E3"/>
              </a:gs>
              <a:gs pos="50000">
                <a:srgbClr val="4987E3">
                  <a:gamma/>
                  <a:tint val="21176"/>
                  <a:invGamma/>
                </a:srgbClr>
              </a:gs>
              <a:gs pos="100000">
                <a:srgbClr val="4987E3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1014240" y="1242944"/>
            <a:ext cx="7273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</a:rPr>
              <a:t>集团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</a:rPr>
              <a:t>OA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</a:rPr>
              <a:t>浏览地址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http://oa.ctgpc.com.cn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1014239" y="1719987"/>
            <a:ext cx="72331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用户名：姓全拼</a:t>
            </a:r>
            <a:r>
              <a:rPr lang="en-US" altLang="zh-CN" sz="1600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_</a:t>
            </a:r>
            <a:r>
              <a:rPr lang="zh-CN" altLang="en-US" sz="1600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名全拼（如重名则加数字后缀</a:t>
            </a:r>
            <a:r>
              <a:rPr lang="zh-CN" altLang="en-US" sz="1600" dirty="0" smtClean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）如 </a:t>
            </a:r>
            <a:r>
              <a:rPr lang="en-US" altLang="zh-CN" sz="1600" dirty="0" err="1" smtClean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cao_yanni</a:t>
            </a:r>
            <a:endParaRPr lang="en-US" altLang="zh-CN" sz="1600" dirty="0" smtClean="0">
              <a:solidFill>
                <a:srgbClr val="00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eaLnBrk="1" hangingPunct="1"/>
            <a:r>
              <a:rPr lang="zh-CN" altLang="en-US" sz="1600" dirty="0" smtClean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初始</a:t>
            </a:r>
            <a:r>
              <a:rPr lang="zh-CN" altLang="en-US" sz="1600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密码</a:t>
            </a:r>
            <a:r>
              <a:rPr lang="zh-CN" altLang="en-US" sz="1600" dirty="0" smtClean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zh-CN" altLang="en-US" sz="160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由集团信息中心统一设置好后以短信形式发送至用户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216276" y="3143513"/>
            <a:ext cx="400050" cy="44926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" name="Oval 13"/>
          <p:cNvSpPr>
            <a:spLocks noChangeArrowheads="1"/>
          </p:cNvSpPr>
          <p:nvPr/>
        </p:nvSpPr>
        <p:spPr bwMode="gray">
          <a:xfrm>
            <a:off x="1360489" y="2519626"/>
            <a:ext cx="1703387" cy="1687512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gray">
          <a:xfrm>
            <a:off x="1360489" y="2519626"/>
            <a:ext cx="1703387" cy="1687512"/>
          </a:xfrm>
          <a:prstGeom prst="ellipse">
            <a:avLst/>
          </a:prstGeom>
          <a:gradFill rotWithShape="1">
            <a:gsLst>
              <a:gs pos="0">
                <a:schemeClr val="folHlink">
                  <a:alpha val="32001"/>
                </a:schemeClr>
              </a:gs>
              <a:gs pos="100000">
                <a:schemeClr val="fol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Oval 15"/>
          <p:cNvSpPr>
            <a:spLocks noChangeArrowheads="1"/>
          </p:cNvSpPr>
          <p:nvPr/>
        </p:nvSpPr>
        <p:spPr bwMode="gray">
          <a:xfrm>
            <a:off x="1471614" y="2629163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54118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54118"/>
                  <a:invGamma/>
                </a:schemeClr>
              </a:gs>
            </a:gsLst>
            <a:lin ang="18900000" scaled="1"/>
          </a:gradFill>
          <a:ln w="38100" algn="ctr">
            <a:noFill/>
            <a:rou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Oval 16"/>
          <p:cNvSpPr>
            <a:spLocks noChangeArrowheads="1"/>
          </p:cNvSpPr>
          <p:nvPr/>
        </p:nvSpPr>
        <p:spPr bwMode="gray">
          <a:xfrm>
            <a:off x="1473201" y="2632338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63529"/>
                  <a:invGamma/>
                </a:schemeClr>
              </a:gs>
              <a:gs pos="100000">
                <a:schemeClr val="folHlink">
                  <a:alpha val="0"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Oval 17"/>
          <p:cNvSpPr>
            <a:spLocks noChangeArrowheads="1"/>
          </p:cNvSpPr>
          <p:nvPr/>
        </p:nvSpPr>
        <p:spPr bwMode="gray">
          <a:xfrm>
            <a:off x="1546226" y="2703776"/>
            <a:ext cx="1333500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40" name="Group 18"/>
          <p:cNvGrpSpPr/>
          <p:nvPr/>
        </p:nvGrpSpPr>
        <p:grpSpPr bwMode="auto">
          <a:xfrm>
            <a:off x="1566864" y="2722826"/>
            <a:ext cx="1290637" cy="1277937"/>
            <a:chOff x="4166" y="1706"/>
            <a:chExt cx="1252" cy="1252"/>
          </a:xfrm>
        </p:grpSpPr>
        <p:sp>
          <p:nvSpPr>
            <p:cNvPr id="41" name="Oval 19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42" name="Oval 20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43" name="Oval 21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44" name="Oval 22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45" name="Oval 23"/>
          <p:cNvSpPr>
            <a:spLocks noChangeArrowheads="1"/>
          </p:cNvSpPr>
          <p:nvPr/>
        </p:nvSpPr>
        <p:spPr bwMode="gray">
          <a:xfrm>
            <a:off x="3824289" y="2524388"/>
            <a:ext cx="1703387" cy="168751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Oval 24"/>
          <p:cNvSpPr>
            <a:spLocks noChangeArrowheads="1"/>
          </p:cNvSpPr>
          <p:nvPr/>
        </p:nvSpPr>
        <p:spPr bwMode="gray">
          <a:xfrm>
            <a:off x="3824289" y="2524388"/>
            <a:ext cx="1703387" cy="1687513"/>
          </a:xfrm>
          <a:prstGeom prst="ellipse">
            <a:avLst/>
          </a:prstGeom>
          <a:gradFill rotWithShape="1">
            <a:gsLst>
              <a:gs pos="0">
                <a:schemeClr val="accent1">
                  <a:alpha val="32001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Oval 25"/>
          <p:cNvSpPr>
            <a:spLocks noChangeArrowheads="1"/>
          </p:cNvSpPr>
          <p:nvPr/>
        </p:nvSpPr>
        <p:spPr bwMode="gray">
          <a:xfrm>
            <a:off x="3935414" y="2635513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54118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54118"/>
                  <a:invGamma/>
                </a:schemeClr>
              </a:gs>
            </a:gsLst>
            <a:lin ang="18900000" scaled="1"/>
          </a:gradFill>
          <a:ln w="38100" algn="ctr">
            <a:noFill/>
            <a:rou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Oval 26"/>
          <p:cNvSpPr>
            <a:spLocks noChangeArrowheads="1"/>
          </p:cNvSpPr>
          <p:nvPr/>
        </p:nvSpPr>
        <p:spPr bwMode="gray">
          <a:xfrm>
            <a:off x="3937001" y="2637101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Oval 27"/>
          <p:cNvSpPr>
            <a:spLocks noChangeArrowheads="1"/>
          </p:cNvSpPr>
          <p:nvPr/>
        </p:nvSpPr>
        <p:spPr bwMode="gray">
          <a:xfrm>
            <a:off x="4008439" y="2706951"/>
            <a:ext cx="1333500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50" name="Group 28"/>
          <p:cNvGrpSpPr/>
          <p:nvPr/>
        </p:nvGrpSpPr>
        <p:grpSpPr bwMode="auto">
          <a:xfrm>
            <a:off x="4030664" y="2722826"/>
            <a:ext cx="1290637" cy="1277937"/>
            <a:chOff x="4166" y="1706"/>
            <a:chExt cx="1252" cy="1252"/>
          </a:xfrm>
        </p:grpSpPr>
        <p:sp>
          <p:nvSpPr>
            <p:cNvPr id="51" name="Oval 29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52" name="Oval 30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53" name="Oval 31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54" name="Oval 32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60" name="Text Box 38"/>
          <p:cNvSpPr txBox="1">
            <a:spLocks noChangeArrowheads="1"/>
          </p:cNvSpPr>
          <p:nvPr/>
        </p:nvSpPr>
        <p:spPr bwMode="gray">
          <a:xfrm>
            <a:off x="1662114" y="3111763"/>
            <a:ext cx="1006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用户名</a:t>
            </a:r>
            <a:endParaRPr lang="en-US" altLang="zh-CN" sz="16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初始密码</a:t>
            </a:r>
          </a:p>
        </p:txBody>
      </p:sp>
      <p:sp>
        <p:nvSpPr>
          <p:cNvPr id="61" name="Text Box 39"/>
          <p:cNvSpPr txBox="1">
            <a:spLocks noChangeArrowheads="1"/>
          </p:cNvSpPr>
          <p:nvPr/>
        </p:nvSpPr>
        <p:spPr bwMode="gray">
          <a:xfrm>
            <a:off x="3360739" y="3040326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60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登陆集团</a:t>
            </a:r>
            <a:endParaRPr lang="en-US" altLang="zh-CN" sz="160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OA</a:t>
            </a:r>
            <a:r>
              <a:rPr lang="zh-CN" altLang="en-US" sz="160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办公系统</a:t>
            </a:r>
          </a:p>
        </p:txBody>
      </p:sp>
      <p:sp>
        <p:nvSpPr>
          <p:cNvPr id="63" name="TextBox 44"/>
          <p:cNvSpPr txBox="1">
            <a:spLocks noChangeArrowheads="1"/>
          </p:cNvSpPr>
          <p:nvPr/>
        </p:nvSpPr>
        <p:spPr bwMode="auto">
          <a:xfrm>
            <a:off x="944037" y="4307943"/>
            <a:ext cx="48353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目前集团</a:t>
            </a:r>
            <a:r>
              <a:rPr lang="en-US" altLang="zh-CN" sz="1400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OA</a:t>
            </a:r>
            <a:r>
              <a:rPr lang="zh-CN" altLang="en-US" sz="1400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处于新旧系统交替阶段，老系统暂不支持密码修改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5" name="TextBox 46"/>
          <p:cNvSpPr txBox="1">
            <a:spLocks noChangeArrowheads="1"/>
          </p:cNvSpPr>
          <p:nvPr/>
        </p:nvSpPr>
        <p:spPr bwMode="auto">
          <a:xfrm>
            <a:off x="944035" y="5138934"/>
            <a:ext cx="63357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集团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OA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办公系统密码和</a:t>
            </a:r>
            <a:r>
              <a:rPr lang="zh-CN" altLang="en-US" sz="1400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集团综合信息门户密码是独立的</a:t>
            </a:r>
            <a:endParaRPr lang="zh-CN" altLang="en-US" sz="1400" b="1" u="sng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TextBox 42"/>
          <p:cNvSpPr txBox="1">
            <a:spLocks noChangeArrowheads="1"/>
          </p:cNvSpPr>
          <p:nvPr/>
        </p:nvSpPr>
        <p:spPr bwMode="auto">
          <a:xfrm>
            <a:off x="933452" y="5563854"/>
            <a:ext cx="5143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如忘记旧</a:t>
            </a:r>
            <a:r>
              <a:rPr lang="zh-CN" altLang="en-US" sz="1400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密码请联系集团信息技术热线 </a:t>
            </a:r>
            <a:endParaRPr lang="zh-CN" altLang="en-US" sz="1400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008689" y="4323026"/>
            <a:ext cx="28541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TIPS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：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集团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OA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账号密码重置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联系集团技术热线： </a:t>
            </a:r>
            <a:r>
              <a:rPr lang="en-US" altLang="zh-C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 </a:t>
            </a:r>
          </a:p>
          <a:p>
            <a:pPr>
              <a:defRPr/>
            </a:pPr>
            <a:r>
              <a:rPr lang="en-US" altLang="zh-CN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0717-6761000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及网上报销</a:t>
            </a:r>
          </a:p>
        </p:txBody>
      </p:sp>
      <p:sp>
        <p:nvSpPr>
          <p:cNvPr id="68" name="矩形 67"/>
          <p:cNvSpPr/>
          <p:nvPr/>
        </p:nvSpPr>
        <p:spPr>
          <a:xfrm>
            <a:off x="620712" y="3088863"/>
            <a:ext cx="41121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</a:t>
            </a:r>
            <a:r>
              <a:rPr lang="zh-CN" altLang="en-US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综合信息门户页面（</a:t>
            </a:r>
            <a:r>
              <a:rPr lang="en-US" altLang="zh-CN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web.ctgpc.com.cn</a:t>
            </a:r>
            <a:r>
              <a:rPr lang="zh-CN" altLang="en-US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）的登陆按钮下面，点击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“忘记密码”链接</a:t>
            </a:r>
            <a:endParaRPr lang="zh-CN" altLang="en-US" sz="1400" dirty="0">
              <a:solidFill>
                <a:srgbClr val="99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按提示输入相关</a:t>
            </a:r>
            <a:r>
              <a:rPr lang="zh-CN" altLang="en-US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信息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，点击“下一步”直至找回密码</a:t>
            </a:r>
            <a:endParaRPr lang="en-US" altLang="zh-CN" sz="1400" dirty="0" smtClean="0">
              <a:solidFill>
                <a:srgbClr val="99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如采用邮箱找回密码的方式，则登陆</a:t>
            </a:r>
            <a:r>
              <a:rPr lang="zh-CN" altLang="en-US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集团邮箱 </a:t>
            </a:r>
            <a:r>
              <a:rPr lang="en-US" altLang="zh-CN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mail.ctg.com.cn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r>
              <a:rPr lang="zh-CN" altLang="en-US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如果不知道密码可至曹艳妮处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重置</a:t>
            </a:r>
            <a:endParaRPr lang="zh-CN" altLang="en-US" sz="1400" dirty="0">
              <a:solidFill>
                <a:srgbClr val="99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邮件</a:t>
            </a:r>
            <a:r>
              <a:rPr lang="zh-CN" altLang="en-US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中有新密码，使用新密码登陆综合信息门户 </a:t>
            </a:r>
            <a:r>
              <a:rPr lang="en-US" altLang="zh-CN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web.ctgpc.com.cn</a:t>
            </a:r>
            <a:endParaRPr lang="zh-CN" altLang="en-US" sz="1400" dirty="0">
              <a:solidFill>
                <a:srgbClr val="99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9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注意事项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64EB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AutoShape 4"/>
          <p:cNvSpPr>
            <a:spLocks noChangeArrowheads="1"/>
          </p:cNvSpPr>
          <p:nvPr/>
        </p:nvSpPr>
        <p:spPr bwMode="gray">
          <a:xfrm>
            <a:off x="883972" y="2230178"/>
            <a:ext cx="3585634" cy="662521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关于集团综合信息门户密码找回</a:t>
            </a:r>
            <a:endParaRPr lang="en-US" altLang="zh-CN" sz="1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AutoShape 4"/>
          <p:cNvSpPr>
            <a:spLocks noChangeArrowheads="1"/>
          </p:cNvSpPr>
          <p:nvPr/>
        </p:nvSpPr>
        <p:spPr bwMode="gray">
          <a:xfrm>
            <a:off x="5118098" y="2230178"/>
            <a:ext cx="1765299" cy="659019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有问题？</a:t>
            </a:r>
            <a:endParaRPr lang="en-US" altLang="zh-CN" sz="1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969932" y="3095859"/>
            <a:ext cx="41121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如使用</a:t>
            </a:r>
            <a:r>
              <a:rPr lang="zh-CN" altLang="en-US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新密码依然无法登陆综合信息门户，请致电集团技术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热线，解锁帐户。</a:t>
            </a:r>
            <a:endParaRPr lang="zh-CN" altLang="en-US" sz="1400" dirty="0">
              <a:solidFill>
                <a:srgbClr val="99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如使用</a:t>
            </a:r>
            <a:r>
              <a:rPr lang="zh-CN" altLang="en-US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新密码能登陆综合信息门户，并且跳出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输入外部应用程序口令的对话框</a:t>
            </a:r>
            <a:r>
              <a:rPr lang="zh-CN" altLang="en-US" sz="1400" dirty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，请输入发送至您手机上的密码，并点击确定按钮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zh-CN" altLang="en-US" sz="1400" dirty="0">
              <a:solidFill>
                <a:srgbClr val="99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修改综合信息门户密码：综合信息门户首页</a:t>
            </a:r>
            <a:r>
              <a:rPr lang="en-US" altLang="zh-CN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个人信息</a:t>
            </a:r>
            <a:r>
              <a:rPr lang="en-US" altLang="zh-CN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更改我的口令 中修改密码，密码修改后</a:t>
            </a:r>
            <a:r>
              <a:rPr lang="en-US" altLang="zh-CN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1400" dirty="0" smtClean="0">
                <a:solidFill>
                  <a:srgbClr val="99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个小时生效。</a:t>
            </a:r>
            <a:endParaRPr lang="zh-CN" altLang="en-US" sz="1400" dirty="0">
              <a:solidFill>
                <a:srgbClr val="99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516749" y="1324675"/>
            <a:ext cx="3290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集团技术热线：</a:t>
            </a:r>
            <a:r>
              <a:rPr lang="en-US" altLang="zh-CN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0717-6761000</a:t>
            </a:r>
            <a:endParaRPr lang="zh-CN" altLang="en-US" b="1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9222" name="Picture 6" descr="http://www.kuaishang.cn/assets/js/upfiles/images/1504020925353065995tcg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418" y="1057800"/>
            <a:ext cx="1654331" cy="96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31889" y="1870075"/>
            <a:ext cx="514353" cy="101912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信息系统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gray">
          <a:xfrm>
            <a:off x="2959753" y="4532313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2007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gray">
          <a:xfrm>
            <a:off x="5155038" y="3213100"/>
            <a:ext cx="535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208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gray">
          <a:xfrm>
            <a:off x="7379353" y="1919288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2010</a:t>
            </a: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gray">
          <a:xfrm>
            <a:off x="5096528" y="3500438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2009</a:t>
            </a: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755650" y="1887538"/>
            <a:ext cx="748823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★启动时间：	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2012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7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月，系统验收并正式使用。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2014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9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月信息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		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系统二期深化应用建设完成。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755650" y="2999581"/>
            <a:ext cx="7056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★系统简介：</a:t>
            </a:r>
          </a:p>
        </p:txBody>
      </p: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357313" y="3429000"/>
            <a:ext cx="6913562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项目管理信息系统是以项目为主线，涵盖了项目自承接开始，直至项目结算关闭的全生命周期管理。通过进度计划、工日费用两条主线，结合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WBS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工作任务分解信息，实现项目的有效管理。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跟据个人所属角色的不同，系统中的分工也各有不同，对于设计人员来说，主要工作是工卡信息的填写，同时系统也提供了各类便捷查询的功能。随着工作的积累，作为专业负责人及项目负责人时，通过系统可开展更多的专业和项目上的工作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信息系统</a:t>
            </a:r>
          </a:p>
        </p:txBody>
      </p:sp>
      <p:sp>
        <p:nvSpPr>
          <p:cNvPr id="23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如何安装</a:t>
            </a:r>
          </a:p>
        </p:txBody>
      </p:sp>
      <p:sp>
        <p:nvSpPr>
          <p:cNvPr id="24" name="Text Box 51"/>
          <p:cNvSpPr txBox="1">
            <a:spLocks noChangeArrowheads="1"/>
          </p:cNvSpPr>
          <p:nvPr/>
        </p:nvSpPr>
        <p:spPr bwMode="gray">
          <a:xfrm>
            <a:off x="1281114" y="2917572"/>
            <a:ext cx="6599238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srgbClr val="364E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安装文件地址：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\\190.10.10.5\</a:t>
            </a:r>
            <a:r>
              <a:rPr lang="zh-CN" altLang="en-US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用户目录</a:t>
            </a:r>
            <a:r>
              <a:rPr lang="en-US" altLang="zh-CN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上海院</a:t>
            </a:r>
            <a:r>
              <a:rPr lang="en-US" altLang="zh-CN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项目信息管理系统</a:t>
            </a:r>
            <a:r>
              <a:rPr lang="en-US" altLang="zh-CN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5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ftp://190.10.10.8/</a:t>
            </a:r>
            <a:r>
              <a:rPr lang="zh-CN" altLang="en-US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项目信息管理系统</a:t>
            </a:r>
            <a:endParaRPr lang="en-US" altLang="zh-CN" sz="15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60"/>
          <p:cNvSpPr txBox="1">
            <a:spLocks noChangeArrowheads="1"/>
          </p:cNvSpPr>
          <p:nvPr/>
        </p:nvSpPr>
        <p:spPr bwMode="gray">
          <a:xfrm>
            <a:off x="1258888" y="2133600"/>
            <a:ext cx="6481762" cy="64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项目管理信息系统使用的是客户端方式登陆，使用时需要先安装相应的客户端</a:t>
            </a:r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auto">
          <a:xfrm>
            <a:off x="1719153" y="4459194"/>
            <a:ext cx="648176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 smtClean="0">
                <a:solidFill>
                  <a:srgbClr val="364E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由于安装设置过程涉及较多步骤，请参照安装目录下的</a:t>
            </a:r>
            <a:endParaRPr lang="en-US" altLang="zh-CN" sz="1800" b="1" dirty="0" smtClean="0">
              <a:solidFill>
                <a:srgbClr val="364E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 smtClean="0">
                <a:solidFill>
                  <a:srgbClr val="364E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《PowerOn </a:t>
            </a:r>
            <a:r>
              <a:rPr lang="zh-CN" altLang="en-US" sz="1800" b="1" dirty="0" smtClean="0">
                <a:solidFill>
                  <a:srgbClr val="364E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软件安装手册</a:t>
            </a:r>
            <a:r>
              <a:rPr lang="en-US" altLang="zh-CN" sz="1800" b="1" dirty="0" smtClean="0">
                <a:solidFill>
                  <a:srgbClr val="364E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.doc》</a:t>
            </a:r>
            <a:r>
              <a:rPr lang="zh-CN" altLang="en-US" sz="1800" b="1" dirty="0" smtClean="0">
                <a:solidFill>
                  <a:srgbClr val="364E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文档进行安装和配置</a:t>
            </a:r>
          </a:p>
        </p:txBody>
      </p:sp>
      <p:sp>
        <p:nvSpPr>
          <p:cNvPr id="27" name="Text Box 51"/>
          <p:cNvSpPr txBox="1">
            <a:spLocks noChangeArrowheads="1"/>
          </p:cNvSpPr>
          <p:nvPr/>
        </p:nvSpPr>
        <p:spPr bwMode="gray">
          <a:xfrm>
            <a:off x="1281114" y="3708244"/>
            <a:ext cx="6599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srgbClr val="364E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完整资料地址：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http://190.10.10.6/</a:t>
            </a:r>
            <a:r>
              <a:rPr lang="zh-CN" altLang="en-US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共享资源</a:t>
            </a:r>
            <a:r>
              <a:rPr lang="en-US" altLang="zh-CN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SidriMis</a:t>
            </a:r>
            <a:r>
              <a:rPr lang="zh-CN" altLang="en-US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培训资料</a:t>
            </a:r>
            <a:r>
              <a:rPr lang="en-US" altLang="zh-CN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1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4" descr="http://a4.att.hudong.com/43/12/01300000876508141862128129145_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618926"/>
            <a:ext cx="464763" cy="4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PowerOn </a:t>
            </a:r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信息系统</a:t>
            </a:r>
          </a:p>
        </p:txBody>
      </p:sp>
      <p:pic>
        <p:nvPicPr>
          <p:cNvPr id="13" name="Picture 30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85938"/>
            <a:ext cx="59055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516688" y="1773238"/>
            <a:ext cx="21590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/>
                <a:uLnTx/>
                <a:uFillTx/>
                <a:latin typeface="Arial" panose="020B0604020202020204" pitchFamily="34" charset="0"/>
              </a:rPr>
              <a:t>登陆用户名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/>
                <a:uLnTx/>
                <a:uFillTx/>
                <a:latin typeface="Arial" panose="020B0604020202020204" pitchFamily="34" charset="0"/>
              </a:rPr>
              <a:t>:  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/>
                <a:uLnTx/>
                <a:uFillTx/>
                <a:latin typeface="Arial" panose="020B0604020202020204" pitchFamily="34" charset="0"/>
              </a:rPr>
              <a:t>拼音全拼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/>
                <a:uLnTx/>
                <a:uFillTx/>
                <a:latin typeface="Arial" panose="020B0604020202020204" pitchFamily="34" charset="0"/>
              </a:rPr>
              <a:t>初始密码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/>
                <a:uLnTx/>
                <a:uFillTx/>
                <a:latin typeface="Arial" panose="020B0604020202020204" pitchFamily="34" charset="0"/>
              </a:rPr>
              <a:t>:	   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/>
                <a:uLnTx/>
                <a:uFillTx/>
                <a:latin typeface="Arial" panose="020B0604020202020204" pitchFamily="34" charset="0"/>
              </a:rPr>
              <a:t>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64EB6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请登陆后尽快修改密码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Verdana" panose="020B0604030504040204" pitchFamily="34" charset="0"/>
              </a:rPr>
              <a:t>如何使用</a:t>
            </a:r>
          </a:p>
        </p:txBody>
      </p:sp>
      <p:pic>
        <p:nvPicPr>
          <p:cNvPr id="16" name="Picture 2" descr="http://www.longrenw.com/uploads/allimg/150907/1324562P0-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1211">
            <a:off x="186795" y="394814"/>
            <a:ext cx="1707092" cy="99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60"/>
          <p:cNvSpPr txBox="1">
            <a:spLocks noChangeArrowheads="1"/>
          </p:cNvSpPr>
          <p:nvPr/>
        </p:nvSpPr>
        <p:spPr bwMode="gray">
          <a:xfrm rot="20861211">
            <a:off x="303362" y="399459"/>
            <a:ext cx="1473957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需装加密软件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项目管理系统角色功能概览</a:t>
            </a:r>
          </a:p>
        </p:txBody>
      </p:sp>
      <p:sp>
        <p:nvSpPr>
          <p:cNvPr id="51" name="AutoShape 3"/>
          <p:cNvSpPr>
            <a:spLocks noChangeArrowheads="1"/>
          </p:cNvSpPr>
          <p:nvPr/>
        </p:nvSpPr>
        <p:spPr bwMode="gray">
          <a:xfrm>
            <a:off x="1023408" y="1421871"/>
            <a:ext cx="2439988" cy="2000250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FFC319"/>
              </a:gs>
              <a:gs pos="50000">
                <a:srgbClr val="FFC319">
                  <a:gamma/>
                  <a:tint val="63529"/>
                  <a:invGamma/>
                  <a:alpha val="89999"/>
                </a:srgbClr>
              </a:gs>
              <a:gs pos="100000">
                <a:srgbClr val="FFC319"/>
              </a:gs>
            </a:gsLst>
            <a:lin ang="2700000" scaled="1"/>
          </a:gradFill>
          <a:ln w="9525" algn="ctr">
            <a:noFill/>
            <a:miter lim="800000"/>
          </a:ln>
          <a:effectLst/>
          <a:scene3d>
            <a:camera prst="legacyPerspectiveTopRight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rgbClr val="FFC319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2" name="AutoShape 4"/>
          <p:cNvSpPr>
            <a:spLocks noChangeArrowheads="1"/>
          </p:cNvSpPr>
          <p:nvPr/>
        </p:nvSpPr>
        <p:spPr bwMode="gray">
          <a:xfrm>
            <a:off x="3665008" y="1421871"/>
            <a:ext cx="2439988" cy="2000250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99CCFF">
                  <a:alpha val="89998"/>
                </a:srgbClr>
              </a:gs>
              <a:gs pos="100000">
                <a:srgbClr val="CCECFF"/>
              </a:gs>
            </a:gsLst>
            <a:lin ang="2700000" scaled="1"/>
          </a:gradFill>
          <a:ln w="9525">
            <a:miter lim="800000"/>
          </a:ln>
          <a:scene3d>
            <a:camera prst="legacyPerspectiveTopRight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gray">
          <a:xfrm>
            <a:off x="3665008" y="1348846"/>
            <a:ext cx="2109788" cy="515937"/>
          </a:xfrm>
          <a:prstGeom prst="rect">
            <a:avLst/>
          </a:prstGeom>
          <a:gradFill rotWithShape="1">
            <a:gsLst>
              <a:gs pos="0">
                <a:srgbClr val="FF6161"/>
              </a:gs>
              <a:gs pos="50000">
                <a:srgbClr val="FF6161">
                  <a:gamma/>
                  <a:tint val="76471"/>
                  <a:invGamma/>
                </a:srgbClr>
              </a:gs>
              <a:gs pos="100000">
                <a:srgbClr val="FF6161"/>
              </a:gs>
            </a:gsLst>
            <a:lin ang="2700000" scaled="1"/>
          </a:gradFill>
          <a:ln w="9525" algn="ctr">
            <a:noFill/>
            <a:miter lim="800000"/>
          </a:ln>
          <a:effectLst/>
          <a:scene3d>
            <a:camera prst="legacyPerspectiveTopRight"/>
            <a:lightRig rig="legacyFlat3" dir="b"/>
          </a:scene3d>
          <a:sp3d extrusionH="227000" prstMaterial="legacyMetal">
            <a:bevelT w="13500" h="13500" prst="angle"/>
            <a:bevelB w="13500" h="13500" prst="angle"/>
            <a:extrusionClr>
              <a:srgbClr val="FF6161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" name="AutoShape 6"/>
          <p:cNvSpPr>
            <a:spLocks noChangeArrowheads="1"/>
          </p:cNvSpPr>
          <p:nvPr/>
        </p:nvSpPr>
        <p:spPr bwMode="gray">
          <a:xfrm rot="5400000">
            <a:off x="6202627" y="1516327"/>
            <a:ext cx="2308225" cy="2119313"/>
          </a:xfrm>
          <a:prstGeom prst="rightArrowCallout">
            <a:avLst>
              <a:gd name="adj1" fmla="val 28435"/>
              <a:gd name="adj2" fmla="val 21477"/>
              <a:gd name="adj3" fmla="val 7937"/>
              <a:gd name="adj4" fmla="val 86532"/>
            </a:avLst>
          </a:prstGeom>
          <a:gradFill rotWithShape="1">
            <a:gsLst>
              <a:gs pos="0">
                <a:srgbClr val="FFC319"/>
              </a:gs>
              <a:gs pos="50000">
                <a:srgbClr val="FFC319">
                  <a:gamma/>
                  <a:tint val="48627"/>
                  <a:invGamma/>
                  <a:alpha val="89999"/>
                </a:srgbClr>
              </a:gs>
              <a:gs pos="100000">
                <a:srgbClr val="FFC319"/>
              </a:gs>
            </a:gsLst>
            <a:lin ang="2700000" scaled="1"/>
          </a:gradFill>
          <a:ln w="9525" algn="ctr">
            <a:noFill/>
            <a:miter lim="800000"/>
          </a:ln>
          <a:effectLst/>
          <a:scene3d>
            <a:camera prst="legacyPerspectiveTop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gray">
          <a:xfrm>
            <a:off x="6297083" y="1348846"/>
            <a:ext cx="2119313" cy="515937"/>
          </a:xfrm>
          <a:prstGeom prst="rect">
            <a:avLst/>
          </a:prstGeom>
          <a:gradFill rotWithShape="1">
            <a:gsLst>
              <a:gs pos="0">
                <a:srgbClr val="FFC319"/>
              </a:gs>
              <a:gs pos="50000">
                <a:srgbClr val="FFC319">
                  <a:gamma/>
                  <a:shade val="81961"/>
                  <a:invGamma/>
                </a:srgbClr>
              </a:gs>
              <a:gs pos="100000">
                <a:srgbClr val="FFC319"/>
              </a:gs>
            </a:gsLst>
            <a:lin ang="2700000" scaled="1"/>
          </a:gradFill>
          <a:ln w="9525" algn="ctr">
            <a:noFill/>
            <a:miter lim="800000"/>
          </a:ln>
          <a:effectLst/>
          <a:scene3d>
            <a:camera prst="legacyPerspectiveTop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rgbClr val="FFC319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gray">
          <a:xfrm flipH="1">
            <a:off x="3358621" y="4033308"/>
            <a:ext cx="2439987" cy="2000250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FFC319"/>
              </a:gs>
              <a:gs pos="50000">
                <a:srgbClr val="FFC319">
                  <a:gamma/>
                  <a:tint val="63529"/>
                  <a:invGamma/>
                  <a:alpha val="89999"/>
                </a:srgbClr>
              </a:gs>
              <a:gs pos="100000">
                <a:srgbClr val="FFC319"/>
              </a:gs>
            </a:gsLst>
            <a:lin ang="2700000" scaled="1"/>
          </a:gradFill>
          <a:ln w="9525" algn="ctr">
            <a:noFill/>
            <a:miter lim="800000"/>
          </a:ln>
          <a:effectLst/>
          <a:scene3d>
            <a:camera prst="legacyPerspectiveTopLeft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rgbClr val="FFC319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gray">
          <a:xfrm>
            <a:off x="3685646" y="3877733"/>
            <a:ext cx="2112962" cy="515938"/>
          </a:xfrm>
          <a:prstGeom prst="rect">
            <a:avLst/>
          </a:prstGeom>
          <a:gradFill rotWithShape="1">
            <a:gsLst>
              <a:gs pos="0">
                <a:srgbClr val="FFC319"/>
              </a:gs>
              <a:gs pos="50000">
                <a:srgbClr val="FFC319">
                  <a:gamma/>
                  <a:shade val="87843"/>
                  <a:invGamma/>
                </a:srgbClr>
              </a:gs>
              <a:gs pos="100000">
                <a:srgbClr val="FFC319"/>
              </a:gs>
            </a:gsLst>
            <a:lin ang="2700000" scaled="1"/>
          </a:gradFill>
          <a:ln w="9525" algn="ctr">
            <a:noFill/>
            <a:miter lim="800000"/>
          </a:ln>
          <a:effectLst/>
          <a:scene3d>
            <a:camera prst="legacyPerspectiveTopLeft"/>
            <a:lightRig rig="legacyFlat3" dir="b"/>
          </a:scene3d>
          <a:sp3d extrusionH="188900" prstMaterial="legacyMetal">
            <a:bevelT w="13500" h="13500" prst="angle"/>
            <a:bevelB w="13500" h="13500" prst="angle"/>
            <a:extrusionClr>
              <a:srgbClr val="FFC319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AutoShape 10"/>
          <p:cNvSpPr>
            <a:spLocks noChangeArrowheads="1"/>
          </p:cNvSpPr>
          <p:nvPr/>
        </p:nvSpPr>
        <p:spPr bwMode="gray">
          <a:xfrm flipH="1">
            <a:off x="5970058" y="4033308"/>
            <a:ext cx="2439988" cy="2000250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99CCFF">
                  <a:alpha val="89998"/>
                </a:srgbClr>
              </a:gs>
              <a:gs pos="100000">
                <a:srgbClr val="CCECFF"/>
              </a:gs>
            </a:gsLst>
            <a:lin ang="2700000" scaled="1"/>
          </a:gradFill>
          <a:ln w="9525">
            <a:miter lim="800000"/>
          </a:ln>
          <a:scene3d>
            <a:camera prst="legacyPerspectiveTopLeft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Rectangle 11"/>
          <p:cNvSpPr>
            <a:spLocks noChangeArrowheads="1"/>
          </p:cNvSpPr>
          <p:nvPr/>
        </p:nvSpPr>
        <p:spPr bwMode="gray">
          <a:xfrm>
            <a:off x="6300258" y="3887258"/>
            <a:ext cx="2119313" cy="515938"/>
          </a:xfrm>
          <a:prstGeom prst="rect">
            <a:avLst/>
          </a:prstGeom>
          <a:gradFill rotWithShape="1">
            <a:gsLst>
              <a:gs pos="0">
                <a:srgbClr val="FF6161"/>
              </a:gs>
              <a:gs pos="50000">
                <a:srgbClr val="FF6161">
                  <a:gamma/>
                  <a:tint val="76471"/>
                  <a:invGamma/>
                </a:srgbClr>
              </a:gs>
              <a:gs pos="100000">
                <a:srgbClr val="FF6161"/>
              </a:gs>
            </a:gsLst>
            <a:lin ang="2700000" scaled="1"/>
          </a:gradFill>
          <a:ln w="9525" algn="ctr">
            <a:noFill/>
            <a:miter lim="800000"/>
          </a:ln>
          <a:effectLst/>
          <a:scene3d>
            <a:camera prst="legacyPerspectiveTopLeft"/>
            <a:lightRig rig="legacyFlat3" dir="b"/>
          </a:scene3d>
          <a:sp3d extrusionH="227000" prstMaterial="legacyMetal">
            <a:bevelT w="13500" h="13500" prst="angle"/>
            <a:bevelB w="13500" h="13500" prst="angle"/>
            <a:extrusionClr>
              <a:srgbClr val="FF6161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gray">
          <a:xfrm>
            <a:off x="1021821" y="1348846"/>
            <a:ext cx="2114550" cy="515937"/>
          </a:xfrm>
          <a:prstGeom prst="rect">
            <a:avLst/>
          </a:prstGeom>
          <a:gradFill rotWithShape="1">
            <a:gsLst>
              <a:gs pos="0">
                <a:srgbClr val="FFC319"/>
              </a:gs>
              <a:gs pos="50000">
                <a:srgbClr val="FFC319">
                  <a:gamma/>
                  <a:shade val="87843"/>
                  <a:invGamma/>
                </a:srgbClr>
              </a:gs>
              <a:gs pos="100000">
                <a:srgbClr val="FFC319"/>
              </a:gs>
            </a:gsLst>
            <a:lin ang="2700000" scaled="1"/>
          </a:gradFill>
          <a:ln w="9525" algn="ctr">
            <a:noFill/>
            <a:miter lim="800000"/>
          </a:ln>
          <a:effectLst/>
          <a:scene3d>
            <a:camera prst="legacyPerspectiveTopRight"/>
            <a:lightRig rig="legacyFlat3" dir="b"/>
          </a:scene3d>
          <a:sp3d extrusionH="227000" prstMaterial="legacyMetal">
            <a:bevelT w="13500" h="13500" prst="angle"/>
            <a:bevelB w="13500" h="13500" prst="angle"/>
            <a:extrusionClr>
              <a:srgbClr val="FFC319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gray">
          <a:xfrm>
            <a:off x="1372281" y="1424573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市场经营人员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 Box 18"/>
          <p:cNvSpPr txBox="1">
            <a:spLocks noChangeArrowheads="1"/>
          </p:cNvSpPr>
          <p:nvPr/>
        </p:nvSpPr>
        <p:spPr bwMode="black">
          <a:xfrm>
            <a:off x="896408" y="4602485"/>
            <a:ext cx="23241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专业设计人员</a:t>
            </a:r>
            <a:endParaRPr lang="en-US" altLang="zh-CN" sz="1600" kern="0" dirty="0" smtClean="0">
              <a:solidFill>
                <a:srgbClr val="00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kern="0" dirty="0" smtClean="0">
              <a:solidFill>
                <a:srgbClr val="00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主要操作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工卡</a:t>
            </a:r>
            <a:r>
              <a:rPr lang="zh-CN" altLang="en-US" sz="1600" kern="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填报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6306608" y="2065490"/>
            <a:ext cx="20732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项目立项及裁剪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noProof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项目进度计划</a:t>
            </a:r>
            <a:endParaRPr lang="en-US" altLang="zh-CN" sz="1400" b="1" kern="0" noProof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项目费用申请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项目产值结算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其他管理工作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gray">
          <a:xfrm>
            <a:off x="4027633" y="1408169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管理人员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 Box 13"/>
          <p:cNvSpPr txBox="1">
            <a:spLocks noChangeArrowheads="1"/>
          </p:cNvSpPr>
          <p:nvPr/>
        </p:nvSpPr>
        <p:spPr bwMode="gray">
          <a:xfrm>
            <a:off x="6609959" y="1408169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管理人员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 Box 19"/>
          <p:cNvSpPr txBox="1">
            <a:spLocks noChangeArrowheads="1"/>
          </p:cNvSpPr>
          <p:nvPr/>
        </p:nvSpPr>
        <p:spPr bwMode="auto">
          <a:xfrm>
            <a:off x="1021821" y="2044826"/>
            <a:ext cx="20732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登记项目信息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项目前期评审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录入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合同明细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开具项目发票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设计分包管理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5" name="Text Box 19"/>
          <p:cNvSpPr txBox="1">
            <a:spLocks noChangeArrowheads="1"/>
          </p:cNvSpPr>
          <p:nvPr/>
        </p:nvSpPr>
        <p:spPr bwMode="auto">
          <a:xfrm>
            <a:off x="3655483" y="2109701"/>
            <a:ext cx="2073275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下达生产任务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申请项目费用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辅助项目裁剪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进度费用审核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Text Box 13"/>
          <p:cNvSpPr txBox="1">
            <a:spLocks noChangeArrowheads="1"/>
          </p:cNvSpPr>
          <p:nvPr/>
        </p:nvSpPr>
        <p:spPr bwMode="gray">
          <a:xfrm>
            <a:off x="6546260" y="3951344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600" b="1" kern="0" noProof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负责人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19"/>
          <p:cNvSpPr txBox="1">
            <a:spLocks noChangeArrowheads="1"/>
          </p:cNvSpPr>
          <p:nvPr/>
        </p:nvSpPr>
        <p:spPr bwMode="auto">
          <a:xfrm>
            <a:off x="6281207" y="4666595"/>
            <a:ext cx="2073275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配专业主设人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noProof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审核专业进度</a:t>
            </a:r>
            <a:endParaRPr lang="en-US" altLang="zh-CN" sz="1400" b="1" kern="0" noProof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分院产值分配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部门工卡确认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Text Box 13"/>
          <p:cNvSpPr txBox="1">
            <a:spLocks noChangeArrowheads="1"/>
          </p:cNvSpPr>
          <p:nvPr/>
        </p:nvSpPr>
        <p:spPr bwMode="gray">
          <a:xfrm>
            <a:off x="4118986" y="3951344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专业主设人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3655482" y="4685645"/>
            <a:ext cx="2073275" cy="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专业进度计划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专业人员配备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20650" marR="0" lvl="0" indent="-120650" algn="ctr" defTabSz="914400" eaLnBrk="1" fontAlgn="auto" latinLnBrk="0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专业完成反馈</a:t>
            </a:r>
            <a:endParaRPr lang="en-US" altLang="zh-CN" sz="1400" b="1" kern="0" dirty="0" smtClean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右箭头 1"/>
          <p:cNvSpPr/>
          <p:nvPr/>
        </p:nvSpPr>
        <p:spPr bwMode="auto">
          <a:xfrm rot="2134461">
            <a:off x="236118" y="4192290"/>
            <a:ext cx="977678" cy="536490"/>
          </a:xfrm>
          <a:prstGeom prst="rightArrow">
            <a:avLst/>
          </a:prstGeom>
          <a:solidFill>
            <a:srgbClr val="FD777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" name="右箭头 79"/>
          <p:cNvSpPr/>
          <p:nvPr/>
        </p:nvSpPr>
        <p:spPr bwMode="auto">
          <a:xfrm rot="19660675">
            <a:off x="238983" y="5352685"/>
            <a:ext cx="977678" cy="536490"/>
          </a:xfrm>
          <a:prstGeom prst="rightArrow">
            <a:avLst/>
          </a:prstGeom>
          <a:solidFill>
            <a:srgbClr val="FD777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一、网络配置篇</a:t>
            </a:r>
          </a:p>
        </p:txBody>
      </p:sp>
      <p:grpSp>
        <p:nvGrpSpPr>
          <p:cNvPr id="9" name="Group 4"/>
          <p:cNvGrpSpPr/>
          <p:nvPr/>
        </p:nvGrpSpPr>
        <p:grpSpPr bwMode="auto">
          <a:xfrm>
            <a:off x="2336800" y="2935817"/>
            <a:ext cx="4724400" cy="685800"/>
            <a:chOff x="1296" y="1824"/>
            <a:chExt cx="2976" cy="432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520F"/>
                </a:gs>
                <a:gs pos="50000">
                  <a:srgbClr val="D9520F">
                    <a:gamma/>
                    <a:tint val="21176"/>
                    <a:invGamma/>
                  </a:srgbClr>
                </a:gs>
                <a:gs pos="100000">
                  <a:srgbClr val="D9520F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D9520F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设置及网络基础配置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gray">
            <a:xfrm>
              <a:off x="1446" y="1886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信息系统</a:t>
            </a: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gray">
          <a:xfrm rot="10800000">
            <a:off x="2769085" y="1250060"/>
            <a:ext cx="2185690" cy="1444306"/>
          </a:xfrm>
          <a:prstGeom prst="rect">
            <a:avLst/>
          </a:prstGeom>
          <a:gradFill rotWithShape="1">
            <a:gsLst>
              <a:gs pos="0">
                <a:srgbClr val="A8D02A">
                  <a:gamma/>
                  <a:tint val="0"/>
                  <a:invGamma/>
                  <a:alpha val="0"/>
                </a:srgbClr>
              </a:gs>
              <a:gs pos="100000">
                <a:srgbClr val="A8D02A">
                  <a:alpha val="50000"/>
                </a:srgb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gray">
          <a:xfrm>
            <a:off x="2732570" y="2940408"/>
            <a:ext cx="1788748" cy="1474395"/>
          </a:xfrm>
          <a:prstGeom prst="rect">
            <a:avLst/>
          </a:prstGeom>
          <a:gradFill rotWithShape="1">
            <a:gsLst>
              <a:gs pos="0">
                <a:srgbClr val="FFC319">
                  <a:alpha val="50000"/>
                </a:srgbClr>
              </a:gs>
              <a:gs pos="100000">
                <a:srgbClr val="FFC319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2752202" y="4676351"/>
            <a:ext cx="1817220" cy="1359347"/>
          </a:xfrm>
          <a:prstGeom prst="rect">
            <a:avLst/>
          </a:prstGeom>
          <a:gradFill rotWithShape="1">
            <a:gsLst>
              <a:gs pos="0">
                <a:srgbClr val="FF6161">
                  <a:alpha val="50000"/>
                </a:srgbClr>
              </a:gs>
              <a:gs pos="100000">
                <a:srgbClr val="FF6161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gray">
          <a:xfrm>
            <a:off x="1365976" y="1209576"/>
            <a:ext cx="1437028" cy="150625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A8D02A"/>
              </a:gs>
              <a:gs pos="100000">
                <a:srgbClr val="A8D02A">
                  <a:gamma/>
                  <a:shade val="69804"/>
                  <a:invGamma/>
                </a:srgb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23"/>
          <p:cNvSpPr>
            <a:spLocks noChangeArrowheads="1"/>
          </p:cNvSpPr>
          <p:nvPr/>
        </p:nvSpPr>
        <p:spPr bwMode="white">
          <a:xfrm>
            <a:off x="1530492" y="1778038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历史项目</a:t>
            </a:r>
            <a:endParaRPr lang="en-US" altLang="zh-CN" b="1" dirty="0" smtClean="0">
              <a:solidFill>
                <a:srgbClr val="FEFEF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AutoShape 10"/>
          <p:cNvSpPr>
            <a:spLocks noChangeArrowheads="1"/>
          </p:cNvSpPr>
          <p:nvPr/>
        </p:nvSpPr>
        <p:spPr bwMode="gray">
          <a:xfrm>
            <a:off x="1365976" y="2894243"/>
            <a:ext cx="1437028" cy="147439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FFC319"/>
              </a:gs>
              <a:gs pos="100000">
                <a:srgbClr val="FFC319">
                  <a:gamma/>
                  <a:shade val="69804"/>
                  <a:invGamma/>
                </a:srgb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white">
          <a:xfrm>
            <a:off x="1547451" y="3446774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工卡数据</a:t>
            </a:r>
            <a:endParaRPr lang="en-US" altLang="zh-CN" b="1" dirty="0" smtClean="0">
              <a:solidFill>
                <a:srgbClr val="FEFEF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21"/>
          <p:cNvSpPr>
            <a:spLocks noChangeArrowheads="1"/>
          </p:cNvSpPr>
          <p:nvPr/>
        </p:nvSpPr>
        <p:spPr bwMode="auto">
          <a:xfrm>
            <a:off x="3369595" y="1517920"/>
            <a:ext cx="574871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历史项目是指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2010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7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月以前的项目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此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时系统还未上线，故而无法按照一般工卡填写</a:t>
            </a:r>
            <a:endParaRPr lang="en-US" altLang="zh-CN" kern="0" noProof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历史项目填写至项目和专业即可</a:t>
            </a:r>
            <a:endParaRPr kumimoji="0" lang="en-US" altLang="zh-CN" b="0" i="0" u="none" strike="noStrike" kern="0" cap="none" spc="0" normalizeH="0" baseline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3369595" y="3211908"/>
            <a:ext cx="55201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工卡数据用于填写本人参与的项目工作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除项目专业外，还需填至工作项和校审角色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工卡数据前提必须是专业负责人配备自己参与项目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5" name="AutoShape 7"/>
          <p:cNvSpPr>
            <a:spLocks noChangeArrowheads="1"/>
          </p:cNvSpPr>
          <p:nvPr/>
        </p:nvSpPr>
        <p:spPr bwMode="gray">
          <a:xfrm>
            <a:off x="1365976" y="4610360"/>
            <a:ext cx="1437028" cy="147439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FF6161"/>
              </a:gs>
              <a:gs pos="100000">
                <a:srgbClr val="FF6161">
                  <a:gamma/>
                  <a:shade val="69804"/>
                  <a:invGamma/>
                </a:srgb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white">
          <a:xfrm>
            <a:off x="1530492" y="5171358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管理工作</a:t>
            </a:r>
            <a:endParaRPr lang="en-US" altLang="zh-CN" b="1" dirty="0" smtClean="0">
              <a:solidFill>
                <a:srgbClr val="FEFEF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3369595" y="4885893"/>
            <a:ext cx="574871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非项目类的工作全部应在管理工作中填写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配合市场前期，可在管理工作中填写，并选择项目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管理工作只记录项目信息，无法体现设计工作量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8" name="Rectangle 23"/>
          <p:cNvSpPr>
            <a:spLocks noChangeArrowheads="1"/>
          </p:cNvSpPr>
          <p:nvPr/>
        </p:nvSpPr>
        <p:spPr bwMode="white">
          <a:xfrm>
            <a:off x="278960" y="2279728"/>
            <a:ext cx="1229929" cy="28007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4400" b="1" dirty="0" smtClean="0">
                <a:solidFill>
                  <a:srgbClr val="4D8FB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工卡填报</a:t>
            </a:r>
            <a:endParaRPr lang="en-US" altLang="zh-CN" sz="4400" b="1" dirty="0" smtClean="0">
              <a:solidFill>
                <a:srgbClr val="4D8FB7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信息系统</a:t>
            </a:r>
          </a:p>
        </p:txBody>
      </p:sp>
      <p:sp>
        <p:nvSpPr>
          <p:cNvPr id="18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注意事项</a:t>
            </a:r>
          </a:p>
        </p:txBody>
      </p:sp>
      <p:sp>
        <p:nvSpPr>
          <p:cNvPr id="19" name="Text Box 60"/>
          <p:cNvSpPr txBox="1">
            <a:spLocks noChangeArrowheads="1"/>
          </p:cNvSpPr>
          <p:nvPr/>
        </p:nvSpPr>
        <p:spPr bwMode="gray">
          <a:xfrm>
            <a:off x="1488546" y="2087344"/>
            <a:ext cx="6697662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、项目工卡填报</a:t>
            </a:r>
            <a:r>
              <a:rPr lang="zh-CN" altLang="en-US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每日必须填写</a:t>
            </a:r>
            <a:r>
              <a:rPr lang="zh-CN" altLang="en-US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，超过时间则无法补填</a:t>
            </a:r>
          </a:p>
        </p:txBody>
      </p:sp>
      <p:sp>
        <p:nvSpPr>
          <p:cNvPr id="20" name="Text Box 60"/>
          <p:cNvSpPr txBox="1">
            <a:spLocks noChangeArrowheads="1"/>
          </p:cNvSpPr>
          <p:nvPr/>
        </p:nvSpPr>
        <p:spPr bwMode="gray">
          <a:xfrm>
            <a:off x="1488546" y="3037376"/>
            <a:ext cx="66976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zh-CN" altLang="en-US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、工卡填报需要首先由专业负责人进行设校审人员的配备，若无法填写工卡，请联系本项目的专业负责人</a:t>
            </a:r>
            <a:r>
              <a:rPr lang="zh-CN" altLang="en-US" sz="1800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添加</a:t>
            </a:r>
            <a:endParaRPr lang="zh-CN" altLang="en-US" sz="1800" kern="0" dirty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1" name="Text Box 60"/>
          <p:cNvSpPr txBox="1">
            <a:spLocks noChangeArrowheads="1"/>
          </p:cNvSpPr>
          <p:nvPr/>
        </p:nvSpPr>
        <p:spPr bwMode="gray">
          <a:xfrm>
            <a:off x="1488546" y="3789391"/>
            <a:ext cx="66976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zh-CN" altLang="en-US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、工卡填报</a:t>
            </a:r>
            <a:r>
              <a:rPr lang="zh-CN" altLang="en-US" sz="1800" kern="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正常工时一天最多填写</a:t>
            </a:r>
            <a:r>
              <a:rPr lang="en-US" altLang="zh-CN" sz="1800" kern="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8</a:t>
            </a:r>
            <a:r>
              <a:rPr lang="zh-CN" altLang="en-US" sz="1800" kern="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小时</a:t>
            </a:r>
            <a:r>
              <a:rPr lang="zh-CN" altLang="en-US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，加班时间超过</a:t>
            </a:r>
            <a:r>
              <a:rPr lang="en-US" altLang="zh-CN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8</a:t>
            </a:r>
            <a:r>
              <a:rPr lang="zh-CN" altLang="en-US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小时视为</a:t>
            </a:r>
            <a:r>
              <a:rPr lang="zh-CN" altLang="en-US" sz="1800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异常</a:t>
            </a:r>
            <a:endParaRPr lang="zh-CN" altLang="en-US" sz="1800" kern="0" dirty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" name="Text Box 60"/>
          <p:cNvSpPr txBox="1">
            <a:spLocks noChangeArrowheads="1"/>
          </p:cNvSpPr>
          <p:nvPr/>
        </p:nvSpPr>
        <p:spPr bwMode="gray">
          <a:xfrm>
            <a:off x="1488546" y="5293421"/>
            <a:ext cx="66976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6</a:t>
            </a:r>
            <a:r>
              <a:rPr lang="zh-CN" altLang="en-US" sz="1800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</a:t>
            </a:r>
            <a:r>
              <a:rPr lang="zh-CN" altLang="en-US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项目速查和图档编号查询有助于快速找到项目的编号与图档号，方便报销的填写与工作的开展。</a:t>
            </a:r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gray">
          <a:xfrm>
            <a:off x="1488546" y="2562360"/>
            <a:ext cx="6697662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、系统安装步骤较为复杂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，请</a:t>
            </a:r>
            <a:r>
              <a:rPr lang="zh-CN" altLang="en-US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详细按照安装手册步骤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操作</a:t>
            </a:r>
            <a:endParaRPr lang="zh-CN" altLang="en-US" kern="0" dirty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4" name="Text Box 60"/>
          <p:cNvSpPr txBox="1">
            <a:spLocks noChangeArrowheads="1"/>
          </p:cNvSpPr>
          <p:nvPr/>
        </p:nvSpPr>
        <p:spPr bwMode="gray">
          <a:xfrm>
            <a:off x="1488546" y="4541406"/>
            <a:ext cx="66976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5</a:t>
            </a:r>
            <a:r>
              <a:rPr lang="zh-CN" altLang="en-US" sz="1800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、各部门或项目每周需对上周的工卡情况进行确认，因此请务必保证</a:t>
            </a:r>
            <a:r>
              <a:rPr lang="zh-CN" altLang="en-US" sz="1800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工卡</a:t>
            </a:r>
            <a:r>
              <a:rPr lang="zh-CN" altLang="en-US" sz="1800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数据的准确性</a:t>
            </a:r>
            <a:endParaRPr lang="zh-CN" altLang="en-US" sz="1800" kern="0" dirty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协同设计系统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gray">
          <a:xfrm>
            <a:off x="7379353" y="1919288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2010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731838" y="1982788"/>
            <a:ext cx="7488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★启动时间：	</a:t>
            </a:r>
            <a:r>
              <a:rPr lang="en-US" altLang="zh-CN" sz="1800" b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2015</a:t>
            </a:r>
            <a:r>
              <a:rPr lang="zh-CN" altLang="en-US" sz="1800" b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1800" b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1800" b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月起全面使用</a:t>
            </a:r>
            <a:endParaRPr lang="en-US" altLang="zh-CN" sz="1800" b="1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730250" y="2759075"/>
            <a:ext cx="7056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★系统简介：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138238" y="3354389"/>
            <a:ext cx="7321550" cy="133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协同设计系统以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Bentley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公司的</a:t>
            </a:r>
            <a:r>
              <a:rPr lang="en-US" altLang="zh-CN" sz="1800" b="1" dirty="0" err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ProjectWise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平台为基础，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通过二次开发，实现设校审流程、会签、互提资料等流程，附加打印出版和设计服务功能。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协同设计系统</a:t>
            </a:r>
          </a:p>
        </p:txBody>
      </p:sp>
      <p:sp>
        <p:nvSpPr>
          <p:cNvPr id="13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安装和登录</a:t>
            </a:r>
          </a:p>
        </p:txBody>
      </p:sp>
      <p:sp>
        <p:nvSpPr>
          <p:cNvPr id="14" name="Text Box 60"/>
          <p:cNvSpPr txBox="1">
            <a:spLocks noChangeArrowheads="1"/>
          </p:cNvSpPr>
          <p:nvPr/>
        </p:nvSpPr>
        <p:spPr bwMode="gray">
          <a:xfrm>
            <a:off x="1147763" y="3062662"/>
            <a:ext cx="6689725" cy="708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PW</a:t>
            </a:r>
            <a:r>
              <a:rPr lang="zh-CN" altLang="en-US" sz="2000" b="1" dirty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协同设计系统由</a:t>
            </a:r>
            <a:r>
              <a:rPr lang="en-US" altLang="zh-CN" sz="2000" b="1" dirty="0" err="1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ProjectWise</a:t>
            </a:r>
            <a:r>
              <a:rPr lang="zh-CN" altLang="en-US" sz="2000" b="1" dirty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客户端和设计服务客户端两部分组成，根据需要分别登录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147763" y="3942666"/>
            <a:ext cx="6892925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zh-CN" altLang="en-US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登录用户名和密码为个人的</a:t>
            </a:r>
            <a:r>
              <a:rPr lang="en-US" altLang="zh-CN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en-US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编号（不建议修改）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147763" y="2182658"/>
            <a:ext cx="6664325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、参阅系统安装手册分步骤安装</a:t>
            </a:r>
            <a:r>
              <a:rPr lang="en-US" altLang="zh-CN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PW</a:t>
            </a:r>
            <a:r>
              <a:rPr lang="zh-CN" altLang="en-US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协同平台、</a:t>
            </a:r>
            <a:r>
              <a:rPr lang="en-US" altLang="zh-CN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PW</a:t>
            </a:r>
            <a:r>
              <a:rPr lang="zh-CN" altLang="en-US" sz="2000" b="1" dirty="0" smtClean="0"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扩展应用、设计服务客户端三个部分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78225" y="4832758"/>
          <a:ext cx="1315508" cy="1192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Document" showAsIcon="1" r:id="rId3" imgW="914400" imgH="828675" progId="Word.Document.8">
                  <p:embed/>
                </p:oleObj>
              </mc:Choice>
              <mc:Fallback>
                <p:oleObj name="Document" showAsIcon="1" r:id="rId3" imgW="914400" imgH="828675" progId="Word.Document.8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8225" y="4832758"/>
                        <a:ext cx="1315508" cy="11921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 bwMode="auto">
          <a:xfrm>
            <a:off x="1896533" y="5085947"/>
            <a:ext cx="1401764" cy="685800"/>
          </a:xfrm>
          <a:prstGeom prst="rightArrow">
            <a:avLst/>
          </a:prstGeom>
          <a:solidFill>
            <a:srgbClr val="E669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右箭头 18"/>
          <p:cNvSpPr/>
          <p:nvPr/>
        </p:nvSpPr>
        <p:spPr bwMode="auto">
          <a:xfrm rot="10800000">
            <a:off x="5173661" y="5085947"/>
            <a:ext cx="1401764" cy="685800"/>
          </a:xfrm>
          <a:prstGeom prst="rightArrow">
            <a:avLst/>
          </a:prstGeom>
          <a:solidFill>
            <a:srgbClr val="E669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0202" y="52441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点击</a:t>
            </a:r>
            <a:endParaRPr lang="zh-CN" altLang="en-US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75425" y="52441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点击</a:t>
            </a:r>
            <a:endParaRPr lang="zh-CN" altLang="en-US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示 22"/>
          <p:cNvGraphicFramePr/>
          <p:nvPr/>
        </p:nvGraphicFramePr>
        <p:xfrm>
          <a:off x="1214414" y="1214422"/>
          <a:ext cx="7215238" cy="371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协同设计系统</a:t>
            </a:r>
          </a:p>
        </p:txBody>
      </p:sp>
      <p:sp>
        <p:nvSpPr>
          <p:cNvPr id="22" name="AutoShape 50"/>
          <p:cNvSpPr>
            <a:spLocks noChangeArrowheads="1"/>
          </p:cNvSpPr>
          <p:nvPr/>
        </p:nvSpPr>
        <p:spPr bwMode="gray">
          <a:xfrm>
            <a:off x="714375" y="100012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系统概述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2714625" y="4643438"/>
            <a:ext cx="1571625" cy="14462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——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协同设计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364EB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——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产品校审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364EB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——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互提资料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364EB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——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图纸会签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5786438" y="4643438"/>
            <a:ext cx="1571625" cy="14462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——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标准图框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364EB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——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批填图签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364EB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——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报告出版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364EB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——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</a:rPr>
              <a:t>图纸出版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协同设计系统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2007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gray">
          <a:xfrm>
            <a:off x="5140325" y="3213100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208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2010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gray">
          <a:xfrm>
            <a:off x="5076825" y="350043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2009</a:t>
            </a: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1214438" y="2214563"/>
            <a:ext cx="75723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项目管理系统</a:t>
            </a: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间实现了项目目录结构的同步</a:t>
            </a:r>
            <a:endParaRPr lang="en-US" altLang="zh-CN" sz="2400" dirty="0" smtClean="0">
              <a:solidFill>
                <a:srgbClr val="364EB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项目管理系统</a:t>
            </a: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间实现了人员信息的同步</a:t>
            </a:r>
            <a:endParaRPr lang="en-US" altLang="zh-CN" sz="2400" dirty="0" smtClean="0">
              <a:solidFill>
                <a:srgbClr val="364EB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项目管理系统</a:t>
            </a: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间实现了人员资质的同步。</a:t>
            </a:r>
            <a:endParaRPr lang="en-US" altLang="zh-CN" sz="2400" dirty="0" smtClean="0">
              <a:solidFill>
                <a:srgbClr val="364EB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档案管理系统</a:t>
            </a: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间实现了出版物扫描归档的接口</a:t>
            </a:r>
            <a:endParaRPr lang="en-US" altLang="zh-CN" sz="2400" dirty="0" smtClean="0">
              <a:solidFill>
                <a:srgbClr val="364EB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知识管理系统</a:t>
            </a:r>
            <a:r>
              <a:rPr lang="zh-CN" altLang="en-US" sz="2400" dirty="0" smtClean="0">
                <a:solidFill>
                  <a:srgbClr val="364EB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间实现了项目特性的接口</a:t>
            </a:r>
            <a:endParaRPr lang="en-US" altLang="zh-CN" sz="2400" dirty="0" smtClean="0">
              <a:solidFill>
                <a:srgbClr val="364EB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AutoShape 50"/>
          <p:cNvSpPr>
            <a:spLocks noChangeArrowheads="1"/>
          </p:cNvSpPr>
          <p:nvPr/>
        </p:nvSpPr>
        <p:spPr bwMode="gray">
          <a:xfrm>
            <a:off x="714375" y="100012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系统关联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协同设计系统</a:t>
            </a:r>
          </a:p>
        </p:txBody>
      </p:sp>
      <p:sp>
        <p:nvSpPr>
          <p:cNvPr id="10" name="Text Box 60"/>
          <p:cNvSpPr txBox="1">
            <a:spLocks noChangeArrowheads="1"/>
          </p:cNvSpPr>
          <p:nvPr/>
        </p:nvSpPr>
        <p:spPr bwMode="gray">
          <a:xfrm>
            <a:off x="1143000" y="2286000"/>
            <a:ext cx="6697663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、项目目录查看不到</a:t>
            </a:r>
            <a:endParaRPr lang="en-US" altLang="zh-CN" sz="2000" b="1" dirty="0">
              <a:solidFill>
                <a:schemeClr val="tx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本人已在项目管理系统中被配备为相应设校审人员；</a:t>
            </a:r>
          </a:p>
          <a:p>
            <a:pPr>
              <a:defRPr/>
            </a:pP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联系项目经理或计划工程师是否进行了项目裁剪；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defRPr/>
            </a:pP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Text Box 60"/>
          <p:cNvSpPr txBox="1">
            <a:spLocks noChangeArrowheads="1"/>
          </p:cNvSpPr>
          <p:nvPr/>
        </p:nvSpPr>
        <p:spPr bwMode="gray">
          <a:xfrm>
            <a:off x="1143000" y="4937443"/>
            <a:ext cx="6697663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、如果遇到无法登陆，或者出现异常错误提示等问题</a:t>
            </a:r>
            <a:endParaRPr lang="en-US" altLang="zh-CN" sz="2000" b="1" dirty="0">
              <a:solidFill>
                <a:schemeClr val="tx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defRPr/>
            </a:pPr>
            <a:r>
              <a:rPr lang="en-US" altLang="zh-CN" sz="2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请及时联系信息与数字工程中心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Text Box 60"/>
          <p:cNvSpPr txBox="1">
            <a:spLocks noChangeArrowheads="1"/>
          </p:cNvSpPr>
          <p:nvPr/>
        </p:nvSpPr>
        <p:spPr bwMode="gray">
          <a:xfrm>
            <a:off x="1143000" y="3710940"/>
            <a:ext cx="6958013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、流程推动是否必须由设计人操作</a:t>
            </a:r>
            <a:endParaRPr lang="en-US" altLang="zh-CN" sz="2000" b="1">
              <a:solidFill>
                <a:schemeClr val="tx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流程的拨动全部由设计人角色完成，包括推送至完成状态</a:t>
            </a:r>
          </a:p>
        </p:txBody>
      </p:sp>
      <p:sp>
        <p:nvSpPr>
          <p:cNvPr id="22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常见问题</a:t>
            </a:r>
          </a:p>
        </p:txBody>
      </p:sp>
      <p:pic>
        <p:nvPicPr>
          <p:cNvPr id="23" name="Picture 2" descr="http://www.longrenw.com/uploads/allimg/150907/1324562P0-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1211">
            <a:off x="186795" y="394814"/>
            <a:ext cx="1707092" cy="99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60"/>
          <p:cNvSpPr txBox="1">
            <a:spLocks noChangeArrowheads="1"/>
          </p:cNvSpPr>
          <p:nvPr/>
        </p:nvSpPr>
        <p:spPr bwMode="gray">
          <a:xfrm rot="20861211">
            <a:off x="303362" y="399459"/>
            <a:ext cx="1473957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需装加密软件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2007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gray">
          <a:xfrm>
            <a:off x="2207344" y="2479855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208</a:t>
            </a: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gray">
          <a:xfrm>
            <a:off x="2143844" y="276719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2009</a:t>
            </a:r>
          </a:p>
        </p:txBody>
      </p:sp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知识管理系统（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SKM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gray">
          <a:xfrm>
            <a:off x="3049372" y="4786119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2007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gray">
          <a:xfrm>
            <a:off x="5244657" y="3466906"/>
            <a:ext cx="535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208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gray">
          <a:xfrm>
            <a:off x="7468972" y="2173094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2010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gray">
          <a:xfrm>
            <a:off x="5186147" y="3754244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2009</a:t>
            </a: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821457" y="2236594"/>
            <a:ext cx="7488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★启动时间：	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2016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10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月正式上线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819869" y="3012881"/>
            <a:ext cx="7056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★系统简介：</a:t>
            </a: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1227857" y="3455794"/>
            <a:ext cx="732155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知识管理系统是上海院知识再利用平台。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知识管理系统内容丰富，工程中心基于院内多年的档案数据，可以提供对历年项目产品的多维度查询和再利用；标准规范知识库提供行业内的标准规范快速查询；专业知识库按照专业划分，提供各专业知识的共享发布和查看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……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除了各大知识库外，知识管理系统还提供专家问答和知识博客等功能，最大限度的提供知识分享。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知识管理系统（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SKM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5" name="图片 4" descr="截图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2063750"/>
            <a:ext cx="7267575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50"/>
          <p:cNvSpPr>
            <a:spLocks noChangeArrowheads="1"/>
          </p:cNvSpPr>
          <p:nvPr/>
        </p:nvSpPr>
        <p:spPr bwMode="gray">
          <a:xfrm>
            <a:off x="755650" y="1196975"/>
            <a:ext cx="7416800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网页登陆地址 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http</a:t>
            </a:r>
            <a:r>
              <a:rPr lang="en-US" altLang="zh-CN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://skm.sidri.com.cn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9" name="Picture 2" descr="http://www.longrenw.com/uploads/allimg/150907/1324562P0-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1211">
            <a:off x="268247" y="957037"/>
            <a:ext cx="1707092" cy="99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60"/>
          <p:cNvSpPr txBox="1">
            <a:spLocks noChangeArrowheads="1"/>
          </p:cNvSpPr>
          <p:nvPr/>
        </p:nvSpPr>
        <p:spPr bwMode="gray">
          <a:xfrm rot="20861211">
            <a:off x="384814" y="961682"/>
            <a:ext cx="1473957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需装加密软件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36951" y="2057037"/>
            <a:ext cx="5020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已接入统一认证系统，使用统一认证账号密码</a:t>
            </a:r>
            <a:endParaRPr lang="en-US" altLang="zh-CN" kern="0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知识管理系统（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SKM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0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主要功能模块</a:t>
            </a:r>
          </a:p>
        </p:txBody>
      </p:sp>
      <p:sp>
        <p:nvSpPr>
          <p:cNvPr id="31" name="AutoShape 4"/>
          <p:cNvSpPr>
            <a:spLocks noChangeArrowheads="1"/>
          </p:cNvSpPr>
          <p:nvPr/>
        </p:nvSpPr>
        <p:spPr bwMode="gray">
          <a:xfrm>
            <a:off x="1582738" y="2357438"/>
            <a:ext cx="2305050" cy="503237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工程中心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AutoShape 4"/>
          <p:cNvSpPr>
            <a:spLocks noChangeArrowheads="1"/>
          </p:cNvSpPr>
          <p:nvPr/>
        </p:nvSpPr>
        <p:spPr bwMode="gray">
          <a:xfrm>
            <a:off x="1582738" y="3021013"/>
            <a:ext cx="2305050" cy="50482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职能管理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gray">
          <a:xfrm>
            <a:off x="1597025" y="3678238"/>
            <a:ext cx="2290763" cy="503237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法律法规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gray">
          <a:xfrm>
            <a:off x="1597025" y="4365625"/>
            <a:ext cx="2290763" cy="50323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资源中心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AutoShape 4"/>
          <p:cNvSpPr>
            <a:spLocks noChangeArrowheads="1"/>
          </p:cNvSpPr>
          <p:nvPr/>
        </p:nvSpPr>
        <p:spPr bwMode="gray">
          <a:xfrm>
            <a:off x="4857750" y="2357438"/>
            <a:ext cx="2376488" cy="503237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基础资料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AutoShape 4"/>
          <p:cNvSpPr>
            <a:spLocks noChangeArrowheads="1"/>
          </p:cNvSpPr>
          <p:nvPr/>
        </p:nvSpPr>
        <p:spPr bwMode="gray">
          <a:xfrm>
            <a:off x="4857750" y="3041650"/>
            <a:ext cx="2376488" cy="50482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专家爱问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gray">
          <a:xfrm>
            <a:off x="4857750" y="3689350"/>
            <a:ext cx="2376488" cy="50323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个人中心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AutoShape 4"/>
          <p:cNvSpPr>
            <a:spLocks noChangeArrowheads="1"/>
          </p:cNvSpPr>
          <p:nvPr/>
        </p:nvSpPr>
        <p:spPr bwMode="gray">
          <a:xfrm>
            <a:off x="4857750" y="4357688"/>
            <a:ext cx="2376488" cy="503237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部门门户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一、网络配置篇</a:t>
            </a:r>
          </a:p>
        </p:txBody>
      </p:sp>
      <p:sp>
        <p:nvSpPr>
          <p:cNvPr id="2" name="矩形 1"/>
          <p:cNvSpPr/>
          <p:nvPr/>
        </p:nvSpPr>
        <p:spPr>
          <a:xfrm>
            <a:off x="778932" y="1522948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配置</a:t>
            </a:r>
            <a:r>
              <a:rPr lang="en-US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IP</a:t>
            </a: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地址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计算机加域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提升管理员权限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域账号登录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上网认证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映射网络驱动器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常用软件安装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打印机安装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系统备份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ea"/>
              <a:buAutoNum type="ea1ChsPlain"/>
            </a:pPr>
            <a:r>
              <a:rPr lang="zh-CN" altLang="zh-CN" sz="2400" b="1" kern="100" dirty="0">
                <a:solidFill>
                  <a:srgbClr val="666666"/>
                </a:solidFill>
                <a:latin typeface="隶书" panose="02010509060101010101" pitchFamily="49" charset="-122"/>
                <a:ea typeface="隶书" panose="02010509060101010101" pitchFamily="49" charset="-122"/>
                <a:cs typeface="仿宋" panose="02010609060101010101" pitchFamily="49" charset="-122"/>
              </a:rPr>
              <a:t>常见系统介绍</a:t>
            </a:r>
            <a:endParaRPr lang="zh-CN" altLang="zh-CN" sz="1600" kern="100" dirty="0">
              <a:solidFill>
                <a:srgbClr val="666666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59" y="1299865"/>
            <a:ext cx="2367146" cy="1582894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gray">
          <a:xfrm>
            <a:off x="6571203" y="4798093"/>
            <a:ext cx="1854200" cy="30777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rgbClr val="4D8FB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打印办公？</a:t>
            </a:r>
            <a:endParaRPr lang="en-US" altLang="zh-CN" sz="1400" b="1" dirty="0">
              <a:solidFill>
                <a:srgbClr val="4D8FB7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63" y="3204808"/>
            <a:ext cx="2339080" cy="1560149"/>
          </a:xfrm>
          <a:prstGeom prst="rect">
            <a:avLst/>
          </a:prstGeom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gray">
          <a:xfrm>
            <a:off x="4423832" y="2924663"/>
            <a:ext cx="1854200" cy="30777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rgbClr val="4D8FB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想联网？</a:t>
            </a:r>
            <a:endParaRPr lang="en-US" altLang="zh-CN" sz="1400" b="1" dirty="0">
              <a:solidFill>
                <a:srgbClr val="4D8FB7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572687"/>
              </p:ext>
            </p:extLst>
          </p:nvPr>
        </p:nvGraphicFramePr>
        <p:xfrm>
          <a:off x="3729564" y="4815326"/>
          <a:ext cx="1676401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" name="文档" showAsIcon="1" r:id="rId5" imgW="914400" imgH="828675" progId="Word.Document.12">
                  <p:embed/>
                </p:oleObj>
              </mc:Choice>
              <mc:Fallback>
                <p:oleObj name="文档" showAsIcon="1" r:id="rId5" imgW="914400" imgH="828675" progId="Word.Document.12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9564" y="4815326"/>
                        <a:ext cx="1676401" cy="1519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40"/>
          <p:cNvSpPr>
            <a:spLocks noChangeShapeType="1"/>
          </p:cNvSpPr>
          <p:nvPr/>
        </p:nvSpPr>
        <p:spPr bwMode="auto">
          <a:xfrm flipH="1">
            <a:off x="4851398" y="3374213"/>
            <a:ext cx="435965" cy="1248588"/>
          </a:xfrm>
          <a:prstGeom prst="line">
            <a:avLst/>
          </a:prstGeom>
          <a:noFill/>
          <a:ln w="76200" cap="rnd">
            <a:solidFill>
              <a:schemeClr val="tx2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4D8FB7"/>
              </a:solidFill>
            </a:endParaRPr>
          </a:p>
        </p:txBody>
      </p:sp>
      <p:sp>
        <p:nvSpPr>
          <p:cNvPr id="19" name="Line 40"/>
          <p:cNvSpPr>
            <a:spLocks noChangeShapeType="1"/>
          </p:cNvSpPr>
          <p:nvPr/>
        </p:nvSpPr>
        <p:spPr bwMode="auto">
          <a:xfrm flipH="1">
            <a:off x="5418667" y="4969933"/>
            <a:ext cx="1524000" cy="338667"/>
          </a:xfrm>
          <a:prstGeom prst="line">
            <a:avLst/>
          </a:prstGeom>
          <a:noFill/>
          <a:ln w="76200" cap="rnd">
            <a:solidFill>
              <a:schemeClr val="tx2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4D8FB7"/>
              </a:solidFill>
            </a:endParaRPr>
          </a:p>
        </p:txBody>
      </p:sp>
      <p:sp>
        <p:nvSpPr>
          <p:cNvPr id="20" name="Line 40"/>
          <p:cNvSpPr>
            <a:spLocks noChangeShapeType="1"/>
          </p:cNvSpPr>
          <p:nvPr/>
        </p:nvSpPr>
        <p:spPr bwMode="auto">
          <a:xfrm>
            <a:off x="3631127" y="3374213"/>
            <a:ext cx="678406" cy="1254136"/>
          </a:xfrm>
          <a:prstGeom prst="line">
            <a:avLst/>
          </a:prstGeom>
          <a:noFill/>
          <a:ln w="76200" cap="rnd">
            <a:solidFill>
              <a:schemeClr val="tx2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4D8FB7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知识管理系统（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SKM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6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界面展示</a:t>
            </a:r>
          </a:p>
        </p:txBody>
      </p:sp>
      <p:pic>
        <p:nvPicPr>
          <p:cNvPr id="17" name="图片 3" descr="截图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071688"/>
            <a:ext cx="7572375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知识管理系统（</a:t>
            </a: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SKM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5" name="图片 4" descr="截图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85813"/>
            <a:ext cx="6500812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截图0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2286000"/>
            <a:ext cx="5375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移动应用平台</a:t>
            </a: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2007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gray">
          <a:xfrm>
            <a:off x="2207344" y="2479855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208</a:t>
            </a:r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gray">
          <a:xfrm>
            <a:off x="2143844" y="276719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ea typeface="宋体" panose="02010600030101010101" pitchFamily="2" charset="-122"/>
              </a:rPr>
              <a:t>2009</a:t>
            </a: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gray">
          <a:xfrm>
            <a:off x="3049372" y="4786119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2007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gray">
          <a:xfrm>
            <a:off x="5244657" y="3466906"/>
            <a:ext cx="535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208</a:t>
            </a: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gray">
          <a:xfrm>
            <a:off x="7468972" y="2173094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2010</a:t>
            </a:r>
          </a:p>
        </p:txBody>
      </p:sp>
      <p:sp>
        <p:nvSpPr>
          <p:cNvPr id="36" name="Text Box 22"/>
          <p:cNvSpPr txBox="1">
            <a:spLocks noChangeArrowheads="1"/>
          </p:cNvSpPr>
          <p:nvPr/>
        </p:nvSpPr>
        <p:spPr bwMode="gray">
          <a:xfrm>
            <a:off x="5186147" y="3754244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2009</a:t>
            </a:r>
          </a:p>
        </p:txBody>
      </p:sp>
      <p:sp>
        <p:nvSpPr>
          <p:cNvPr id="38" name="Text Box 24"/>
          <p:cNvSpPr txBox="1">
            <a:spLocks noChangeArrowheads="1"/>
          </p:cNvSpPr>
          <p:nvPr/>
        </p:nvSpPr>
        <p:spPr bwMode="auto">
          <a:xfrm>
            <a:off x="845269" y="2049159"/>
            <a:ext cx="7488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★启动时间：	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2017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月正式上线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845269" y="2773999"/>
            <a:ext cx="7056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★系统简介：</a:t>
            </a:r>
          </a:p>
        </p:txBody>
      </p:sp>
      <p:sp>
        <p:nvSpPr>
          <p:cNvPr id="40" name="Text Box 26"/>
          <p:cNvSpPr txBox="1">
            <a:spLocks noChangeArrowheads="1"/>
          </p:cNvSpPr>
          <p:nvPr/>
        </p:nvSpPr>
        <p:spPr bwMode="auto">
          <a:xfrm>
            <a:off x="1227857" y="3212414"/>
            <a:ext cx="7321550" cy="189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移动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应用平台是我院企业级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的综合管理平台，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常用的移动应用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包括项目工卡填报、管理工卡填报、统一信息平台、知识管理、知识爱问等，后续根据系统移动化扩展，还将陆续开通更多的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，可通过移动应用平台的应用商店进行下载。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移动应用平台及其应用商店中的移动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，如无特别说明，都可以在院内网、集团公司内网以及外部网络环境中使用。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移动应用平台</a:t>
            </a:r>
          </a:p>
        </p:txBody>
      </p:sp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8" y="2028500"/>
            <a:ext cx="186690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/>
          <p:cNvSpPr/>
          <p:nvPr/>
        </p:nvSpPr>
        <p:spPr>
          <a:xfrm>
            <a:off x="623890" y="3920650"/>
            <a:ext cx="285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扫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码下载安装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gray">
          <a:xfrm>
            <a:off x="2823634" y="1530250"/>
            <a:ext cx="1765299" cy="704103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endParaRPr lang="en-US" altLang="zh-CN" sz="1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gray">
          <a:xfrm>
            <a:off x="2823633" y="2623723"/>
            <a:ext cx="1765299" cy="667813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buClrTx/>
              <a:buNone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gray">
          <a:xfrm>
            <a:off x="2823633" y="3761196"/>
            <a:ext cx="1765299" cy="64946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36A1B6"/>
              </a:gs>
              <a:gs pos="100000">
                <a:srgbClr val="36A1B6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我有问题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60"/>
          <p:cNvSpPr txBox="1">
            <a:spLocks noChangeArrowheads="1"/>
          </p:cNvSpPr>
          <p:nvPr/>
        </p:nvSpPr>
        <p:spPr bwMode="gray">
          <a:xfrm>
            <a:off x="4684862" y="1613717"/>
            <a:ext cx="410177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请扫描左侧二维码后进入网页，点击下载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苹果手机需额外添加信任才可使用，详见手册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0" name="Text Box 60"/>
          <p:cNvSpPr txBox="1">
            <a:spLocks noChangeArrowheads="1"/>
          </p:cNvSpPr>
          <p:nvPr/>
        </p:nvSpPr>
        <p:spPr bwMode="gray">
          <a:xfrm>
            <a:off x="4684862" y="2588297"/>
            <a:ext cx="4255938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使用统一认证账号登录，与统一信息平台相同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账号为</a:t>
            </a:r>
            <a:r>
              <a:rPr lang="en-US" altLang="zh-CN" sz="14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sh</a:t>
            </a: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工号，密码为统一认证密码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登录后请根据提示添加信任或激活设备管理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1" name="Text Box 60"/>
          <p:cNvSpPr txBox="1">
            <a:spLocks noChangeArrowheads="1"/>
          </p:cNvSpPr>
          <p:nvPr/>
        </p:nvSpPr>
        <p:spPr bwMode="gray">
          <a:xfrm>
            <a:off x="4684862" y="3517036"/>
            <a:ext cx="4332138" cy="11695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微</a:t>
            </a: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信扫码后，请选择在默认浏览器中打开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建议使用默认浏览器扫码下载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苹果机添加信任步骤较多，请详细参见手册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安</a:t>
            </a: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卓机首次登录后，请务必点击激活才可使用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账号密码请使用院内统一认证的密码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56982" y="4928994"/>
          <a:ext cx="1498600" cy="1358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文档" showAsIcon="1" r:id="rId4" imgW="914400" imgH="828675" progId="Word.Document.12">
                  <p:embed/>
                </p:oleObj>
              </mc:Choice>
              <mc:Fallback>
                <p:oleObj name="文档" showAsIcon="1" r:id="rId4" imgW="914400" imgH="828675" progId="Word.Document.12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982" y="4928994"/>
                        <a:ext cx="1498600" cy="13581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左箭头 2"/>
          <p:cNvSpPr/>
          <p:nvPr/>
        </p:nvSpPr>
        <p:spPr bwMode="auto">
          <a:xfrm>
            <a:off x="4758267" y="5106846"/>
            <a:ext cx="1312333" cy="921420"/>
          </a:xfrm>
          <a:prstGeom prst="leftArrow">
            <a:avLst/>
          </a:prstGeom>
          <a:solidFill>
            <a:srgbClr val="E6691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89420" y="538289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点击</a:t>
            </a:r>
            <a:endParaRPr lang="zh-CN" altLang="en-US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移动应用平台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5" y="1012389"/>
            <a:ext cx="2531288" cy="44930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52" y="1012390"/>
            <a:ext cx="2531288" cy="44930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52" y="1012389"/>
            <a:ext cx="2531288" cy="44930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矩形 23"/>
          <p:cNvSpPr/>
          <p:nvPr/>
        </p:nvSpPr>
        <p:spPr>
          <a:xfrm>
            <a:off x="1166808" y="554424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登录页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99614" y="554424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通讯录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84216" y="55442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工卡填报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移动应用平台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0" y="1041400"/>
            <a:ext cx="2745021" cy="4872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3684618" y="1041400"/>
            <a:ext cx="4070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移动工卡填报注意事项：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84617" y="2923607"/>
            <a:ext cx="498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、移动端允许补填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/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修改前一自然日的工卡数据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84617" y="1825517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、移动工卡填报内容和操作要求与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PC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端相同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84617" y="2374562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、移动工卡与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PC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工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卡填报使用同一数据源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84617" y="3472652"/>
            <a:ext cx="5147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、根据个人所处部门不同，分别下载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【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管理工卡</a:t>
            </a:r>
            <a:endParaRPr lang="en-US" altLang="zh-CN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填报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】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和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【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项目工卡填报</a:t>
            </a:r>
            <a:r>
              <a:rPr lang="en-US" altLang="zh-CN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】</a:t>
            </a:r>
            <a:r>
              <a:rPr lang="zh-CN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，界面略有不同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642223" y="4533496"/>
          <a:ext cx="1523108" cy="1380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文档" showAsIcon="1" r:id="rId4" imgW="914400" imgH="828675" progId="Word.Document.12">
                  <p:embed/>
                </p:oleObj>
              </mc:Choice>
              <mc:Fallback>
                <p:oleObj name="文档" showAsIcon="1" r:id="rId4" imgW="914400" imgH="828675" progId="Word.Document.12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223" y="4533496"/>
                        <a:ext cx="1523108" cy="13803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3764242" y="4628256"/>
            <a:ext cx="2712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具体填报操作细节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请详见操作手册</a:t>
            </a:r>
            <a:r>
              <a:rPr lang="en-US" altLang="zh-CN" sz="24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sym typeface="Wingdings" panose="05000000000000000000" pitchFamily="2" charset="2"/>
              </a:rPr>
              <a:t></a:t>
            </a:r>
            <a:endParaRPr lang="en-US" altLang="zh-CN" sz="24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958850" y="1077646"/>
            <a:ext cx="7056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★系统简介：</a:t>
            </a:r>
          </a:p>
        </p:txBody>
      </p: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152354" y="1564767"/>
            <a:ext cx="72702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目前的邮件系统主要分为两部分，公司邮件系统与集团邮件系统。      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企业邮件管理系统</a:t>
            </a: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958850" y="2200714"/>
            <a:ext cx="7704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上海院邮件系统（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http://mail.sidri.com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）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1126689" y="2727922"/>
            <a:ext cx="7321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上海院目前对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每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位进院员工开通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企业邮箱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账户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935395" y="3574263"/>
            <a:ext cx="7704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三峡集团邮件系统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（</a:t>
            </a:r>
            <a:r>
              <a:rPr lang="en-US" altLang="zh-CN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http://mail.ctg.com.cn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）</a:t>
            </a:r>
            <a:endParaRPr lang="en-US" altLang="zh-CN" sz="18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1101024" y="4046036"/>
            <a:ext cx="73215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凡是具有集团</a:t>
            </a:r>
            <a:r>
              <a:rPr lang="en-US" altLang="zh-CN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OA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（网上自助报销）账号的员工，都具有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三峡集团</a:t>
            </a:r>
            <a:r>
              <a:rPr lang="zh-CN" altLang="en-US" sz="18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邮件系统账号</a:t>
            </a:r>
            <a:r>
              <a:rPr lang="zh-CN" altLang="en-US" sz="18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endParaRPr lang="en-US" altLang="zh-CN" sz="1800" b="1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52354" y="4794252"/>
            <a:ext cx="74871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上海院邮箱采用的是第三方腾讯的企业邮箱，邮件收发速度快、容量大、稳定性强。故日常沟通和消息通知统一使用上海院邮件系统，与集团各部门人员交流时，以三峡集团邮件系统为准。</a:t>
            </a:r>
            <a:endParaRPr lang="zh-CN" altLang="en-US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企业邮件管理系统</a:t>
            </a:r>
          </a:p>
        </p:txBody>
      </p:sp>
      <p:sp>
        <p:nvSpPr>
          <p:cNvPr id="15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上海院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邮件系统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364EB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447" y="2154755"/>
            <a:ext cx="5463173" cy="31242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404853" y="1348859"/>
            <a:ext cx="5847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登录地址 </a:t>
            </a:r>
            <a:r>
              <a:rPr lang="en-US" altLang="zh-CN" b="1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http://mail.sidri.com</a:t>
            </a:r>
            <a:endParaRPr lang="zh-CN" altLang="en-US" b="1" dirty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5706620" y="2579856"/>
            <a:ext cx="369146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登录账号密码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默认账号：</a:t>
            </a:r>
            <a:r>
              <a:rPr lang="zh-CN" altLang="en-US" kern="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拼音简拼</a:t>
            </a:r>
            <a:endParaRPr lang="en-US" altLang="zh-CN" kern="0" dirty="0" smtClean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默认密码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kern="0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Mail@123</a:t>
            </a:r>
            <a:r>
              <a:rPr lang="zh-CN" altLang="en-US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endParaRPr lang="en-US" altLang="zh-CN" kern="0" dirty="0" smtClean="0">
              <a:solidFill>
                <a:srgbClr val="7030A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dirty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</a:t>
            </a:r>
            <a:r>
              <a:rPr lang="zh-CN" altLang="en-US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（</a:t>
            </a:r>
            <a:r>
              <a:rPr lang="en-US" altLang="zh-CN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</a:t>
            </a:r>
            <a:r>
              <a:rPr lang="zh-CN" altLang="en-US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大写</a:t>
            </a:r>
            <a:r>
              <a:rPr lang="zh-CN" altLang="en-US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！</a:t>
            </a:r>
            <a:r>
              <a:rPr lang="en-US" altLang="zh-CN" kern="0" dirty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</a:t>
            </a:r>
            <a:r>
              <a:rPr lang="zh-CN" altLang="en-US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大写</a:t>
            </a:r>
            <a:r>
              <a:rPr lang="zh-CN" altLang="en-US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！</a:t>
            </a:r>
            <a:r>
              <a:rPr lang="en-US" altLang="zh-CN" kern="0" dirty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</a:t>
            </a:r>
            <a:r>
              <a:rPr lang="zh-CN" altLang="en-US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大写</a:t>
            </a:r>
            <a:r>
              <a:rPr lang="zh-CN" altLang="en-US" kern="0" dirty="0" smtClean="0">
                <a:solidFill>
                  <a:srgbClr val="7030A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！）</a:t>
            </a:r>
            <a:endParaRPr lang="en-US" altLang="zh-CN" kern="0" dirty="0">
              <a:solidFill>
                <a:srgbClr val="7030A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支持单点登录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noProof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从院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统一信息平台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noProof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未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读邮件处可</a:t>
            </a:r>
            <a:r>
              <a:rPr lang="zh-CN" altLang="en-US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单点登录</a:t>
            </a:r>
            <a:endParaRPr lang="en-US" altLang="zh-CN" kern="0" noProof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移动收发邮件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可安装腾讯邮箱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APP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收发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可绑定微信代收邮件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2888" y="5432734"/>
            <a:ext cx="5643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院邮件系统账号密码相关问题，可咨询智慧院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曹艳妮（座机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2517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、短号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62517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）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31862" y="5361576"/>
            <a:ext cx="1243171" cy="1115571"/>
          </a:xfrm>
          <a:prstGeom prst="roundRect">
            <a:avLst>
              <a:gd name="adj" fmla="val 10000"/>
            </a:avLst>
          </a:prstGeom>
          <a:blipFill rotWithShape="1">
            <a:blip r:embed="rId3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企业邮件管理系统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0886" y="1606285"/>
            <a:ext cx="5006883" cy="3080271"/>
          </a:xfrm>
          <a:prstGeom prst="rect">
            <a:avLst/>
          </a:prstGeom>
        </p:spPr>
      </p:pic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347220" y="2216812"/>
            <a:ext cx="369146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邮箱登陆地址</a:t>
            </a:r>
            <a:endParaRPr lang="en-US" altLang="zh-CN" kern="0" noProof="0" dirty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noProof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kern="0" noProof="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http://mail.ctg.com.cn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支持单点登录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noProof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登录集团</a:t>
            </a:r>
            <a:r>
              <a:rPr lang="en-US" altLang="zh-CN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OA</a:t>
            </a:r>
            <a:r>
              <a:rPr lang="zh-CN" altLang="en-US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后可单点登录邮箱</a:t>
            </a:r>
            <a:endParaRPr lang="en-US" altLang="zh-CN" kern="0" noProof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支持外网登录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外网请输网址直接登录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登录账号密码</a:t>
            </a:r>
            <a:endParaRPr lang="en-US" altLang="zh-CN" kern="0" dirty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默认账号：集团统一账号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默认密码：需单独申请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6617" y="4918039"/>
            <a:ext cx="75855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TIPS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：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1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、初始密码申请步骤复杂，建议使用集团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OA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单点登录方式登录，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2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、如需重置请联系智慧院：曹艳妮（座机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2517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、短号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62517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）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8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6A1B6"/>
              </a:gs>
              <a:gs pos="50000">
                <a:srgbClr val="36A1B6">
                  <a:gamma/>
                  <a:tint val="64314"/>
                  <a:invGamma/>
                </a:srgbClr>
              </a:gs>
              <a:gs pos="100000">
                <a:srgbClr val="36A1B6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64E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集团邮件系统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364EB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057900"/>
            <a:ext cx="9145588" cy="828678"/>
            <a:chOff x="0" y="6057900"/>
            <a:chExt cx="9145588" cy="828678"/>
          </a:xfrm>
        </p:grpSpPr>
        <p:pic>
          <p:nvPicPr>
            <p:cNvPr id="37900" name="图片 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57900"/>
              <a:ext cx="9145588" cy="827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2" name="图片 3" descr="三峡上海院标透明白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174" y="6249991"/>
              <a:ext cx="3374817" cy="636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0" name="Text Box 537"/>
          <p:cNvSpPr>
            <a:spLocks noChangeArrowheads="1"/>
          </p:cNvSpPr>
          <p:nvPr/>
        </p:nvSpPr>
        <p:spPr bwMode="auto">
          <a:xfrm>
            <a:off x="552546" y="2238378"/>
            <a:ext cx="54303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FF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Verdan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FF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Verdan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FF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Verdan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FF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Verdan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FF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Verdana" panose="020B060403050404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CC99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不畏艰难、拼搏进取、诚实守信、追求卓越</a:t>
            </a:r>
            <a:endParaRPr lang="zh-CN" altLang="zh-CN" sz="2000" dirty="0" smtClean="0">
              <a:solidFill>
                <a:srgbClr val="CC99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789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93" y="2490788"/>
            <a:ext cx="5563566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6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致谢</a:t>
            </a:r>
            <a:endParaRPr lang="zh-CN" altLang="zh-CN" sz="60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90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85919" y="4167188"/>
            <a:ext cx="6401912" cy="1752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本指南为新员工初级入门指南</a:t>
            </a:r>
            <a:endParaRPr lang="en-US" altLang="zh-CN" sz="2000" dirty="0" smtClean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具体请参考各系统操作手册</a:t>
            </a:r>
            <a:endParaRPr lang="en-US" altLang="zh-CN" sz="2000" dirty="0" smtClean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如有任何问题可与信息中心联系</a:t>
            </a: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5676896" y="3859228"/>
            <a:ext cx="3348619" cy="2200276"/>
            <a:chOff x="4273" y="968"/>
            <a:chExt cx="2812" cy="1386"/>
          </a:xfrm>
          <a:solidFill>
            <a:srgbClr val="666666"/>
          </a:solidFill>
        </p:grpSpPr>
        <p:grpSp>
          <p:nvGrpSpPr>
            <p:cNvPr id="27" name="Group 205"/>
            <p:cNvGrpSpPr/>
            <p:nvPr/>
          </p:nvGrpSpPr>
          <p:grpSpPr bwMode="auto">
            <a:xfrm>
              <a:off x="4274" y="1002"/>
              <a:ext cx="2803" cy="1333"/>
              <a:chOff x="4274" y="1002"/>
              <a:chExt cx="2803" cy="1333"/>
            </a:xfrm>
            <a:grpFill/>
          </p:grpSpPr>
          <p:sp>
            <p:nvSpPr>
              <p:cNvPr id="381" name="Freeform 5"/>
              <p:cNvSpPr/>
              <p:nvPr/>
            </p:nvSpPr>
            <p:spPr bwMode="auto">
              <a:xfrm>
                <a:off x="6454" y="1948"/>
                <a:ext cx="320" cy="241"/>
              </a:xfrm>
              <a:custGeom>
                <a:avLst/>
                <a:gdLst>
                  <a:gd name="T0" fmla="*/ 230 w 233"/>
                  <a:gd name="T1" fmla="*/ 90 h 175"/>
                  <a:gd name="T2" fmla="*/ 227 w 233"/>
                  <a:gd name="T3" fmla="*/ 86 h 175"/>
                  <a:gd name="T4" fmla="*/ 216 w 233"/>
                  <a:gd name="T5" fmla="*/ 70 h 175"/>
                  <a:gd name="T6" fmla="*/ 209 w 233"/>
                  <a:gd name="T7" fmla="*/ 63 h 175"/>
                  <a:gd name="T8" fmla="*/ 203 w 233"/>
                  <a:gd name="T9" fmla="*/ 55 h 175"/>
                  <a:gd name="T10" fmla="*/ 191 w 233"/>
                  <a:gd name="T11" fmla="*/ 49 h 175"/>
                  <a:gd name="T12" fmla="*/ 188 w 233"/>
                  <a:gd name="T13" fmla="*/ 36 h 175"/>
                  <a:gd name="T14" fmla="*/ 181 w 233"/>
                  <a:gd name="T15" fmla="*/ 21 h 175"/>
                  <a:gd name="T16" fmla="*/ 173 w 233"/>
                  <a:gd name="T17" fmla="*/ 8 h 175"/>
                  <a:gd name="T18" fmla="*/ 167 w 233"/>
                  <a:gd name="T19" fmla="*/ 7 h 175"/>
                  <a:gd name="T20" fmla="*/ 165 w 233"/>
                  <a:gd name="T21" fmla="*/ 16 h 175"/>
                  <a:gd name="T22" fmla="*/ 164 w 233"/>
                  <a:gd name="T23" fmla="*/ 30 h 175"/>
                  <a:gd name="T24" fmla="*/ 149 w 233"/>
                  <a:gd name="T25" fmla="*/ 36 h 175"/>
                  <a:gd name="T26" fmla="*/ 134 w 233"/>
                  <a:gd name="T27" fmla="*/ 27 h 175"/>
                  <a:gd name="T28" fmla="*/ 132 w 233"/>
                  <a:gd name="T29" fmla="*/ 19 h 175"/>
                  <a:gd name="T30" fmla="*/ 135 w 233"/>
                  <a:gd name="T31" fmla="*/ 12 h 175"/>
                  <a:gd name="T32" fmla="*/ 133 w 233"/>
                  <a:gd name="T33" fmla="*/ 10 h 175"/>
                  <a:gd name="T34" fmla="*/ 126 w 233"/>
                  <a:gd name="T35" fmla="*/ 9 h 175"/>
                  <a:gd name="T36" fmla="*/ 109 w 233"/>
                  <a:gd name="T37" fmla="*/ 3 h 175"/>
                  <a:gd name="T38" fmla="*/ 112 w 233"/>
                  <a:gd name="T39" fmla="*/ 9 h 175"/>
                  <a:gd name="T40" fmla="*/ 102 w 233"/>
                  <a:gd name="T41" fmla="*/ 10 h 175"/>
                  <a:gd name="T42" fmla="*/ 96 w 233"/>
                  <a:gd name="T43" fmla="*/ 19 h 175"/>
                  <a:gd name="T44" fmla="*/ 94 w 233"/>
                  <a:gd name="T45" fmla="*/ 25 h 175"/>
                  <a:gd name="T46" fmla="*/ 85 w 233"/>
                  <a:gd name="T47" fmla="*/ 21 h 175"/>
                  <a:gd name="T48" fmla="*/ 79 w 233"/>
                  <a:gd name="T49" fmla="*/ 20 h 175"/>
                  <a:gd name="T50" fmla="*/ 73 w 233"/>
                  <a:gd name="T51" fmla="*/ 21 h 175"/>
                  <a:gd name="T52" fmla="*/ 70 w 233"/>
                  <a:gd name="T53" fmla="*/ 25 h 175"/>
                  <a:gd name="T54" fmla="*/ 69 w 233"/>
                  <a:gd name="T55" fmla="*/ 28 h 175"/>
                  <a:gd name="T56" fmla="*/ 68 w 233"/>
                  <a:gd name="T57" fmla="*/ 33 h 175"/>
                  <a:gd name="T58" fmla="*/ 63 w 233"/>
                  <a:gd name="T59" fmla="*/ 37 h 175"/>
                  <a:gd name="T60" fmla="*/ 59 w 233"/>
                  <a:gd name="T61" fmla="*/ 38 h 175"/>
                  <a:gd name="T62" fmla="*/ 53 w 233"/>
                  <a:gd name="T63" fmla="*/ 42 h 175"/>
                  <a:gd name="T64" fmla="*/ 42 w 233"/>
                  <a:gd name="T65" fmla="*/ 53 h 175"/>
                  <a:gd name="T66" fmla="*/ 27 w 233"/>
                  <a:gd name="T67" fmla="*/ 58 h 175"/>
                  <a:gd name="T68" fmla="*/ 13 w 233"/>
                  <a:gd name="T69" fmla="*/ 64 h 175"/>
                  <a:gd name="T70" fmla="*/ 7 w 233"/>
                  <a:gd name="T71" fmla="*/ 65 h 175"/>
                  <a:gd name="T72" fmla="*/ 4 w 233"/>
                  <a:gd name="T73" fmla="*/ 79 h 175"/>
                  <a:gd name="T74" fmla="*/ 4 w 233"/>
                  <a:gd name="T75" fmla="*/ 89 h 175"/>
                  <a:gd name="T76" fmla="*/ 1 w 233"/>
                  <a:gd name="T77" fmla="*/ 89 h 175"/>
                  <a:gd name="T78" fmla="*/ 9 w 233"/>
                  <a:gd name="T79" fmla="*/ 106 h 175"/>
                  <a:gd name="T80" fmla="*/ 17 w 233"/>
                  <a:gd name="T81" fmla="*/ 126 h 175"/>
                  <a:gd name="T82" fmla="*/ 13 w 233"/>
                  <a:gd name="T83" fmla="*/ 138 h 175"/>
                  <a:gd name="T84" fmla="*/ 25 w 233"/>
                  <a:gd name="T85" fmla="*/ 147 h 175"/>
                  <a:gd name="T86" fmla="*/ 40 w 233"/>
                  <a:gd name="T87" fmla="*/ 140 h 175"/>
                  <a:gd name="T88" fmla="*/ 63 w 233"/>
                  <a:gd name="T89" fmla="*/ 136 h 175"/>
                  <a:gd name="T90" fmla="*/ 84 w 233"/>
                  <a:gd name="T91" fmla="*/ 129 h 175"/>
                  <a:gd name="T92" fmla="*/ 112 w 233"/>
                  <a:gd name="T93" fmla="*/ 128 h 175"/>
                  <a:gd name="T94" fmla="*/ 122 w 233"/>
                  <a:gd name="T95" fmla="*/ 134 h 175"/>
                  <a:gd name="T96" fmla="*/ 128 w 233"/>
                  <a:gd name="T97" fmla="*/ 140 h 175"/>
                  <a:gd name="T98" fmla="*/ 132 w 233"/>
                  <a:gd name="T99" fmla="*/ 144 h 175"/>
                  <a:gd name="T100" fmla="*/ 143 w 233"/>
                  <a:gd name="T101" fmla="*/ 132 h 175"/>
                  <a:gd name="T102" fmla="*/ 143 w 233"/>
                  <a:gd name="T103" fmla="*/ 139 h 175"/>
                  <a:gd name="T104" fmla="*/ 139 w 233"/>
                  <a:gd name="T105" fmla="*/ 148 h 175"/>
                  <a:gd name="T106" fmla="*/ 147 w 233"/>
                  <a:gd name="T107" fmla="*/ 147 h 175"/>
                  <a:gd name="T108" fmla="*/ 153 w 233"/>
                  <a:gd name="T109" fmla="*/ 158 h 175"/>
                  <a:gd name="T110" fmla="*/ 164 w 233"/>
                  <a:gd name="T111" fmla="*/ 168 h 175"/>
                  <a:gd name="T112" fmla="*/ 180 w 233"/>
                  <a:gd name="T113" fmla="*/ 168 h 175"/>
                  <a:gd name="T114" fmla="*/ 184 w 233"/>
                  <a:gd name="T115" fmla="*/ 169 h 175"/>
                  <a:gd name="T116" fmla="*/ 192 w 233"/>
                  <a:gd name="T117" fmla="*/ 174 h 175"/>
                  <a:gd name="T118" fmla="*/ 212 w 233"/>
                  <a:gd name="T119" fmla="*/ 163 h 175"/>
                  <a:gd name="T120" fmla="*/ 221 w 233"/>
                  <a:gd name="T121" fmla="*/ 136 h 175"/>
                  <a:gd name="T122" fmla="*/ 229 w 233"/>
                  <a:gd name="T123" fmla="*/ 118 h 175"/>
                  <a:gd name="T124" fmla="*/ 232 w 233"/>
                  <a:gd name="T125" fmla="*/ 10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3" h="175">
                    <a:moveTo>
                      <a:pt x="230" y="99"/>
                    </a:moveTo>
                    <a:cubicBezTo>
                      <a:pt x="230" y="97"/>
                      <a:pt x="230" y="96"/>
                      <a:pt x="229" y="94"/>
                    </a:cubicBezTo>
                    <a:cubicBezTo>
                      <a:pt x="229" y="92"/>
                      <a:pt x="230" y="90"/>
                      <a:pt x="230" y="90"/>
                    </a:cubicBezTo>
                    <a:cubicBezTo>
                      <a:pt x="230" y="89"/>
                      <a:pt x="230" y="88"/>
                      <a:pt x="230" y="88"/>
                    </a:cubicBezTo>
                    <a:cubicBezTo>
                      <a:pt x="231" y="87"/>
                      <a:pt x="231" y="84"/>
                      <a:pt x="231" y="84"/>
                    </a:cubicBezTo>
                    <a:cubicBezTo>
                      <a:pt x="231" y="85"/>
                      <a:pt x="229" y="89"/>
                      <a:pt x="227" y="86"/>
                    </a:cubicBezTo>
                    <a:cubicBezTo>
                      <a:pt x="225" y="83"/>
                      <a:pt x="224" y="80"/>
                      <a:pt x="223" y="79"/>
                    </a:cubicBezTo>
                    <a:cubicBezTo>
                      <a:pt x="222" y="79"/>
                      <a:pt x="218" y="77"/>
                      <a:pt x="217" y="75"/>
                    </a:cubicBezTo>
                    <a:cubicBezTo>
                      <a:pt x="216" y="73"/>
                      <a:pt x="217" y="70"/>
                      <a:pt x="216" y="70"/>
                    </a:cubicBezTo>
                    <a:cubicBezTo>
                      <a:pt x="214" y="69"/>
                      <a:pt x="212" y="67"/>
                      <a:pt x="212" y="68"/>
                    </a:cubicBezTo>
                    <a:cubicBezTo>
                      <a:pt x="212" y="68"/>
                      <a:pt x="212" y="69"/>
                      <a:pt x="211" y="69"/>
                    </a:cubicBezTo>
                    <a:cubicBezTo>
                      <a:pt x="210" y="68"/>
                      <a:pt x="210" y="65"/>
                      <a:pt x="209" y="63"/>
                    </a:cubicBezTo>
                    <a:cubicBezTo>
                      <a:pt x="207" y="61"/>
                      <a:pt x="205" y="59"/>
                      <a:pt x="205" y="59"/>
                    </a:cubicBezTo>
                    <a:cubicBezTo>
                      <a:pt x="205" y="58"/>
                      <a:pt x="205" y="57"/>
                      <a:pt x="206" y="57"/>
                    </a:cubicBezTo>
                    <a:cubicBezTo>
                      <a:pt x="206" y="57"/>
                      <a:pt x="204" y="57"/>
                      <a:pt x="203" y="55"/>
                    </a:cubicBezTo>
                    <a:cubicBezTo>
                      <a:pt x="201" y="53"/>
                      <a:pt x="201" y="54"/>
                      <a:pt x="199" y="53"/>
                    </a:cubicBezTo>
                    <a:cubicBezTo>
                      <a:pt x="198" y="52"/>
                      <a:pt x="198" y="52"/>
                      <a:pt x="196" y="52"/>
                    </a:cubicBezTo>
                    <a:cubicBezTo>
                      <a:pt x="195" y="52"/>
                      <a:pt x="191" y="50"/>
                      <a:pt x="191" y="49"/>
                    </a:cubicBezTo>
                    <a:cubicBezTo>
                      <a:pt x="191" y="47"/>
                      <a:pt x="191" y="46"/>
                      <a:pt x="190" y="45"/>
                    </a:cubicBezTo>
                    <a:cubicBezTo>
                      <a:pt x="189" y="43"/>
                      <a:pt x="190" y="43"/>
                      <a:pt x="190" y="41"/>
                    </a:cubicBezTo>
                    <a:cubicBezTo>
                      <a:pt x="190" y="39"/>
                      <a:pt x="190" y="37"/>
                      <a:pt x="188" y="36"/>
                    </a:cubicBezTo>
                    <a:cubicBezTo>
                      <a:pt x="187" y="34"/>
                      <a:pt x="186" y="35"/>
                      <a:pt x="186" y="33"/>
                    </a:cubicBezTo>
                    <a:cubicBezTo>
                      <a:pt x="186" y="31"/>
                      <a:pt x="186" y="27"/>
                      <a:pt x="185" y="26"/>
                    </a:cubicBezTo>
                    <a:cubicBezTo>
                      <a:pt x="184" y="24"/>
                      <a:pt x="181" y="22"/>
                      <a:pt x="181" y="21"/>
                    </a:cubicBezTo>
                    <a:cubicBezTo>
                      <a:pt x="180" y="20"/>
                      <a:pt x="180" y="22"/>
                      <a:pt x="179" y="22"/>
                    </a:cubicBezTo>
                    <a:cubicBezTo>
                      <a:pt x="178" y="22"/>
                      <a:pt x="176" y="19"/>
                      <a:pt x="176" y="16"/>
                    </a:cubicBezTo>
                    <a:cubicBezTo>
                      <a:pt x="176" y="12"/>
                      <a:pt x="174" y="10"/>
                      <a:pt x="173" y="8"/>
                    </a:cubicBezTo>
                    <a:cubicBezTo>
                      <a:pt x="172" y="6"/>
                      <a:pt x="170" y="2"/>
                      <a:pt x="169" y="1"/>
                    </a:cubicBezTo>
                    <a:cubicBezTo>
                      <a:pt x="169" y="0"/>
                      <a:pt x="168" y="1"/>
                      <a:pt x="168" y="2"/>
                    </a:cubicBezTo>
                    <a:cubicBezTo>
                      <a:pt x="168" y="3"/>
                      <a:pt x="168" y="5"/>
                      <a:pt x="167" y="7"/>
                    </a:cubicBezTo>
                    <a:cubicBezTo>
                      <a:pt x="166" y="9"/>
                      <a:pt x="164" y="10"/>
                      <a:pt x="164" y="10"/>
                    </a:cubicBezTo>
                    <a:cubicBezTo>
                      <a:pt x="165" y="11"/>
                      <a:pt x="167" y="11"/>
                      <a:pt x="166" y="12"/>
                    </a:cubicBezTo>
                    <a:cubicBezTo>
                      <a:pt x="165" y="13"/>
                      <a:pt x="165" y="14"/>
                      <a:pt x="165" y="16"/>
                    </a:cubicBezTo>
                    <a:cubicBezTo>
                      <a:pt x="165" y="18"/>
                      <a:pt x="163" y="18"/>
                      <a:pt x="164" y="19"/>
                    </a:cubicBezTo>
                    <a:cubicBezTo>
                      <a:pt x="164" y="20"/>
                      <a:pt x="164" y="22"/>
                      <a:pt x="164" y="22"/>
                    </a:cubicBezTo>
                    <a:cubicBezTo>
                      <a:pt x="164" y="23"/>
                      <a:pt x="164" y="26"/>
                      <a:pt x="164" y="30"/>
                    </a:cubicBezTo>
                    <a:cubicBezTo>
                      <a:pt x="163" y="33"/>
                      <a:pt x="161" y="39"/>
                      <a:pt x="159" y="41"/>
                    </a:cubicBezTo>
                    <a:cubicBezTo>
                      <a:pt x="156" y="42"/>
                      <a:pt x="155" y="42"/>
                      <a:pt x="153" y="40"/>
                    </a:cubicBezTo>
                    <a:cubicBezTo>
                      <a:pt x="151" y="39"/>
                      <a:pt x="150" y="37"/>
                      <a:pt x="149" y="36"/>
                    </a:cubicBezTo>
                    <a:cubicBezTo>
                      <a:pt x="148" y="36"/>
                      <a:pt x="143" y="34"/>
                      <a:pt x="141" y="33"/>
                    </a:cubicBezTo>
                    <a:cubicBezTo>
                      <a:pt x="140" y="31"/>
                      <a:pt x="139" y="30"/>
                      <a:pt x="138" y="30"/>
                    </a:cubicBezTo>
                    <a:cubicBezTo>
                      <a:pt x="137" y="30"/>
                      <a:pt x="135" y="29"/>
                      <a:pt x="134" y="27"/>
                    </a:cubicBezTo>
                    <a:cubicBezTo>
                      <a:pt x="133" y="26"/>
                      <a:pt x="131" y="26"/>
                      <a:pt x="130" y="25"/>
                    </a:cubicBezTo>
                    <a:cubicBezTo>
                      <a:pt x="129" y="25"/>
                      <a:pt x="128" y="24"/>
                      <a:pt x="129" y="23"/>
                    </a:cubicBezTo>
                    <a:cubicBezTo>
                      <a:pt x="129" y="22"/>
                      <a:pt x="131" y="19"/>
                      <a:pt x="132" y="19"/>
                    </a:cubicBezTo>
                    <a:cubicBezTo>
                      <a:pt x="133" y="18"/>
                      <a:pt x="134" y="18"/>
                      <a:pt x="133" y="17"/>
                    </a:cubicBezTo>
                    <a:cubicBezTo>
                      <a:pt x="132" y="17"/>
                      <a:pt x="133" y="15"/>
                      <a:pt x="134" y="15"/>
                    </a:cubicBezTo>
                    <a:cubicBezTo>
                      <a:pt x="135" y="15"/>
                      <a:pt x="134" y="14"/>
                      <a:pt x="135" y="12"/>
                    </a:cubicBezTo>
                    <a:cubicBezTo>
                      <a:pt x="137" y="11"/>
                      <a:pt x="138" y="10"/>
                      <a:pt x="138" y="9"/>
                    </a:cubicBezTo>
                    <a:cubicBezTo>
                      <a:pt x="137" y="8"/>
                      <a:pt x="136" y="7"/>
                      <a:pt x="135" y="8"/>
                    </a:cubicBezTo>
                    <a:cubicBezTo>
                      <a:pt x="134" y="9"/>
                      <a:pt x="134" y="10"/>
                      <a:pt x="133" y="10"/>
                    </a:cubicBezTo>
                    <a:cubicBezTo>
                      <a:pt x="133" y="9"/>
                      <a:pt x="132" y="9"/>
                      <a:pt x="132" y="8"/>
                    </a:cubicBezTo>
                    <a:cubicBezTo>
                      <a:pt x="132" y="7"/>
                      <a:pt x="132" y="6"/>
                      <a:pt x="131" y="8"/>
                    </a:cubicBezTo>
                    <a:cubicBezTo>
                      <a:pt x="129" y="9"/>
                      <a:pt x="128" y="9"/>
                      <a:pt x="126" y="9"/>
                    </a:cubicBezTo>
                    <a:cubicBezTo>
                      <a:pt x="124" y="9"/>
                      <a:pt x="118" y="6"/>
                      <a:pt x="116" y="6"/>
                    </a:cubicBezTo>
                    <a:cubicBezTo>
                      <a:pt x="113" y="5"/>
                      <a:pt x="113" y="5"/>
                      <a:pt x="113" y="4"/>
                    </a:cubicBezTo>
                    <a:cubicBezTo>
                      <a:pt x="112" y="3"/>
                      <a:pt x="109" y="2"/>
                      <a:pt x="109" y="3"/>
                    </a:cubicBezTo>
                    <a:cubicBezTo>
                      <a:pt x="109" y="3"/>
                      <a:pt x="109" y="4"/>
                      <a:pt x="111" y="5"/>
                    </a:cubicBezTo>
                    <a:cubicBezTo>
                      <a:pt x="112" y="5"/>
                      <a:pt x="112" y="4"/>
                      <a:pt x="112" y="6"/>
                    </a:cubicBezTo>
                    <a:cubicBezTo>
                      <a:pt x="112" y="8"/>
                      <a:pt x="114" y="9"/>
                      <a:pt x="112" y="9"/>
                    </a:cubicBezTo>
                    <a:cubicBezTo>
                      <a:pt x="111" y="9"/>
                      <a:pt x="107" y="10"/>
                      <a:pt x="106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3" y="10"/>
                      <a:pt x="102" y="10"/>
                      <a:pt x="102" y="10"/>
                    </a:cubicBezTo>
                    <a:cubicBezTo>
                      <a:pt x="101" y="11"/>
                      <a:pt x="101" y="12"/>
                      <a:pt x="100" y="13"/>
                    </a:cubicBezTo>
                    <a:cubicBezTo>
                      <a:pt x="99" y="14"/>
                      <a:pt x="99" y="16"/>
                      <a:pt x="98" y="16"/>
                    </a:cubicBezTo>
                    <a:cubicBezTo>
                      <a:pt x="98" y="16"/>
                      <a:pt x="97" y="18"/>
                      <a:pt x="96" y="19"/>
                    </a:cubicBezTo>
                    <a:cubicBezTo>
                      <a:pt x="95" y="20"/>
                      <a:pt x="95" y="20"/>
                      <a:pt x="95" y="21"/>
                    </a:cubicBezTo>
                    <a:cubicBezTo>
                      <a:pt x="95" y="22"/>
                      <a:pt x="97" y="24"/>
                      <a:pt x="96" y="25"/>
                    </a:cubicBezTo>
                    <a:cubicBezTo>
                      <a:pt x="96" y="26"/>
                      <a:pt x="96" y="26"/>
                      <a:pt x="94" y="25"/>
                    </a:cubicBezTo>
                    <a:cubicBezTo>
                      <a:pt x="93" y="24"/>
                      <a:pt x="90" y="24"/>
                      <a:pt x="90" y="24"/>
                    </a:cubicBezTo>
                    <a:cubicBezTo>
                      <a:pt x="89" y="25"/>
                      <a:pt x="87" y="29"/>
                      <a:pt x="87" y="27"/>
                    </a:cubicBezTo>
                    <a:cubicBezTo>
                      <a:pt x="87" y="26"/>
                      <a:pt x="86" y="22"/>
                      <a:pt x="85" y="21"/>
                    </a:cubicBezTo>
                    <a:cubicBezTo>
                      <a:pt x="83" y="19"/>
                      <a:pt x="82" y="20"/>
                      <a:pt x="82" y="19"/>
                    </a:cubicBezTo>
                    <a:cubicBezTo>
                      <a:pt x="81" y="18"/>
                      <a:pt x="81" y="17"/>
                      <a:pt x="80" y="18"/>
                    </a:cubicBezTo>
                    <a:cubicBezTo>
                      <a:pt x="80" y="19"/>
                      <a:pt x="80" y="20"/>
                      <a:pt x="79" y="20"/>
                    </a:cubicBezTo>
                    <a:cubicBezTo>
                      <a:pt x="78" y="20"/>
                      <a:pt x="77" y="19"/>
                      <a:pt x="76" y="20"/>
                    </a:cubicBezTo>
                    <a:cubicBezTo>
                      <a:pt x="76" y="21"/>
                      <a:pt x="76" y="23"/>
                      <a:pt x="75" y="23"/>
                    </a:cubicBezTo>
                    <a:cubicBezTo>
                      <a:pt x="74" y="22"/>
                      <a:pt x="74" y="22"/>
                      <a:pt x="73" y="21"/>
                    </a:cubicBezTo>
                    <a:cubicBezTo>
                      <a:pt x="73" y="21"/>
                      <a:pt x="73" y="22"/>
                      <a:pt x="72" y="23"/>
                    </a:cubicBezTo>
                    <a:cubicBezTo>
                      <a:pt x="72" y="23"/>
                      <a:pt x="71" y="22"/>
                      <a:pt x="71" y="23"/>
                    </a:cubicBezTo>
                    <a:cubicBezTo>
                      <a:pt x="70" y="23"/>
                      <a:pt x="70" y="25"/>
                      <a:pt x="70" y="25"/>
                    </a:cubicBezTo>
                    <a:cubicBezTo>
                      <a:pt x="71" y="25"/>
                      <a:pt x="72" y="26"/>
                      <a:pt x="70" y="26"/>
                    </a:cubicBezTo>
                    <a:cubicBezTo>
                      <a:pt x="69" y="26"/>
                      <a:pt x="68" y="26"/>
                      <a:pt x="69" y="27"/>
                    </a:cubicBezTo>
                    <a:cubicBezTo>
                      <a:pt x="70" y="27"/>
                      <a:pt x="70" y="28"/>
                      <a:pt x="69" y="28"/>
                    </a:cubicBezTo>
                    <a:cubicBezTo>
                      <a:pt x="68" y="27"/>
                      <a:pt x="67" y="28"/>
                      <a:pt x="67" y="29"/>
                    </a:cubicBezTo>
                    <a:cubicBezTo>
                      <a:pt x="67" y="30"/>
                      <a:pt x="67" y="32"/>
                      <a:pt x="68" y="32"/>
                    </a:cubicBezTo>
                    <a:cubicBezTo>
                      <a:pt x="69" y="32"/>
                      <a:pt x="69" y="33"/>
                      <a:pt x="68" y="33"/>
                    </a:cubicBezTo>
                    <a:cubicBezTo>
                      <a:pt x="66" y="33"/>
                      <a:pt x="63" y="33"/>
                      <a:pt x="62" y="32"/>
                    </a:cubicBezTo>
                    <a:cubicBezTo>
                      <a:pt x="61" y="32"/>
                      <a:pt x="60" y="34"/>
                      <a:pt x="61" y="35"/>
                    </a:cubicBezTo>
                    <a:cubicBezTo>
                      <a:pt x="62" y="36"/>
                      <a:pt x="63" y="36"/>
                      <a:pt x="63" y="37"/>
                    </a:cubicBezTo>
                    <a:cubicBezTo>
                      <a:pt x="63" y="38"/>
                      <a:pt x="63" y="38"/>
                      <a:pt x="62" y="38"/>
                    </a:cubicBezTo>
                    <a:cubicBezTo>
                      <a:pt x="62" y="37"/>
                      <a:pt x="61" y="38"/>
                      <a:pt x="61" y="39"/>
                    </a:cubicBezTo>
                    <a:cubicBezTo>
                      <a:pt x="61" y="40"/>
                      <a:pt x="60" y="39"/>
                      <a:pt x="59" y="38"/>
                    </a:cubicBezTo>
                    <a:cubicBezTo>
                      <a:pt x="59" y="37"/>
                      <a:pt x="58" y="34"/>
                      <a:pt x="58" y="34"/>
                    </a:cubicBezTo>
                    <a:cubicBezTo>
                      <a:pt x="57" y="34"/>
                      <a:pt x="55" y="36"/>
                      <a:pt x="54" y="38"/>
                    </a:cubicBezTo>
                    <a:cubicBezTo>
                      <a:pt x="54" y="40"/>
                      <a:pt x="53" y="41"/>
                      <a:pt x="53" y="42"/>
                    </a:cubicBezTo>
                    <a:cubicBezTo>
                      <a:pt x="54" y="43"/>
                      <a:pt x="54" y="44"/>
                      <a:pt x="53" y="44"/>
                    </a:cubicBezTo>
                    <a:cubicBezTo>
                      <a:pt x="53" y="45"/>
                      <a:pt x="50" y="48"/>
                      <a:pt x="49" y="49"/>
                    </a:cubicBezTo>
                    <a:cubicBezTo>
                      <a:pt x="48" y="51"/>
                      <a:pt x="44" y="53"/>
                      <a:pt x="42" y="53"/>
                    </a:cubicBezTo>
                    <a:cubicBezTo>
                      <a:pt x="39" y="54"/>
                      <a:pt x="36" y="54"/>
                      <a:pt x="35" y="54"/>
                    </a:cubicBezTo>
                    <a:cubicBezTo>
                      <a:pt x="34" y="55"/>
                      <a:pt x="35" y="55"/>
                      <a:pt x="33" y="56"/>
                    </a:cubicBezTo>
                    <a:cubicBezTo>
                      <a:pt x="32" y="57"/>
                      <a:pt x="28" y="57"/>
                      <a:pt x="27" y="58"/>
                    </a:cubicBezTo>
                    <a:cubicBezTo>
                      <a:pt x="26" y="58"/>
                      <a:pt x="26" y="58"/>
                      <a:pt x="25" y="58"/>
                    </a:cubicBezTo>
                    <a:cubicBezTo>
                      <a:pt x="24" y="58"/>
                      <a:pt x="19" y="60"/>
                      <a:pt x="18" y="61"/>
                    </a:cubicBezTo>
                    <a:cubicBezTo>
                      <a:pt x="16" y="63"/>
                      <a:pt x="14" y="64"/>
                      <a:pt x="13" y="64"/>
                    </a:cubicBezTo>
                    <a:cubicBezTo>
                      <a:pt x="12" y="64"/>
                      <a:pt x="9" y="66"/>
                      <a:pt x="9" y="67"/>
                    </a:cubicBezTo>
                    <a:cubicBezTo>
                      <a:pt x="9" y="68"/>
                      <a:pt x="9" y="70"/>
                      <a:pt x="8" y="69"/>
                    </a:cubicBezTo>
                    <a:cubicBezTo>
                      <a:pt x="7" y="67"/>
                      <a:pt x="9" y="64"/>
                      <a:pt x="7" y="65"/>
                    </a:cubicBezTo>
                    <a:cubicBezTo>
                      <a:pt x="6" y="66"/>
                      <a:pt x="5" y="70"/>
                      <a:pt x="5" y="71"/>
                    </a:cubicBezTo>
                    <a:cubicBezTo>
                      <a:pt x="5" y="72"/>
                      <a:pt x="6" y="72"/>
                      <a:pt x="5" y="73"/>
                    </a:cubicBezTo>
                    <a:cubicBezTo>
                      <a:pt x="4" y="75"/>
                      <a:pt x="4" y="77"/>
                      <a:pt x="4" y="79"/>
                    </a:cubicBezTo>
                    <a:cubicBezTo>
                      <a:pt x="4" y="81"/>
                      <a:pt x="6" y="85"/>
                      <a:pt x="7" y="87"/>
                    </a:cubicBezTo>
                    <a:cubicBezTo>
                      <a:pt x="7" y="89"/>
                      <a:pt x="8" y="94"/>
                      <a:pt x="7" y="93"/>
                    </a:cubicBezTo>
                    <a:cubicBezTo>
                      <a:pt x="6" y="92"/>
                      <a:pt x="4" y="88"/>
                      <a:pt x="4" y="89"/>
                    </a:cubicBezTo>
                    <a:cubicBezTo>
                      <a:pt x="4" y="89"/>
                      <a:pt x="6" y="92"/>
                      <a:pt x="6" y="93"/>
                    </a:cubicBezTo>
                    <a:cubicBezTo>
                      <a:pt x="6" y="93"/>
                      <a:pt x="5" y="94"/>
                      <a:pt x="4" y="93"/>
                    </a:cubicBezTo>
                    <a:cubicBezTo>
                      <a:pt x="3" y="92"/>
                      <a:pt x="0" y="88"/>
                      <a:pt x="1" y="89"/>
                    </a:cubicBezTo>
                    <a:cubicBezTo>
                      <a:pt x="1" y="90"/>
                      <a:pt x="3" y="93"/>
                      <a:pt x="5" y="95"/>
                    </a:cubicBezTo>
                    <a:cubicBezTo>
                      <a:pt x="6" y="96"/>
                      <a:pt x="7" y="99"/>
                      <a:pt x="8" y="101"/>
                    </a:cubicBezTo>
                    <a:cubicBezTo>
                      <a:pt x="8" y="103"/>
                      <a:pt x="8" y="105"/>
                      <a:pt x="9" y="106"/>
                    </a:cubicBezTo>
                    <a:cubicBezTo>
                      <a:pt x="10" y="107"/>
                      <a:pt x="13" y="110"/>
                      <a:pt x="13" y="112"/>
                    </a:cubicBezTo>
                    <a:cubicBezTo>
                      <a:pt x="12" y="114"/>
                      <a:pt x="12" y="117"/>
                      <a:pt x="13" y="119"/>
                    </a:cubicBezTo>
                    <a:cubicBezTo>
                      <a:pt x="14" y="120"/>
                      <a:pt x="17" y="124"/>
                      <a:pt x="17" y="126"/>
                    </a:cubicBezTo>
                    <a:cubicBezTo>
                      <a:pt x="17" y="129"/>
                      <a:pt x="16" y="131"/>
                      <a:pt x="16" y="133"/>
                    </a:cubicBezTo>
                    <a:cubicBezTo>
                      <a:pt x="16" y="134"/>
                      <a:pt x="17" y="136"/>
                      <a:pt x="16" y="136"/>
                    </a:cubicBezTo>
                    <a:cubicBezTo>
                      <a:pt x="16" y="137"/>
                      <a:pt x="14" y="136"/>
                      <a:pt x="13" y="138"/>
                    </a:cubicBezTo>
                    <a:cubicBezTo>
                      <a:pt x="12" y="139"/>
                      <a:pt x="11" y="141"/>
                      <a:pt x="12" y="142"/>
                    </a:cubicBezTo>
                    <a:cubicBezTo>
                      <a:pt x="14" y="142"/>
                      <a:pt x="16" y="144"/>
                      <a:pt x="17" y="145"/>
                    </a:cubicBezTo>
                    <a:cubicBezTo>
                      <a:pt x="19" y="146"/>
                      <a:pt x="22" y="147"/>
                      <a:pt x="25" y="147"/>
                    </a:cubicBezTo>
                    <a:cubicBezTo>
                      <a:pt x="28" y="147"/>
                      <a:pt x="31" y="145"/>
                      <a:pt x="34" y="144"/>
                    </a:cubicBezTo>
                    <a:cubicBezTo>
                      <a:pt x="36" y="143"/>
                      <a:pt x="37" y="143"/>
                      <a:pt x="37" y="143"/>
                    </a:cubicBezTo>
                    <a:cubicBezTo>
                      <a:pt x="38" y="142"/>
                      <a:pt x="39" y="140"/>
                      <a:pt x="40" y="140"/>
                    </a:cubicBezTo>
                    <a:cubicBezTo>
                      <a:pt x="42" y="140"/>
                      <a:pt x="44" y="139"/>
                      <a:pt x="47" y="139"/>
                    </a:cubicBezTo>
                    <a:cubicBezTo>
                      <a:pt x="50" y="139"/>
                      <a:pt x="58" y="141"/>
                      <a:pt x="60" y="140"/>
                    </a:cubicBezTo>
                    <a:cubicBezTo>
                      <a:pt x="62" y="139"/>
                      <a:pt x="62" y="138"/>
                      <a:pt x="63" y="136"/>
                    </a:cubicBezTo>
                    <a:cubicBezTo>
                      <a:pt x="65" y="134"/>
                      <a:pt x="67" y="134"/>
                      <a:pt x="70" y="132"/>
                    </a:cubicBezTo>
                    <a:cubicBezTo>
                      <a:pt x="73" y="131"/>
                      <a:pt x="74" y="130"/>
                      <a:pt x="76" y="130"/>
                    </a:cubicBezTo>
                    <a:cubicBezTo>
                      <a:pt x="77" y="130"/>
                      <a:pt x="81" y="130"/>
                      <a:pt x="84" y="129"/>
                    </a:cubicBezTo>
                    <a:cubicBezTo>
                      <a:pt x="86" y="127"/>
                      <a:pt x="91" y="125"/>
                      <a:pt x="96" y="125"/>
                    </a:cubicBezTo>
                    <a:cubicBezTo>
                      <a:pt x="100" y="125"/>
                      <a:pt x="103" y="124"/>
                      <a:pt x="105" y="124"/>
                    </a:cubicBezTo>
                    <a:cubicBezTo>
                      <a:pt x="106" y="125"/>
                      <a:pt x="110" y="128"/>
                      <a:pt x="112" y="128"/>
                    </a:cubicBezTo>
                    <a:cubicBezTo>
                      <a:pt x="114" y="128"/>
                      <a:pt x="116" y="128"/>
                      <a:pt x="118" y="129"/>
                    </a:cubicBezTo>
                    <a:cubicBezTo>
                      <a:pt x="120" y="130"/>
                      <a:pt x="123" y="129"/>
                      <a:pt x="122" y="131"/>
                    </a:cubicBezTo>
                    <a:cubicBezTo>
                      <a:pt x="121" y="133"/>
                      <a:pt x="121" y="135"/>
                      <a:pt x="122" y="134"/>
                    </a:cubicBezTo>
                    <a:cubicBezTo>
                      <a:pt x="123" y="134"/>
                      <a:pt x="122" y="134"/>
                      <a:pt x="123" y="135"/>
                    </a:cubicBezTo>
                    <a:cubicBezTo>
                      <a:pt x="124" y="136"/>
                      <a:pt x="125" y="136"/>
                      <a:pt x="126" y="137"/>
                    </a:cubicBezTo>
                    <a:cubicBezTo>
                      <a:pt x="126" y="139"/>
                      <a:pt x="128" y="139"/>
                      <a:pt x="128" y="140"/>
                    </a:cubicBezTo>
                    <a:cubicBezTo>
                      <a:pt x="128" y="140"/>
                      <a:pt x="128" y="142"/>
                      <a:pt x="128" y="143"/>
                    </a:cubicBezTo>
                    <a:cubicBezTo>
                      <a:pt x="128" y="144"/>
                      <a:pt x="130" y="146"/>
                      <a:pt x="131" y="147"/>
                    </a:cubicBezTo>
                    <a:cubicBezTo>
                      <a:pt x="132" y="147"/>
                      <a:pt x="130" y="145"/>
                      <a:pt x="132" y="144"/>
                    </a:cubicBezTo>
                    <a:cubicBezTo>
                      <a:pt x="133" y="143"/>
                      <a:pt x="137" y="139"/>
                      <a:pt x="138" y="139"/>
                    </a:cubicBezTo>
                    <a:cubicBezTo>
                      <a:pt x="139" y="138"/>
                      <a:pt x="139" y="137"/>
                      <a:pt x="140" y="136"/>
                    </a:cubicBezTo>
                    <a:cubicBezTo>
                      <a:pt x="141" y="135"/>
                      <a:pt x="143" y="133"/>
                      <a:pt x="143" y="132"/>
                    </a:cubicBezTo>
                    <a:cubicBezTo>
                      <a:pt x="143" y="132"/>
                      <a:pt x="143" y="132"/>
                      <a:pt x="143" y="134"/>
                    </a:cubicBezTo>
                    <a:cubicBezTo>
                      <a:pt x="143" y="136"/>
                      <a:pt x="143" y="135"/>
                      <a:pt x="143" y="137"/>
                    </a:cubicBezTo>
                    <a:cubicBezTo>
                      <a:pt x="143" y="138"/>
                      <a:pt x="144" y="138"/>
                      <a:pt x="143" y="139"/>
                    </a:cubicBezTo>
                    <a:cubicBezTo>
                      <a:pt x="141" y="141"/>
                      <a:pt x="141" y="142"/>
                      <a:pt x="141" y="144"/>
                    </a:cubicBezTo>
                    <a:cubicBezTo>
                      <a:pt x="140" y="145"/>
                      <a:pt x="140" y="146"/>
                      <a:pt x="139" y="147"/>
                    </a:cubicBezTo>
                    <a:cubicBezTo>
                      <a:pt x="137" y="147"/>
                      <a:pt x="138" y="148"/>
                      <a:pt x="139" y="148"/>
                    </a:cubicBezTo>
                    <a:cubicBezTo>
                      <a:pt x="140" y="148"/>
                      <a:pt x="142" y="148"/>
                      <a:pt x="142" y="146"/>
                    </a:cubicBezTo>
                    <a:cubicBezTo>
                      <a:pt x="143" y="144"/>
                      <a:pt x="143" y="141"/>
                      <a:pt x="143" y="142"/>
                    </a:cubicBezTo>
                    <a:cubicBezTo>
                      <a:pt x="144" y="142"/>
                      <a:pt x="147" y="145"/>
                      <a:pt x="147" y="147"/>
                    </a:cubicBezTo>
                    <a:cubicBezTo>
                      <a:pt x="146" y="149"/>
                      <a:pt x="143" y="151"/>
                      <a:pt x="145" y="151"/>
                    </a:cubicBezTo>
                    <a:cubicBezTo>
                      <a:pt x="147" y="151"/>
                      <a:pt x="148" y="150"/>
                      <a:pt x="149" y="151"/>
                    </a:cubicBezTo>
                    <a:cubicBezTo>
                      <a:pt x="151" y="152"/>
                      <a:pt x="154" y="156"/>
                      <a:pt x="153" y="158"/>
                    </a:cubicBezTo>
                    <a:cubicBezTo>
                      <a:pt x="153" y="160"/>
                      <a:pt x="152" y="161"/>
                      <a:pt x="154" y="163"/>
                    </a:cubicBezTo>
                    <a:cubicBezTo>
                      <a:pt x="155" y="164"/>
                      <a:pt x="155" y="164"/>
                      <a:pt x="158" y="166"/>
                    </a:cubicBezTo>
                    <a:cubicBezTo>
                      <a:pt x="161" y="167"/>
                      <a:pt x="162" y="167"/>
                      <a:pt x="164" y="168"/>
                    </a:cubicBezTo>
                    <a:cubicBezTo>
                      <a:pt x="165" y="169"/>
                      <a:pt x="164" y="168"/>
                      <a:pt x="167" y="169"/>
                    </a:cubicBezTo>
                    <a:cubicBezTo>
                      <a:pt x="170" y="170"/>
                      <a:pt x="173" y="173"/>
                      <a:pt x="175" y="172"/>
                    </a:cubicBezTo>
                    <a:cubicBezTo>
                      <a:pt x="177" y="172"/>
                      <a:pt x="179" y="170"/>
                      <a:pt x="180" y="168"/>
                    </a:cubicBezTo>
                    <a:cubicBezTo>
                      <a:pt x="181" y="166"/>
                      <a:pt x="183" y="165"/>
                      <a:pt x="184" y="166"/>
                    </a:cubicBezTo>
                    <a:cubicBezTo>
                      <a:pt x="184" y="167"/>
                      <a:pt x="182" y="168"/>
                      <a:pt x="183" y="169"/>
                    </a:cubicBezTo>
                    <a:cubicBezTo>
                      <a:pt x="183" y="170"/>
                      <a:pt x="184" y="170"/>
                      <a:pt x="184" y="169"/>
                    </a:cubicBezTo>
                    <a:cubicBezTo>
                      <a:pt x="184" y="169"/>
                      <a:pt x="185" y="167"/>
                      <a:pt x="185" y="168"/>
                    </a:cubicBezTo>
                    <a:cubicBezTo>
                      <a:pt x="186" y="169"/>
                      <a:pt x="188" y="171"/>
                      <a:pt x="190" y="172"/>
                    </a:cubicBezTo>
                    <a:cubicBezTo>
                      <a:pt x="192" y="174"/>
                      <a:pt x="192" y="175"/>
                      <a:pt x="192" y="174"/>
                    </a:cubicBezTo>
                    <a:cubicBezTo>
                      <a:pt x="192" y="172"/>
                      <a:pt x="194" y="172"/>
                      <a:pt x="196" y="170"/>
                    </a:cubicBezTo>
                    <a:cubicBezTo>
                      <a:pt x="197" y="168"/>
                      <a:pt x="198" y="166"/>
                      <a:pt x="202" y="166"/>
                    </a:cubicBezTo>
                    <a:cubicBezTo>
                      <a:pt x="205" y="166"/>
                      <a:pt x="211" y="165"/>
                      <a:pt x="212" y="163"/>
                    </a:cubicBezTo>
                    <a:cubicBezTo>
                      <a:pt x="212" y="162"/>
                      <a:pt x="212" y="159"/>
                      <a:pt x="212" y="157"/>
                    </a:cubicBezTo>
                    <a:cubicBezTo>
                      <a:pt x="213" y="156"/>
                      <a:pt x="215" y="149"/>
                      <a:pt x="216" y="146"/>
                    </a:cubicBezTo>
                    <a:cubicBezTo>
                      <a:pt x="217" y="144"/>
                      <a:pt x="218" y="139"/>
                      <a:pt x="221" y="136"/>
                    </a:cubicBezTo>
                    <a:cubicBezTo>
                      <a:pt x="224" y="133"/>
                      <a:pt x="226" y="131"/>
                      <a:pt x="226" y="130"/>
                    </a:cubicBezTo>
                    <a:cubicBezTo>
                      <a:pt x="226" y="128"/>
                      <a:pt x="227" y="126"/>
                      <a:pt x="228" y="125"/>
                    </a:cubicBezTo>
                    <a:cubicBezTo>
                      <a:pt x="229" y="123"/>
                      <a:pt x="229" y="120"/>
                      <a:pt x="229" y="118"/>
                    </a:cubicBezTo>
                    <a:cubicBezTo>
                      <a:pt x="230" y="116"/>
                      <a:pt x="231" y="114"/>
                      <a:pt x="231" y="112"/>
                    </a:cubicBezTo>
                    <a:cubicBezTo>
                      <a:pt x="231" y="111"/>
                      <a:pt x="230" y="111"/>
                      <a:pt x="231" y="110"/>
                    </a:cubicBezTo>
                    <a:cubicBezTo>
                      <a:pt x="232" y="109"/>
                      <a:pt x="233" y="106"/>
                      <a:pt x="232" y="104"/>
                    </a:cubicBezTo>
                    <a:cubicBezTo>
                      <a:pt x="231" y="102"/>
                      <a:pt x="230" y="101"/>
                      <a:pt x="230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2" name="Freeform 6"/>
              <p:cNvSpPr/>
              <p:nvPr/>
            </p:nvSpPr>
            <p:spPr bwMode="auto">
              <a:xfrm>
                <a:off x="5541" y="1339"/>
                <a:ext cx="60" cy="95"/>
              </a:xfrm>
              <a:custGeom>
                <a:avLst/>
                <a:gdLst>
                  <a:gd name="T0" fmla="*/ 3 w 44"/>
                  <a:gd name="T1" fmla="*/ 16 h 69"/>
                  <a:gd name="T2" fmla="*/ 4 w 44"/>
                  <a:gd name="T3" fmla="*/ 16 h 69"/>
                  <a:gd name="T4" fmla="*/ 4 w 44"/>
                  <a:gd name="T5" fmla="*/ 18 h 69"/>
                  <a:gd name="T6" fmla="*/ 0 w 44"/>
                  <a:gd name="T7" fmla="*/ 21 h 69"/>
                  <a:gd name="T8" fmla="*/ 2 w 44"/>
                  <a:gd name="T9" fmla="*/ 22 h 69"/>
                  <a:gd name="T10" fmla="*/ 1 w 44"/>
                  <a:gd name="T11" fmla="*/ 27 h 69"/>
                  <a:gd name="T12" fmla="*/ 5 w 44"/>
                  <a:gd name="T13" fmla="*/ 26 h 69"/>
                  <a:gd name="T14" fmla="*/ 4 w 44"/>
                  <a:gd name="T15" fmla="*/ 22 h 69"/>
                  <a:gd name="T16" fmla="*/ 7 w 44"/>
                  <a:gd name="T17" fmla="*/ 22 h 69"/>
                  <a:gd name="T18" fmla="*/ 7 w 44"/>
                  <a:gd name="T19" fmla="*/ 22 h 69"/>
                  <a:gd name="T20" fmla="*/ 7 w 44"/>
                  <a:gd name="T21" fmla="*/ 28 h 69"/>
                  <a:gd name="T22" fmla="*/ 8 w 44"/>
                  <a:gd name="T23" fmla="*/ 31 h 69"/>
                  <a:gd name="T24" fmla="*/ 14 w 44"/>
                  <a:gd name="T25" fmla="*/ 29 h 69"/>
                  <a:gd name="T26" fmla="*/ 15 w 44"/>
                  <a:gd name="T27" fmla="*/ 34 h 69"/>
                  <a:gd name="T28" fmla="*/ 18 w 44"/>
                  <a:gd name="T29" fmla="*/ 37 h 69"/>
                  <a:gd name="T30" fmla="*/ 17 w 44"/>
                  <a:gd name="T31" fmla="*/ 43 h 69"/>
                  <a:gd name="T32" fmla="*/ 10 w 44"/>
                  <a:gd name="T33" fmla="*/ 44 h 69"/>
                  <a:gd name="T34" fmla="*/ 11 w 44"/>
                  <a:gd name="T35" fmla="*/ 47 h 69"/>
                  <a:gd name="T36" fmla="*/ 10 w 44"/>
                  <a:gd name="T37" fmla="*/ 49 h 69"/>
                  <a:gd name="T38" fmla="*/ 5 w 44"/>
                  <a:gd name="T39" fmla="*/ 54 h 69"/>
                  <a:gd name="T40" fmla="*/ 9 w 44"/>
                  <a:gd name="T41" fmla="*/ 54 h 69"/>
                  <a:gd name="T42" fmla="*/ 13 w 44"/>
                  <a:gd name="T43" fmla="*/ 56 h 69"/>
                  <a:gd name="T44" fmla="*/ 20 w 44"/>
                  <a:gd name="T45" fmla="*/ 55 h 69"/>
                  <a:gd name="T46" fmla="*/ 16 w 44"/>
                  <a:gd name="T47" fmla="*/ 59 h 69"/>
                  <a:gd name="T48" fmla="*/ 10 w 44"/>
                  <a:gd name="T49" fmla="*/ 59 h 69"/>
                  <a:gd name="T50" fmla="*/ 8 w 44"/>
                  <a:gd name="T51" fmla="*/ 62 h 69"/>
                  <a:gd name="T52" fmla="*/ 3 w 44"/>
                  <a:gd name="T53" fmla="*/ 67 h 69"/>
                  <a:gd name="T54" fmla="*/ 5 w 44"/>
                  <a:gd name="T55" fmla="*/ 67 h 69"/>
                  <a:gd name="T56" fmla="*/ 12 w 44"/>
                  <a:gd name="T57" fmla="*/ 65 h 69"/>
                  <a:gd name="T58" fmla="*/ 17 w 44"/>
                  <a:gd name="T59" fmla="*/ 62 h 69"/>
                  <a:gd name="T60" fmla="*/ 25 w 44"/>
                  <a:gd name="T61" fmla="*/ 62 h 69"/>
                  <a:gd name="T62" fmla="*/ 34 w 44"/>
                  <a:gd name="T63" fmla="*/ 62 h 69"/>
                  <a:gd name="T64" fmla="*/ 41 w 44"/>
                  <a:gd name="T65" fmla="*/ 58 h 69"/>
                  <a:gd name="T66" fmla="*/ 41 w 44"/>
                  <a:gd name="T67" fmla="*/ 53 h 69"/>
                  <a:gd name="T68" fmla="*/ 40 w 44"/>
                  <a:gd name="T69" fmla="*/ 46 h 69"/>
                  <a:gd name="T70" fmla="*/ 35 w 44"/>
                  <a:gd name="T71" fmla="*/ 45 h 69"/>
                  <a:gd name="T72" fmla="*/ 31 w 44"/>
                  <a:gd name="T73" fmla="*/ 40 h 69"/>
                  <a:gd name="T74" fmla="*/ 32 w 44"/>
                  <a:gd name="T75" fmla="*/ 36 h 69"/>
                  <a:gd name="T76" fmla="*/ 23 w 44"/>
                  <a:gd name="T77" fmla="*/ 24 h 69"/>
                  <a:gd name="T78" fmla="*/ 14 w 44"/>
                  <a:gd name="T79" fmla="*/ 22 h 69"/>
                  <a:gd name="T80" fmla="*/ 18 w 44"/>
                  <a:gd name="T81" fmla="*/ 19 h 69"/>
                  <a:gd name="T82" fmla="*/ 21 w 44"/>
                  <a:gd name="T83" fmla="*/ 15 h 69"/>
                  <a:gd name="T84" fmla="*/ 21 w 44"/>
                  <a:gd name="T85" fmla="*/ 7 h 69"/>
                  <a:gd name="T86" fmla="*/ 10 w 44"/>
                  <a:gd name="T87" fmla="*/ 9 h 69"/>
                  <a:gd name="T88" fmla="*/ 12 w 44"/>
                  <a:gd name="T89" fmla="*/ 7 h 69"/>
                  <a:gd name="T90" fmla="*/ 15 w 44"/>
                  <a:gd name="T91" fmla="*/ 3 h 69"/>
                  <a:gd name="T92" fmla="*/ 12 w 44"/>
                  <a:gd name="T93" fmla="*/ 0 h 69"/>
                  <a:gd name="T94" fmla="*/ 5 w 44"/>
                  <a:gd name="T95" fmla="*/ 1 h 69"/>
                  <a:gd name="T96" fmla="*/ 5 w 44"/>
                  <a:gd name="T97" fmla="*/ 4 h 69"/>
                  <a:gd name="T98" fmla="*/ 1 w 44"/>
                  <a:gd name="T99" fmla="*/ 8 h 69"/>
                  <a:gd name="T100" fmla="*/ 2 w 44"/>
                  <a:gd name="T101" fmla="*/ 1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4" h="69">
                    <a:moveTo>
                      <a:pt x="2" y="15"/>
                    </a:moveTo>
                    <a:cubicBezTo>
                      <a:pt x="2" y="15"/>
                      <a:pt x="2" y="16"/>
                      <a:pt x="3" y="16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5" y="15"/>
                      <a:pt x="5" y="16"/>
                      <a:pt x="4" y="16"/>
                    </a:cubicBezTo>
                    <a:cubicBezTo>
                      <a:pt x="4" y="16"/>
                      <a:pt x="4" y="17"/>
                      <a:pt x="4" y="18"/>
                    </a:cubicBezTo>
                    <a:cubicBezTo>
                      <a:pt x="5" y="18"/>
                      <a:pt x="5" y="18"/>
                      <a:pt x="4" y="18"/>
                    </a:cubicBezTo>
                    <a:cubicBezTo>
                      <a:pt x="3" y="18"/>
                      <a:pt x="3" y="20"/>
                      <a:pt x="2" y="20"/>
                    </a:cubicBezTo>
                    <a:cubicBezTo>
                      <a:pt x="2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2"/>
                      <a:pt x="2" y="21"/>
                      <a:pt x="2" y="22"/>
                    </a:cubicBezTo>
                    <a:cubicBezTo>
                      <a:pt x="2" y="23"/>
                      <a:pt x="3" y="24"/>
                      <a:pt x="2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2" y="26"/>
                      <a:pt x="3" y="25"/>
                      <a:pt x="4" y="25"/>
                    </a:cubicBezTo>
                    <a:cubicBezTo>
                      <a:pt x="4" y="25"/>
                      <a:pt x="5" y="27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5" y="23"/>
                      <a:pt x="4" y="22"/>
                      <a:pt x="4" y="22"/>
                    </a:cubicBezTo>
                    <a:cubicBezTo>
                      <a:pt x="3" y="21"/>
                      <a:pt x="5" y="22"/>
                      <a:pt x="5" y="22"/>
                    </a:cubicBezTo>
                    <a:cubicBezTo>
                      <a:pt x="6" y="22"/>
                      <a:pt x="6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3"/>
                      <a:pt x="7" y="24"/>
                    </a:cubicBezTo>
                    <a:cubicBezTo>
                      <a:pt x="7" y="26"/>
                      <a:pt x="8" y="27"/>
                      <a:pt x="7" y="28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6" y="31"/>
                      <a:pt x="7" y="31"/>
                      <a:pt x="8" y="31"/>
                    </a:cubicBezTo>
                    <a:cubicBezTo>
                      <a:pt x="9" y="31"/>
                      <a:pt x="9" y="31"/>
                      <a:pt x="10" y="31"/>
                    </a:cubicBezTo>
                    <a:cubicBezTo>
                      <a:pt x="12" y="31"/>
                      <a:pt x="12" y="29"/>
                      <a:pt x="14" y="29"/>
                    </a:cubicBezTo>
                    <a:cubicBezTo>
                      <a:pt x="16" y="30"/>
                      <a:pt x="17" y="29"/>
                      <a:pt x="16" y="30"/>
                    </a:cubicBezTo>
                    <a:cubicBezTo>
                      <a:pt x="15" y="31"/>
                      <a:pt x="14" y="32"/>
                      <a:pt x="15" y="34"/>
                    </a:cubicBezTo>
                    <a:cubicBezTo>
                      <a:pt x="15" y="35"/>
                      <a:pt x="16" y="37"/>
                      <a:pt x="16" y="37"/>
                    </a:cubicBezTo>
                    <a:cubicBezTo>
                      <a:pt x="16" y="36"/>
                      <a:pt x="18" y="37"/>
                      <a:pt x="18" y="37"/>
                    </a:cubicBezTo>
                    <a:cubicBezTo>
                      <a:pt x="18" y="37"/>
                      <a:pt x="17" y="39"/>
                      <a:pt x="17" y="40"/>
                    </a:cubicBezTo>
                    <a:cubicBezTo>
                      <a:pt x="17" y="42"/>
                      <a:pt x="19" y="42"/>
                      <a:pt x="17" y="43"/>
                    </a:cubicBezTo>
                    <a:cubicBezTo>
                      <a:pt x="16" y="43"/>
                      <a:pt x="14" y="44"/>
                      <a:pt x="12" y="44"/>
                    </a:cubicBezTo>
                    <a:cubicBezTo>
                      <a:pt x="11" y="44"/>
                      <a:pt x="10" y="43"/>
                      <a:pt x="10" y="44"/>
                    </a:cubicBezTo>
                    <a:cubicBezTo>
                      <a:pt x="9" y="45"/>
                      <a:pt x="8" y="45"/>
                      <a:pt x="8" y="45"/>
                    </a:cubicBezTo>
                    <a:cubicBezTo>
                      <a:pt x="9" y="46"/>
                      <a:pt x="11" y="46"/>
                      <a:pt x="11" y="47"/>
                    </a:cubicBezTo>
                    <a:cubicBezTo>
                      <a:pt x="12" y="47"/>
                      <a:pt x="10" y="47"/>
                      <a:pt x="9" y="48"/>
                    </a:cubicBezTo>
                    <a:cubicBezTo>
                      <a:pt x="9" y="48"/>
                      <a:pt x="9" y="48"/>
                      <a:pt x="10" y="49"/>
                    </a:cubicBezTo>
                    <a:cubicBezTo>
                      <a:pt x="11" y="49"/>
                      <a:pt x="10" y="50"/>
                      <a:pt x="8" y="51"/>
                    </a:cubicBezTo>
                    <a:cubicBezTo>
                      <a:pt x="7" y="52"/>
                      <a:pt x="6" y="53"/>
                      <a:pt x="5" y="54"/>
                    </a:cubicBezTo>
                    <a:cubicBezTo>
                      <a:pt x="4" y="55"/>
                      <a:pt x="5" y="56"/>
                      <a:pt x="7" y="56"/>
                    </a:cubicBezTo>
                    <a:cubicBezTo>
                      <a:pt x="8" y="56"/>
                      <a:pt x="9" y="55"/>
                      <a:pt x="9" y="54"/>
                    </a:cubicBezTo>
                    <a:cubicBezTo>
                      <a:pt x="10" y="54"/>
                      <a:pt x="9" y="55"/>
                      <a:pt x="10" y="55"/>
                    </a:cubicBezTo>
                    <a:cubicBezTo>
                      <a:pt x="11" y="56"/>
                      <a:pt x="11" y="56"/>
                      <a:pt x="13" y="56"/>
                    </a:cubicBezTo>
                    <a:cubicBezTo>
                      <a:pt x="15" y="57"/>
                      <a:pt x="15" y="57"/>
                      <a:pt x="16" y="57"/>
                    </a:cubicBezTo>
                    <a:cubicBezTo>
                      <a:pt x="18" y="56"/>
                      <a:pt x="20" y="54"/>
                      <a:pt x="20" y="55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59"/>
                      <a:pt x="17" y="59"/>
                      <a:pt x="16" y="59"/>
                    </a:cubicBezTo>
                    <a:cubicBezTo>
                      <a:pt x="14" y="59"/>
                      <a:pt x="14" y="58"/>
                      <a:pt x="13" y="59"/>
                    </a:cubicBezTo>
                    <a:cubicBezTo>
                      <a:pt x="12" y="59"/>
                      <a:pt x="11" y="60"/>
                      <a:pt x="10" y="59"/>
                    </a:cubicBezTo>
                    <a:cubicBezTo>
                      <a:pt x="8" y="59"/>
                      <a:pt x="9" y="57"/>
                      <a:pt x="8" y="58"/>
                    </a:cubicBezTo>
                    <a:cubicBezTo>
                      <a:pt x="8" y="59"/>
                      <a:pt x="9" y="61"/>
                      <a:pt x="8" y="62"/>
                    </a:cubicBezTo>
                    <a:cubicBezTo>
                      <a:pt x="6" y="63"/>
                      <a:pt x="5" y="66"/>
                      <a:pt x="4" y="66"/>
                    </a:cubicBezTo>
                    <a:cubicBezTo>
                      <a:pt x="2" y="66"/>
                      <a:pt x="1" y="67"/>
                      <a:pt x="3" y="67"/>
                    </a:cubicBezTo>
                    <a:cubicBezTo>
                      <a:pt x="4" y="67"/>
                      <a:pt x="5" y="67"/>
                      <a:pt x="5" y="67"/>
                    </a:cubicBezTo>
                    <a:cubicBezTo>
                      <a:pt x="4" y="68"/>
                      <a:pt x="4" y="69"/>
                      <a:pt x="5" y="67"/>
                    </a:cubicBezTo>
                    <a:cubicBezTo>
                      <a:pt x="6" y="66"/>
                      <a:pt x="8" y="65"/>
                      <a:pt x="9" y="65"/>
                    </a:cubicBezTo>
                    <a:cubicBezTo>
                      <a:pt x="10" y="65"/>
                      <a:pt x="11" y="65"/>
                      <a:pt x="12" y="65"/>
                    </a:cubicBezTo>
                    <a:cubicBezTo>
                      <a:pt x="12" y="65"/>
                      <a:pt x="13" y="66"/>
                      <a:pt x="14" y="65"/>
                    </a:cubicBezTo>
                    <a:cubicBezTo>
                      <a:pt x="15" y="63"/>
                      <a:pt x="15" y="62"/>
                      <a:pt x="17" y="62"/>
                    </a:cubicBezTo>
                    <a:cubicBezTo>
                      <a:pt x="19" y="62"/>
                      <a:pt x="20" y="64"/>
                      <a:pt x="21" y="63"/>
                    </a:cubicBezTo>
                    <a:cubicBezTo>
                      <a:pt x="22" y="62"/>
                      <a:pt x="23" y="62"/>
                      <a:pt x="25" y="62"/>
                    </a:cubicBezTo>
                    <a:cubicBezTo>
                      <a:pt x="26" y="62"/>
                      <a:pt x="26" y="63"/>
                      <a:pt x="27" y="63"/>
                    </a:cubicBezTo>
                    <a:cubicBezTo>
                      <a:pt x="29" y="62"/>
                      <a:pt x="32" y="62"/>
                      <a:pt x="34" y="62"/>
                    </a:cubicBezTo>
                    <a:cubicBezTo>
                      <a:pt x="37" y="62"/>
                      <a:pt x="39" y="61"/>
                      <a:pt x="41" y="60"/>
                    </a:cubicBezTo>
                    <a:cubicBezTo>
                      <a:pt x="42" y="58"/>
                      <a:pt x="43" y="58"/>
                      <a:pt x="41" y="58"/>
                    </a:cubicBezTo>
                    <a:cubicBezTo>
                      <a:pt x="40" y="58"/>
                      <a:pt x="36" y="58"/>
                      <a:pt x="37" y="57"/>
                    </a:cubicBezTo>
                    <a:cubicBezTo>
                      <a:pt x="38" y="56"/>
                      <a:pt x="40" y="54"/>
                      <a:pt x="41" y="53"/>
                    </a:cubicBezTo>
                    <a:cubicBezTo>
                      <a:pt x="43" y="52"/>
                      <a:pt x="44" y="50"/>
                      <a:pt x="44" y="48"/>
                    </a:cubicBezTo>
                    <a:cubicBezTo>
                      <a:pt x="43" y="47"/>
                      <a:pt x="41" y="45"/>
                      <a:pt x="40" y="46"/>
                    </a:cubicBezTo>
                    <a:cubicBezTo>
                      <a:pt x="39" y="46"/>
                      <a:pt x="37" y="47"/>
                      <a:pt x="36" y="46"/>
                    </a:cubicBezTo>
                    <a:cubicBezTo>
                      <a:pt x="34" y="46"/>
                      <a:pt x="35" y="46"/>
                      <a:pt x="35" y="45"/>
                    </a:cubicBezTo>
                    <a:cubicBezTo>
                      <a:pt x="36" y="44"/>
                      <a:pt x="36" y="42"/>
                      <a:pt x="34" y="41"/>
                    </a:cubicBezTo>
                    <a:cubicBezTo>
                      <a:pt x="33" y="40"/>
                      <a:pt x="32" y="40"/>
                      <a:pt x="31" y="40"/>
                    </a:cubicBezTo>
                    <a:cubicBezTo>
                      <a:pt x="30" y="39"/>
                      <a:pt x="32" y="39"/>
                      <a:pt x="33" y="39"/>
                    </a:cubicBezTo>
                    <a:cubicBezTo>
                      <a:pt x="34" y="39"/>
                      <a:pt x="34" y="37"/>
                      <a:pt x="32" y="36"/>
                    </a:cubicBezTo>
                    <a:cubicBezTo>
                      <a:pt x="31" y="34"/>
                      <a:pt x="29" y="34"/>
                      <a:pt x="27" y="32"/>
                    </a:cubicBezTo>
                    <a:cubicBezTo>
                      <a:pt x="26" y="31"/>
                      <a:pt x="25" y="26"/>
                      <a:pt x="23" y="24"/>
                    </a:cubicBezTo>
                    <a:cubicBezTo>
                      <a:pt x="21" y="22"/>
                      <a:pt x="20" y="21"/>
                      <a:pt x="19" y="21"/>
                    </a:cubicBezTo>
                    <a:cubicBezTo>
                      <a:pt x="18" y="21"/>
                      <a:pt x="17" y="23"/>
                      <a:pt x="14" y="22"/>
                    </a:cubicBezTo>
                    <a:cubicBezTo>
                      <a:pt x="12" y="21"/>
                      <a:pt x="13" y="21"/>
                      <a:pt x="15" y="21"/>
                    </a:cubicBezTo>
                    <a:cubicBezTo>
                      <a:pt x="16" y="21"/>
                      <a:pt x="20" y="19"/>
                      <a:pt x="18" y="19"/>
                    </a:cubicBezTo>
                    <a:cubicBezTo>
                      <a:pt x="17" y="19"/>
                      <a:pt x="14" y="19"/>
                      <a:pt x="16" y="18"/>
                    </a:cubicBezTo>
                    <a:cubicBezTo>
                      <a:pt x="19" y="17"/>
                      <a:pt x="19" y="19"/>
                      <a:pt x="21" y="15"/>
                    </a:cubicBezTo>
                    <a:cubicBezTo>
                      <a:pt x="22" y="11"/>
                      <a:pt x="24" y="10"/>
                      <a:pt x="24" y="9"/>
                    </a:cubicBezTo>
                    <a:cubicBezTo>
                      <a:pt x="23" y="8"/>
                      <a:pt x="22" y="7"/>
                      <a:pt x="21" y="7"/>
                    </a:cubicBezTo>
                    <a:cubicBezTo>
                      <a:pt x="19" y="7"/>
                      <a:pt x="14" y="7"/>
                      <a:pt x="14" y="8"/>
                    </a:cubicBezTo>
                    <a:cubicBezTo>
                      <a:pt x="13" y="8"/>
                      <a:pt x="11" y="9"/>
                      <a:pt x="10" y="9"/>
                    </a:cubicBezTo>
                    <a:cubicBezTo>
                      <a:pt x="10" y="9"/>
                      <a:pt x="9" y="9"/>
                      <a:pt x="10" y="8"/>
                    </a:cubicBezTo>
                    <a:cubicBezTo>
                      <a:pt x="12" y="7"/>
                      <a:pt x="13" y="8"/>
                      <a:pt x="12" y="7"/>
                    </a:cubicBezTo>
                    <a:cubicBezTo>
                      <a:pt x="10" y="6"/>
                      <a:pt x="8" y="7"/>
                      <a:pt x="10" y="6"/>
                    </a:cubicBezTo>
                    <a:cubicBezTo>
                      <a:pt x="11" y="5"/>
                      <a:pt x="13" y="4"/>
                      <a:pt x="15" y="3"/>
                    </a:cubicBezTo>
                    <a:cubicBezTo>
                      <a:pt x="16" y="2"/>
                      <a:pt x="18" y="1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1"/>
                      <a:pt x="11" y="1"/>
                      <a:pt x="9" y="1"/>
                    </a:cubicBezTo>
                    <a:cubicBezTo>
                      <a:pt x="7" y="1"/>
                      <a:pt x="5" y="0"/>
                      <a:pt x="5" y="1"/>
                    </a:cubicBezTo>
                    <a:cubicBezTo>
                      <a:pt x="5" y="2"/>
                      <a:pt x="6" y="3"/>
                      <a:pt x="4" y="3"/>
                    </a:cubicBezTo>
                    <a:cubicBezTo>
                      <a:pt x="3" y="3"/>
                      <a:pt x="4" y="3"/>
                      <a:pt x="5" y="4"/>
                    </a:cubicBezTo>
                    <a:cubicBezTo>
                      <a:pt x="5" y="4"/>
                      <a:pt x="5" y="6"/>
                      <a:pt x="3" y="6"/>
                    </a:cubicBezTo>
                    <a:cubicBezTo>
                      <a:pt x="2" y="6"/>
                      <a:pt x="1" y="7"/>
                      <a:pt x="1" y="8"/>
                    </a:cubicBezTo>
                    <a:cubicBezTo>
                      <a:pt x="2" y="9"/>
                      <a:pt x="3" y="9"/>
                      <a:pt x="3" y="11"/>
                    </a:cubicBezTo>
                    <a:cubicBezTo>
                      <a:pt x="3" y="12"/>
                      <a:pt x="2" y="14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3" name="Freeform 7"/>
              <p:cNvSpPr/>
              <p:nvPr/>
            </p:nvSpPr>
            <p:spPr bwMode="auto">
              <a:xfrm>
                <a:off x="5396" y="1241"/>
                <a:ext cx="86" cy="41"/>
              </a:xfrm>
              <a:custGeom>
                <a:avLst/>
                <a:gdLst>
                  <a:gd name="T0" fmla="*/ 56 w 62"/>
                  <a:gd name="T1" fmla="*/ 19 h 30"/>
                  <a:gd name="T2" fmla="*/ 60 w 62"/>
                  <a:gd name="T3" fmla="*/ 15 h 30"/>
                  <a:gd name="T4" fmla="*/ 61 w 62"/>
                  <a:gd name="T5" fmla="*/ 13 h 30"/>
                  <a:gd name="T6" fmla="*/ 61 w 62"/>
                  <a:gd name="T7" fmla="*/ 10 h 30"/>
                  <a:gd name="T8" fmla="*/ 57 w 62"/>
                  <a:gd name="T9" fmla="*/ 9 h 30"/>
                  <a:gd name="T10" fmla="*/ 55 w 62"/>
                  <a:gd name="T11" fmla="*/ 7 h 30"/>
                  <a:gd name="T12" fmla="*/ 53 w 62"/>
                  <a:gd name="T13" fmla="*/ 4 h 30"/>
                  <a:gd name="T14" fmla="*/ 50 w 62"/>
                  <a:gd name="T15" fmla="*/ 3 h 30"/>
                  <a:gd name="T16" fmla="*/ 45 w 62"/>
                  <a:gd name="T17" fmla="*/ 1 h 30"/>
                  <a:gd name="T18" fmla="*/ 43 w 62"/>
                  <a:gd name="T19" fmla="*/ 4 h 30"/>
                  <a:gd name="T20" fmla="*/ 39 w 62"/>
                  <a:gd name="T21" fmla="*/ 6 h 30"/>
                  <a:gd name="T22" fmla="*/ 37 w 62"/>
                  <a:gd name="T23" fmla="*/ 9 h 30"/>
                  <a:gd name="T24" fmla="*/ 30 w 62"/>
                  <a:gd name="T25" fmla="*/ 6 h 30"/>
                  <a:gd name="T26" fmla="*/ 26 w 62"/>
                  <a:gd name="T27" fmla="*/ 6 h 30"/>
                  <a:gd name="T28" fmla="*/ 25 w 62"/>
                  <a:gd name="T29" fmla="*/ 7 h 30"/>
                  <a:gd name="T30" fmla="*/ 23 w 62"/>
                  <a:gd name="T31" fmla="*/ 9 h 30"/>
                  <a:gd name="T32" fmla="*/ 18 w 62"/>
                  <a:gd name="T33" fmla="*/ 11 h 30"/>
                  <a:gd name="T34" fmla="*/ 18 w 62"/>
                  <a:gd name="T35" fmla="*/ 7 h 30"/>
                  <a:gd name="T36" fmla="*/ 9 w 62"/>
                  <a:gd name="T37" fmla="*/ 2 h 30"/>
                  <a:gd name="T38" fmla="*/ 10 w 62"/>
                  <a:gd name="T39" fmla="*/ 4 h 30"/>
                  <a:gd name="T40" fmla="*/ 12 w 62"/>
                  <a:gd name="T41" fmla="*/ 6 h 30"/>
                  <a:gd name="T42" fmla="*/ 9 w 62"/>
                  <a:gd name="T43" fmla="*/ 6 h 30"/>
                  <a:gd name="T44" fmla="*/ 5 w 62"/>
                  <a:gd name="T45" fmla="*/ 5 h 30"/>
                  <a:gd name="T46" fmla="*/ 4 w 62"/>
                  <a:gd name="T47" fmla="*/ 6 h 30"/>
                  <a:gd name="T48" fmla="*/ 5 w 62"/>
                  <a:gd name="T49" fmla="*/ 8 h 30"/>
                  <a:gd name="T50" fmla="*/ 1 w 62"/>
                  <a:gd name="T51" fmla="*/ 9 h 30"/>
                  <a:gd name="T52" fmla="*/ 7 w 62"/>
                  <a:gd name="T53" fmla="*/ 10 h 30"/>
                  <a:gd name="T54" fmla="*/ 14 w 62"/>
                  <a:gd name="T55" fmla="*/ 11 h 30"/>
                  <a:gd name="T56" fmla="*/ 13 w 62"/>
                  <a:gd name="T57" fmla="*/ 14 h 30"/>
                  <a:gd name="T58" fmla="*/ 7 w 62"/>
                  <a:gd name="T59" fmla="*/ 15 h 30"/>
                  <a:gd name="T60" fmla="*/ 13 w 62"/>
                  <a:gd name="T61" fmla="*/ 18 h 30"/>
                  <a:gd name="T62" fmla="*/ 17 w 62"/>
                  <a:gd name="T63" fmla="*/ 19 h 30"/>
                  <a:gd name="T64" fmla="*/ 17 w 62"/>
                  <a:gd name="T65" fmla="*/ 21 h 30"/>
                  <a:gd name="T66" fmla="*/ 11 w 62"/>
                  <a:gd name="T67" fmla="*/ 25 h 30"/>
                  <a:gd name="T68" fmla="*/ 20 w 62"/>
                  <a:gd name="T69" fmla="*/ 25 h 30"/>
                  <a:gd name="T70" fmla="*/ 24 w 62"/>
                  <a:gd name="T71" fmla="*/ 27 h 30"/>
                  <a:gd name="T72" fmla="*/ 37 w 62"/>
                  <a:gd name="T73" fmla="*/ 27 h 30"/>
                  <a:gd name="T74" fmla="*/ 51 w 62"/>
                  <a:gd name="T75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2" h="30">
                    <a:moveTo>
                      <a:pt x="51" y="21"/>
                    </a:moveTo>
                    <a:cubicBezTo>
                      <a:pt x="54" y="21"/>
                      <a:pt x="56" y="20"/>
                      <a:pt x="56" y="19"/>
                    </a:cubicBezTo>
                    <a:cubicBezTo>
                      <a:pt x="57" y="18"/>
                      <a:pt x="58" y="17"/>
                      <a:pt x="59" y="17"/>
                    </a:cubicBezTo>
                    <a:cubicBezTo>
                      <a:pt x="60" y="17"/>
                      <a:pt x="60" y="16"/>
                      <a:pt x="60" y="15"/>
                    </a:cubicBezTo>
                    <a:cubicBezTo>
                      <a:pt x="59" y="14"/>
                      <a:pt x="60" y="14"/>
                      <a:pt x="61" y="14"/>
                    </a:cubicBezTo>
                    <a:cubicBezTo>
                      <a:pt x="62" y="14"/>
                      <a:pt x="62" y="14"/>
                      <a:pt x="61" y="13"/>
                    </a:cubicBezTo>
                    <a:cubicBezTo>
                      <a:pt x="60" y="13"/>
                      <a:pt x="60" y="12"/>
                      <a:pt x="60" y="12"/>
                    </a:cubicBezTo>
                    <a:cubicBezTo>
                      <a:pt x="60" y="11"/>
                      <a:pt x="62" y="11"/>
                      <a:pt x="61" y="10"/>
                    </a:cubicBezTo>
                    <a:cubicBezTo>
                      <a:pt x="59" y="10"/>
                      <a:pt x="58" y="9"/>
                      <a:pt x="57" y="9"/>
                    </a:cubicBezTo>
                    <a:cubicBezTo>
                      <a:pt x="57" y="10"/>
                      <a:pt x="56" y="9"/>
                      <a:pt x="57" y="9"/>
                    </a:cubicBezTo>
                    <a:cubicBezTo>
                      <a:pt x="57" y="8"/>
                      <a:pt x="57" y="8"/>
                      <a:pt x="56" y="8"/>
                    </a:cubicBezTo>
                    <a:cubicBezTo>
                      <a:pt x="54" y="8"/>
                      <a:pt x="54" y="8"/>
                      <a:pt x="55" y="7"/>
                    </a:cubicBezTo>
                    <a:cubicBezTo>
                      <a:pt x="56" y="6"/>
                      <a:pt x="56" y="6"/>
                      <a:pt x="55" y="5"/>
                    </a:cubicBezTo>
                    <a:cubicBezTo>
                      <a:pt x="54" y="4"/>
                      <a:pt x="52" y="5"/>
                      <a:pt x="53" y="4"/>
                    </a:cubicBezTo>
                    <a:cubicBezTo>
                      <a:pt x="54" y="3"/>
                      <a:pt x="56" y="2"/>
                      <a:pt x="55" y="2"/>
                    </a:cubicBezTo>
                    <a:cubicBezTo>
                      <a:pt x="54" y="3"/>
                      <a:pt x="51" y="4"/>
                      <a:pt x="50" y="3"/>
                    </a:cubicBezTo>
                    <a:cubicBezTo>
                      <a:pt x="49" y="3"/>
                      <a:pt x="49" y="1"/>
                      <a:pt x="47" y="1"/>
                    </a:cubicBezTo>
                    <a:cubicBezTo>
                      <a:pt x="46" y="0"/>
                      <a:pt x="44" y="0"/>
                      <a:pt x="45" y="1"/>
                    </a:cubicBezTo>
                    <a:cubicBezTo>
                      <a:pt x="45" y="2"/>
                      <a:pt x="46" y="3"/>
                      <a:pt x="45" y="4"/>
                    </a:cubicBezTo>
                    <a:cubicBezTo>
                      <a:pt x="45" y="4"/>
                      <a:pt x="44" y="5"/>
                      <a:pt x="43" y="4"/>
                    </a:cubicBezTo>
                    <a:cubicBezTo>
                      <a:pt x="43" y="4"/>
                      <a:pt x="42" y="4"/>
                      <a:pt x="42" y="4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9" y="5"/>
                      <a:pt x="37" y="4"/>
                      <a:pt x="36" y="4"/>
                    </a:cubicBezTo>
                    <a:cubicBezTo>
                      <a:pt x="36" y="5"/>
                      <a:pt x="38" y="10"/>
                      <a:pt x="37" y="9"/>
                    </a:cubicBezTo>
                    <a:cubicBezTo>
                      <a:pt x="37" y="8"/>
                      <a:pt x="32" y="3"/>
                      <a:pt x="31" y="4"/>
                    </a:cubicBezTo>
                    <a:cubicBezTo>
                      <a:pt x="29" y="5"/>
                      <a:pt x="30" y="5"/>
                      <a:pt x="30" y="6"/>
                    </a:cubicBezTo>
                    <a:cubicBezTo>
                      <a:pt x="29" y="7"/>
                      <a:pt x="30" y="8"/>
                      <a:pt x="29" y="8"/>
                    </a:cubicBezTo>
                    <a:cubicBezTo>
                      <a:pt x="28" y="8"/>
                      <a:pt x="27" y="7"/>
                      <a:pt x="26" y="6"/>
                    </a:cubicBezTo>
                    <a:cubicBezTo>
                      <a:pt x="25" y="5"/>
                      <a:pt x="25" y="5"/>
                      <a:pt x="24" y="5"/>
                    </a:cubicBezTo>
                    <a:cubicBezTo>
                      <a:pt x="24" y="5"/>
                      <a:pt x="24" y="6"/>
                      <a:pt x="25" y="7"/>
                    </a:cubicBezTo>
                    <a:cubicBezTo>
                      <a:pt x="25" y="7"/>
                      <a:pt x="26" y="9"/>
                      <a:pt x="25" y="9"/>
                    </a:cubicBezTo>
                    <a:cubicBezTo>
                      <a:pt x="24" y="10"/>
                      <a:pt x="23" y="10"/>
                      <a:pt x="23" y="9"/>
                    </a:cubicBezTo>
                    <a:cubicBezTo>
                      <a:pt x="22" y="9"/>
                      <a:pt x="21" y="10"/>
                      <a:pt x="20" y="12"/>
                    </a:cubicBezTo>
                    <a:cubicBezTo>
                      <a:pt x="19" y="13"/>
                      <a:pt x="20" y="12"/>
                      <a:pt x="18" y="11"/>
                    </a:cubicBezTo>
                    <a:cubicBezTo>
                      <a:pt x="17" y="9"/>
                      <a:pt x="15" y="8"/>
                      <a:pt x="16" y="8"/>
                    </a:cubicBezTo>
                    <a:cubicBezTo>
                      <a:pt x="17" y="8"/>
                      <a:pt x="19" y="8"/>
                      <a:pt x="18" y="7"/>
                    </a:cubicBezTo>
                    <a:cubicBezTo>
                      <a:pt x="17" y="6"/>
                      <a:pt x="13" y="1"/>
                      <a:pt x="11" y="1"/>
                    </a:cubicBezTo>
                    <a:cubicBezTo>
                      <a:pt x="10" y="1"/>
                      <a:pt x="8" y="0"/>
                      <a:pt x="9" y="2"/>
                    </a:cubicBezTo>
                    <a:cubicBezTo>
                      <a:pt x="10" y="3"/>
                      <a:pt x="10" y="2"/>
                      <a:pt x="11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9" y="4"/>
                      <a:pt x="10" y="4"/>
                      <a:pt x="11" y="4"/>
                    </a:cubicBezTo>
                    <a:cubicBezTo>
                      <a:pt x="12" y="4"/>
                      <a:pt x="12" y="5"/>
                      <a:pt x="12" y="6"/>
                    </a:cubicBezTo>
                    <a:cubicBezTo>
                      <a:pt x="11" y="7"/>
                      <a:pt x="12" y="9"/>
                      <a:pt x="11" y="7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8" y="5"/>
                      <a:pt x="8" y="4"/>
                      <a:pt x="7" y="4"/>
                    </a:cubicBezTo>
                    <a:cubicBezTo>
                      <a:pt x="6" y="4"/>
                      <a:pt x="4" y="4"/>
                      <a:pt x="5" y="5"/>
                    </a:cubicBezTo>
                    <a:cubicBezTo>
                      <a:pt x="6" y="6"/>
                      <a:pt x="7" y="5"/>
                      <a:pt x="6" y="6"/>
                    </a:cubicBezTo>
                    <a:cubicBezTo>
                      <a:pt x="5" y="6"/>
                      <a:pt x="3" y="6"/>
                      <a:pt x="4" y="6"/>
                    </a:cubicBezTo>
                    <a:cubicBezTo>
                      <a:pt x="5" y="7"/>
                      <a:pt x="7" y="7"/>
                      <a:pt x="6" y="7"/>
                    </a:cubicBezTo>
                    <a:cubicBezTo>
                      <a:pt x="5" y="7"/>
                      <a:pt x="7" y="9"/>
                      <a:pt x="5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2" y="8"/>
                      <a:pt x="3" y="10"/>
                      <a:pt x="1" y="9"/>
                    </a:cubicBezTo>
                    <a:cubicBezTo>
                      <a:pt x="0" y="9"/>
                      <a:pt x="2" y="10"/>
                      <a:pt x="3" y="11"/>
                    </a:cubicBezTo>
                    <a:cubicBezTo>
                      <a:pt x="5" y="11"/>
                      <a:pt x="5" y="11"/>
                      <a:pt x="7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2" y="10"/>
                      <a:pt x="13" y="10"/>
                      <a:pt x="14" y="11"/>
                    </a:cubicBezTo>
                    <a:cubicBezTo>
                      <a:pt x="14" y="11"/>
                      <a:pt x="16" y="11"/>
                      <a:pt x="14" y="12"/>
                    </a:cubicBezTo>
                    <a:cubicBezTo>
                      <a:pt x="12" y="12"/>
                      <a:pt x="12" y="13"/>
                      <a:pt x="13" y="14"/>
                    </a:cubicBezTo>
                    <a:cubicBezTo>
                      <a:pt x="15" y="15"/>
                      <a:pt x="15" y="14"/>
                      <a:pt x="12" y="15"/>
                    </a:cubicBezTo>
                    <a:cubicBezTo>
                      <a:pt x="10" y="15"/>
                      <a:pt x="10" y="15"/>
                      <a:pt x="7" y="15"/>
                    </a:cubicBezTo>
                    <a:cubicBezTo>
                      <a:pt x="5" y="15"/>
                      <a:pt x="2" y="16"/>
                      <a:pt x="5" y="17"/>
                    </a:cubicBezTo>
                    <a:cubicBezTo>
                      <a:pt x="7" y="17"/>
                      <a:pt x="13" y="17"/>
                      <a:pt x="13" y="18"/>
                    </a:cubicBezTo>
                    <a:cubicBezTo>
                      <a:pt x="13" y="19"/>
                      <a:pt x="13" y="20"/>
                      <a:pt x="14" y="19"/>
                    </a:cubicBezTo>
                    <a:cubicBezTo>
                      <a:pt x="15" y="19"/>
                      <a:pt x="18" y="18"/>
                      <a:pt x="17" y="19"/>
                    </a:cubicBezTo>
                    <a:cubicBezTo>
                      <a:pt x="16" y="19"/>
                      <a:pt x="14" y="20"/>
                      <a:pt x="15" y="20"/>
                    </a:cubicBezTo>
                    <a:cubicBezTo>
                      <a:pt x="17" y="20"/>
                      <a:pt x="19" y="20"/>
                      <a:pt x="17" y="21"/>
                    </a:cubicBezTo>
                    <a:cubicBezTo>
                      <a:pt x="16" y="22"/>
                      <a:pt x="15" y="23"/>
                      <a:pt x="14" y="23"/>
                    </a:cubicBezTo>
                    <a:cubicBezTo>
                      <a:pt x="13" y="24"/>
                      <a:pt x="11" y="24"/>
                      <a:pt x="11" y="25"/>
                    </a:cubicBezTo>
                    <a:cubicBezTo>
                      <a:pt x="11" y="25"/>
                      <a:pt x="11" y="26"/>
                      <a:pt x="14" y="26"/>
                    </a:cubicBezTo>
                    <a:cubicBezTo>
                      <a:pt x="16" y="26"/>
                      <a:pt x="18" y="25"/>
                      <a:pt x="20" y="25"/>
                    </a:cubicBezTo>
                    <a:cubicBezTo>
                      <a:pt x="22" y="26"/>
                      <a:pt x="24" y="26"/>
                      <a:pt x="24" y="26"/>
                    </a:cubicBezTo>
                    <a:cubicBezTo>
                      <a:pt x="23" y="26"/>
                      <a:pt x="23" y="27"/>
                      <a:pt x="24" y="27"/>
                    </a:cubicBezTo>
                    <a:cubicBezTo>
                      <a:pt x="25" y="28"/>
                      <a:pt x="31" y="30"/>
                      <a:pt x="34" y="29"/>
                    </a:cubicBezTo>
                    <a:cubicBezTo>
                      <a:pt x="36" y="29"/>
                      <a:pt x="37" y="28"/>
                      <a:pt x="37" y="27"/>
                    </a:cubicBezTo>
                    <a:cubicBezTo>
                      <a:pt x="38" y="27"/>
                      <a:pt x="43" y="28"/>
                      <a:pt x="45" y="26"/>
                    </a:cubicBezTo>
                    <a:cubicBezTo>
                      <a:pt x="47" y="24"/>
                      <a:pt x="49" y="22"/>
                      <a:pt x="51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4" name="Freeform 8"/>
              <p:cNvSpPr/>
              <p:nvPr/>
            </p:nvSpPr>
            <p:spPr bwMode="auto">
              <a:xfrm>
                <a:off x="5670" y="1034"/>
                <a:ext cx="85" cy="62"/>
              </a:xfrm>
              <a:custGeom>
                <a:avLst/>
                <a:gdLst>
                  <a:gd name="T0" fmla="*/ 8 w 62"/>
                  <a:gd name="T1" fmla="*/ 11 h 45"/>
                  <a:gd name="T2" fmla="*/ 10 w 62"/>
                  <a:gd name="T3" fmla="*/ 15 h 45"/>
                  <a:gd name="T4" fmla="*/ 3 w 62"/>
                  <a:gd name="T5" fmla="*/ 15 h 45"/>
                  <a:gd name="T6" fmla="*/ 9 w 62"/>
                  <a:gd name="T7" fmla="*/ 19 h 45"/>
                  <a:gd name="T8" fmla="*/ 10 w 62"/>
                  <a:gd name="T9" fmla="*/ 23 h 45"/>
                  <a:gd name="T10" fmla="*/ 22 w 62"/>
                  <a:gd name="T11" fmla="*/ 21 h 45"/>
                  <a:gd name="T12" fmla="*/ 24 w 62"/>
                  <a:gd name="T13" fmla="*/ 18 h 45"/>
                  <a:gd name="T14" fmla="*/ 27 w 62"/>
                  <a:gd name="T15" fmla="*/ 18 h 45"/>
                  <a:gd name="T16" fmla="*/ 32 w 62"/>
                  <a:gd name="T17" fmla="*/ 19 h 45"/>
                  <a:gd name="T18" fmla="*/ 33 w 62"/>
                  <a:gd name="T19" fmla="*/ 22 h 45"/>
                  <a:gd name="T20" fmla="*/ 29 w 62"/>
                  <a:gd name="T21" fmla="*/ 23 h 45"/>
                  <a:gd name="T22" fmla="*/ 17 w 62"/>
                  <a:gd name="T23" fmla="*/ 27 h 45"/>
                  <a:gd name="T24" fmla="*/ 26 w 62"/>
                  <a:gd name="T25" fmla="*/ 28 h 45"/>
                  <a:gd name="T26" fmla="*/ 33 w 62"/>
                  <a:gd name="T27" fmla="*/ 29 h 45"/>
                  <a:gd name="T28" fmla="*/ 24 w 62"/>
                  <a:gd name="T29" fmla="*/ 31 h 45"/>
                  <a:gd name="T30" fmla="*/ 27 w 62"/>
                  <a:gd name="T31" fmla="*/ 33 h 45"/>
                  <a:gd name="T32" fmla="*/ 19 w 62"/>
                  <a:gd name="T33" fmla="*/ 34 h 45"/>
                  <a:gd name="T34" fmla="*/ 31 w 62"/>
                  <a:gd name="T35" fmla="*/ 38 h 45"/>
                  <a:gd name="T36" fmla="*/ 30 w 62"/>
                  <a:gd name="T37" fmla="*/ 41 h 45"/>
                  <a:gd name="T38" fmla="*/ 36 w 62"/>
                  <a:gd name="T39" fmla="*/ 39 h 45"/>
                  <a:gd name="T40" fmla="*/ 43 w 62"/>
                  <a:gd name="T41" fmla="*/ 28 h 45"/>
                  <a:gd name="T42" fmla="*/ 46 w 62"/>
                  <a:gd name="T43" fmla="*/ 22 h 45"/>
                  <a:gd name="T44" fmla="*/ 57 w 62"/>
                  <a:gd name="T45" fmla="*/ 18 h 45"/>
                  <a:gd name="T46" fmla="*/ 55 w 62"/>
                  <a:gd name="T47" fmla="*/ 15 h 45"/>
                  <a:gd name="T48" fmla="*/ 53 w 62"/>
                  <a:gd name="T49" fmla="*/ 13 h 45"/>
                  <a:gd name="T50" fmla="*/ 45 w 62"/>
                  <a:gd name="T51" fmla="*/ 8 h 45"/>
                  <a:gd name="T52" fmla="*/ 40 w 62"/>
                  <a:gd name="T53" fmla="*/ 8 h 45"/>
                  <a:gd name="T54" fmla="*/ 38 w 62"/>
                  <a:gd name="T55" fmla="*/ 3 h 45"/>
                  <a:gd name="T56" fmla="*/ 34 w 62"/>
                  <a:gd name="T57" fmla="*/ 3 h 45"/>
                  <a:gd name="T58" fmla="*/ 31 w 62"/>
                  <a:gd name="T59" fmla="*/ 3 h 45"/>
                  <a:gd name="T60" fmla="*/ 30 w 62"/>
                  <a:gd name="T61" fmla="*/ 7 h 45"/>
                  <a:gd name="T62" fmla="*/ 30 w 62"/>
                  <a:gd name="T63" fmla="*/ 13 h 45"/>
                  <a:gd name="T64" fmla="*/ 23 w 62"/>
                  <a:gd name="T65" fmla="*/ 5 h 45"/>
                  <a:gd name="T66" fmla="*/ 21 w 62"/>
                  <a:gd name="T67" fmla="*/ 9 h 45"/>
                  <a:gd name="T68" fmla="*/ 15 w 62"/>
                  <a:gd name="T69" fmla="*/ 6 h 45"/>
                  <a:gd name="T70" fmla="*/ 19 w 62"/>
                  <a:gd name="T71" fmla="*/ 3 h 45"/>
                  <a:gd name="T72" fmla="*/ 10 w 62"/>
                  <a:gd name="T73" fmla="*/ 4 h 45"/>
                  <a:gd name="T74" fmla="*/ 6 w 62"/>
                  <a:gd name="T75" fmla="*/ 4 h 45"/>
                  <a:gd name="T76" fmla="*/ 2 w 62"/>
                  <a:gd name="T77" fmla="*/ 5 h 45"/>
                  <a:gd name="T78" fmla="*/ 2 w 62"/>
                  <a:gd name="T79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" h="45">
                    <a:moveTo>
                      <a:pt x="5" y="12"/>
                    </a:moveTo>
                    <a:cubicBezTo>
                      <a:pt x="6" y="12"/>
                      <a:pt x="7" y="10"/>
                      <a:pt x="8" y="11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1" y="15"/>
                      <a:pt x="10" y="15"/>
                      <a:pt x="8" y="15"/>
                    </a:cubicBezTo>
                    <a:cubicBezTo>
                      <a:pt x="5" y="15"/>
                      <a:pt x="1" y="14"/>
                      <a:pt x="3" y="15"/>
                    </a:cubicBezTo>
                    <a:cubicBezTo>
                      <a:pt x="5" y="16"/>
                      <a:pt x="5" y="17"/>
                      <a:pt x="6" y="18"/>
                    </a:cubicBezTo>
                    <a:cubicBezTo>
                      <a:pt x="7" y="19"/>
                      <a:pt x="8" y="19"/>
                      <a:pt x="9" y="19"/>
                    </a:cubicBezTo>
                    <a:cubicBezTo>
                      <a:pt x="11" y="19"/>
                      <a:pt x="14" y="21"/>
                      <a:pt x="12" y="21"/>
                    </a:cubicBezTo>
                    <a:cubicBezTo>
                      <a:pt x="11" y="21"/>
                      <a:pt x="8" y="22"/>
                      <a:pt x="10" y="23"/>
                    </a:cubicBezTo>
                    <a:cubicBezTo>
                      <a:pt x="13" y="24"/>
                      <a:pt x="15" y="25"/>
                      <a:pt x="17" y="24"/>
                    </a:cubicBezTo>
                    <a:cubicBezTo>
                      <a:pt x="18" y="24"/>
                      <a:pt x="22" y="22"/>
                      <a:pt x="22" y="21"/>
                    </a:cubicBezTo>
                    <a:cubicBezTo>
                      <a:pt x="21" y="20"/>
                      <a:pt x="20" y="18"/>
                      <a:pt x="21" y="18"/>
                    </a:cubicBezTo>
                    <a:cubicBezTo>
                      <a:pt x="22" y="18"/>
                      <a:pt x="24" y="19"/>
                      <a:pt x="24" y="18"/>
                    </a:cubicBezTo>
                    <a:cubicBezTo>
                      <a:pt x="25" y="18"/>
                      <a:pt x="25" y="16"/>
                      <a:pt x="26" y="16"/>
                    </a:cubicBezTo>
                    <a:cubicBezTo>
                      <a:pt x="26" y="16"/>
                      <a:pt x="27" y="17"/>
                      <a:pt x="27" y="18"/>
                    </a:cubicBezTo>
                    <a:cubicBezTo>
                      <a:pt x="26" y="19"/>
                      <a:pt x="24" y="20"/>
                      <a:pt x="26" y="21"/>
                    </a:cubicBezTo>
                    <a:cubicBezTo>
                      <a:pt x="27" y="21"/>
                      <a:pt x="31" y="20"/>
                      <a:pt x="32" y="19"/>
                    </a:cubicBezTo>
                    <a:cubicBezTo>
                      <a:pt x="32" y="18"/>
                      <a:pt x="34" y="17"/>
                      <a:pt x="34" y="18"/>
                    </a:cubicBezTo>
                    <a:cubicBezTo>
                      <a:pt x="34" y="19"/>
                      <a:pt x="32" y="22"/>
                      <a:pt x="33" y="22"/>
                    </a:cubicBezTo>
                    <a:cubicBezTo>
                      <a:pt x="35" y="22"/>
                      <a:pt x="38" y="22"/>
                      <a:pt x="36" y="22"/>
                    </a:cubicBezTo>
                    <a:cubicBezTo>
                      <a:pt x="34" y="22"/>
                      <a:pt x="30" y="22"/>
                      <a:pt x="29" y="23"/>
                    </a:cubicBezTo>
                    <a:cubicBezTo>
                      <a:pt x="28" y="23"/>
                      <a:pt x="26" y="25"/>
                      <a:pt x="24" y="25"/>
                    </a:cubicBezTo>
                    <a:cubicBezTo>
                      <a:pt x="22" y="25"/>
                      <a:pt x="18" y="25"/>
                      <a:pt x="17" y="27"/>
                    </a:cubicBezTo>
                    <a:cubicBezTo>
                      <a:pt x="17" y="29"/>
                      <a:pt x="16" y="30"/>
                      <a:pt x="18" y="29"/>
                    </a:cubicBezTo>
                    <a:cubicBezTo>
                      <a:pt x="20" y="29"/>
                      <a:pt x="23" y="29"/>
                      <a:pt x="26" y="28"/>
                    </a:cubicBezTo>
                    <a:cubicBezTo>
                      <a:pt x="30" y="28"/>
                      <a:pt x="33" y="28"/>
                      <a:pt x="34" y="28"/>
                    </a:cubicBezTo>
                    <a:cubicBezTo>
                      <a:pt x="35" y="28"/>
                      <a:pt x="35" y="28"/>
                      <a:pt x="33" y="29"/>
                    </a:cubicBezTo>
                    <a:cubicBezTo>
                      <a:pt x="31" y="29"/>
                      <a:pt x="29" y="30"/>
                      <a:pt x="27" y="30"/>
                    </a:cubicBezTo>
                    <a:cubicBezTo>
                      <a:pt x="25" y="30"/>
                      <a:pt x="23" y="30"/>
                      <a:pt x="24" y="31"/>
                    </a:cubicBezTo>
                    <a:cubicBezTo>
                      <a:pt x="25" y="32"/>
                      <a:pt x="29" y="32"/>
                      <a:pt x="30" y="32"/>
                    </a:cubicBezTo>
                    <a:cubicBezTo>
                      <a:pt x="31" y="33"/>
                      <a:pt x="30" y="33"/>
                      <a:pt x="27" y="33"/>
                    </a:cubicBezTo>
                    <a:cubicBezTo>
                      <a:pt x="24" y="33"/>
                      <a:pt x="21" y="32"/>
                      <a:pt x="20" y="32"/>
                    </a:cubicBezTo>
                    <a:cubicBezTo>
                      <a:pt x="19" y="32"/>
                      <a:pt x="18" y="33"/>
                      <a:pt x="19" y="34"/>
                    </a:cubicBezTo>
                    <a:cubicBezTo>
                      <a:pt x="21" y="35"/>
                      <a:pt x="21" y="38"/>
                      <a:pt x="24" y="38"/>
                    </a:cubicBezTo>
                    <a:cubicBezTo>
                      <a:pt x="27" y="38"/>
                      <a:pt x="30" y="37"/>
                      <a:pt x="31" y="38"/>
                    </a:cubicBezTo>
                    <a:cubicBezTo>
                      <a:pt x="31" y="39"/>
                      <a:pt x="29" y="39"/>
                      <a:pt x="28" y="39"/>
                    </a:cubicBezTo>
                    <a:cubicBezTo>
                      <a:pt x="27" y="39"/>
                      <a:pt x="29" y="40"/>
                      <a:pt x="30" y="41"/>
                    </a:cubicBezTo>
                    <a:cubicBezTo>
                      <a:pt x="31" y="41"/>
                      <a:pt x="33" y="45"/>
                      <a:pt x="34" y="43"/>
                    </a:cubicBezTo>
                    <a:cubicBezTo>
                      <a:pt x="36" y="41"/>
                      <a:pt x="35" y="41"/>
                      <a:pt x="36" y="39"/>
                    </a:cubicBezTo>
                    <a:cubicBezTo>
                      <a:pt x="38" y="37"/>
                      <a:pt x="39" y="33"/>
                      <a:pt x="40" y="33"/>
                    </a:cubicBezTo>
                    <a:cubicBezTo>
                      <a:pt x="41" y="32"/>
                      <a:pt x="43" y="30"/>
                      <a:pt x="43" y="28"/>
                    </a:cubicBezTo>
                    <a:cubicBezTo>
                      <a:pt x="43" y="25"/>
                      <a:pt x="45" y="27"/>
                      <a:pt x="46" y="26"/>
                    </a:cubicBezTo>
                    <a:cubicBezTo>
                      <a:pt x="46" y="25"/>
                      <a:pt x="45" y="24"/>
                      <a:pt x="46" y="22"/>
                    </a:cubicBezTo>
                    <a:cubicBezTo>
                      <a:pt x="48" y="21"/>
                      <a:pt x="49" y="20"/>
                      <a:pt x="51" y="19"/>
                    </a:cubicBezTo>
                    <a:cubicBezTo>
                      <a:pt x="53" y="18"/>
                      <a:pt x="55" y="18"/>
                      <a:pt x="57" y="18"/>
                    </a:cubicBezTo>
                    <a:cubicBezTo>
                      <a:pt x="60" y="18"/>
                      <a:pt x="62" y="17"/>
                      <a:pt x="60" y="16"/>
                    </a:cubicBezTo>
                    <a:cubicBezTo>
                      <a:pt x="59" y="15"/>
                      <a:pt x="56" y="16"/>
                      <a:pt x="55" y="15"/>
                    </a:cubicBezTo>
                    <a:cubicBezTo>
                      <a:pt x="55" y="14"/>
                      <a:pt x="56" y="13"/>
                      <a:pt x="56" y="13"/>
                    </a:cubicBezTo>
                    <a:cubicBezTo>
                      <a:pt x="55" y="13"/>
                      <a:pt x="54" y="14"/>
                      <a:pt x="53" y="13"/>
                    </a:cubicBezTo>
                    <a:cubicBezTo>
                      <a:pt x="51" y="13"/>
                      <a:pt x="49" y="12"/>
                      <a:pt x="47" y="12"/>
                    </a:cubicBezTo>
                    <a:cubicBezTo>
                      <a:pt x="45" y="12"/>
                      <a:pt x="46" y="10"/>
                      <a:pt x="45" y="8"/>
                    </a:cubicBezTo>
                    <a:cubicBezTo>
                      <a:pt x="44" y="7"/>
                      <a:pt x="44" y="6"/>
                      <a:pt x="43" y="6"/>
                    </a:cubicBezTo>
                    <a:cubicBezTo>
                      <a:pt x="42" y="7"/>
                      <a:pt x="41" y="9"/>
                      <a:pt x="40" y="8"/>
                    </a:cubicBezTo>
                    <a:cubicBezTo>
                      <a:pt x="40" y="7"/>
                      <a:pt x="40" y="6"/>
                      <a:pt x="40" y="6"/>
                    </a:cubicBezTo>
                    <a:cubicBezTo>
                      <a:pt x="40" y="5"/>
                      <a:pt x="40" y="4"/>
                      <a:pt x="38" y="3"/>
                    </a:cubicBezTo>
                    <a:cubicBezTo>
                      <a:pt x="36" y="2"/>
                      <a:pt x="36" y="1"/>
                      <a:pt x="35" y="2"/>
                    </a:cubicBezTo>
                    <a:cubicBezTo>
                      <a:pt x="35" y="3"/>
                      <a:pt x="36" y="4"/>
                      <a:pt x="34" y="3"/>
                    </a:cubicBezTo>
                    <a:cubicBezTo>
                      <a:pt x="32" y="2"/>
                      <a:pt x="31" y="0"/>
                      <a:pt x="31" y="1"/>
                    </a:cubicBezTo>
                    <a:cubicBezTo>
                      <a:pt x="32" y="2"/>
                      <a:pt x="33" y="3"/>
                      <a:pt x="31" y="3"/>
                    </a:cubicBezTo>
                    <a:cubicBezTo>
                      <a:pt x="30" y="3"/>
                      <a:pt x="30" y="3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30" y="8"/>
                      <a:pt x="33" y="14"/>
                      <a:pt x="32" y="14"/>
                    </a:cubicBezTo>
                    <a:cubicBezTo>
                      <a:pt x="32" y="13"/>
                      <a:pt x="31" y="14"/>
                      <a:pt x="30" y="13"/>
                    </a:cubicBezTo>
                    <a:cubicBezTo>
                      <a:pt x="28" y="11"/>
                      <a:pt x="27" y="9"/>
                      <a:pt x="26" y="7"/>
                    </a:cubicBezTo>
                    <a:cubicBezTo>
                      <a:pt x="25" y="6"/>
                      <a:pt x="24" y="4"/>
                      <a:pt x="23" y="5"/>
                    </a:cubicBezTo>
                    <a:cubicBezTo>
                      <a:pt x="22" y="5"/>
                      <a:pt x="22" y="7"/>
                      <a:pt x="21" y="7"/>
                    </a:cubicBezTo>
                    <a:cubicBezTo>
                      <a:pt x="19" y="7"/>
                      <a:pt x="20" y="8"/>
                      <a:pt x="21" y="9"/>
                    </a:cubicBezTo>
                    <a:cubicBezTo>
                      <a:pt x="22" y="10"/>
                      <a:pt x="21" y="11"/>
                      <a:pt x="19" y="9"/>
                    </a:cubicBezTo>
                    <a:cubicBezTo>
                      <a:pt x="17" y="8"/>
                      <a:pt x="17" y="7"/>
                      <a:pt x="15" y="6"/>
                    </a:cubicBezTo>
                    <a:cubicBezTo>
                      <a:pt x="12" y="6"/>
                      <a:pt x="13" y="6"/>
                      <a:pt x="15" y="6"/>
                    </a:cubicBezTo>
                    <a:cubicBezTo>
                      <a:pt x="18" y="5"/>
                      <a:pt x="21" y="3"/>
                      <a:pt x="19" y="3"/>
                    </a:cubicBezTo>
                    <a:cubicBezTo>
                      <a:pt x="17" y="3"/>
                      <a:pt x="17" y="4"/>
                      <a:pt x="14" y="4"/>
                    </a:cubicBezTo>
                    <a:cubicBezTo>
                      <a:pt x="12" y="4"/>
                      <a:pt x="10" y="3"/>
                      <a:pt x="10" y="4"/>
                    </a:cubicBezTo>
                    <a:cubicBezTo>
                      <a:pt x="10" y="6"/>
                      <a:pt x="12" y="7"/>
                      <a:pt x="10" y="6"/>
                    </a:cubicBezTo>
                    <a:cubicBezTo>
                      <a:pt x="8" y="4"/>
                      <a:pt x="8" y="4"/>
                      <a:pt x="6" y="4"/>
                    </a:cubicBezTo>
                    <a:cubicBezTo>
                      <a:pt x="5" y="5"/>
                      <a:pt x="5" y="7"/>
                      <a:pt x="4" y="6"/>
                    </a:cubicBezTo>
                    <a:cubicBezTo>
                      <a:pt x="3" y="5"/>
                      <a:pt x="2" y="4"/>
                      <a:pt x="2" y="5"/>
                    </a:cubicBezTo>
                    <a:cubicBezTo>
                      <a:pt x="2" y="6"/>
                      <a:pt x="4" y="7"/>
                      <a:pt x="2" y="7"/>
                    </a:cubicBezTo>
                    <a:cubicBezTo>
                      <a:pt x="1" y="8"/>
                      <a:pt x="0" y="6"/>
                      <a:pt x="2" y="9"/>
                    </a:cubicBezTo>
                    <a:cubicBezTo>
                      <a:pt x="4" y="11"/>
                      <a:pt x="4" y="13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5" name="Freeform 9"/>
              <p:cNvSpPr/>
              <p:nvPr/>
            </p:nvSpPr>
            <p:spPr bwMode="auto">
              <a:xfrm>
                <a:off x="5742" y="1060"/>
                <a:ext cx="17" cy="7"/>
              </a:xfrm>
              <a:custGeom>
                <a:avLst/>
                <a:gdLst>
                  <a:gd name="T0" fmla="*/ 12 w 13"/>
                  <a:gd name="T1" fmla="*/ 4 h 5"/>
                  <a:gd name="T2" fmla="*/ 11 w 13"/>
                  <a:gd name="T3" fmla="*/ 0 h 5"/>
                  <a:gd name="T4" fmla="*/ 7 w 13"/>
                  <a:gd name="T5" fmla="*/ 0 h 5"/>
                  <a:gd name="T6" fmla="*/ 1 w 13"/>
                  <a:gd name="T7" fmla="*/ 2 h 5"/>
                  <a:gd name="T8" fmla="*/ 5 w 13"/>
                  <a:gd name="T9" fmla="*/ 5 h 5"/>
                  <a:gd name="T10" fmla="*/ 12 w 13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5">
                    <a:moveTo>
                      <a:pt x="12" y="4"/>
                    </a:moveTo>
                    <a:cubicBezTo>
                      <a:pt x="13" y="3"/>
                      <a:pt x="12" y="0"/>
                      <a:pt x="11" y="0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0" y="2"/>
                      <a:pt x="1" y="2"/>
                    </a:cubicBezTo>
                    <a:cubicBezTo>
                      <a:pt x="2" y="2"/>
                      <a:pt x="4" y="5"/>
                      <a:pt x="5" y="5"/>
                    </a:cubicBezTo>
                    <a:cubicBezTo>
                      <a:pt x="5" y="5"/>
                      <a:pt x="11" y="5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6" name="Freeform 10"/>
              <p:cNvSpPr/>
              <p:nvPr/>
            </p:nvSpPr>
            <p:spPr bwMode="auto">
              <a:xfrm>
                <a:off x="5747" y="1067"/>
                <a:ext cx="32" cy="15"/>
              </a:xfrm>
              <a:custGeom>
                <a:avLst/>
                <a:gdLst>
                  <a:gd name="T0" fmla="*/ 11 w 23"/>
                  <a:gd name="T1" fmla="*/ 11 h 11"/>
                  <a:gd name="T2" fmla="*/ 18 w 23"/>
                  <a:gd name="T3" fmla="*/ 8 h 11"/>
                  <a:gd name="T4" fmla="*/ 20 w 23"/>
                  <a:gd name="T5" fmla="*/ 6 h 11"/>
                  <a:gd name="T6" fmla="*/ 22 w 23"/>
                  <a:gd name="T7" fmla="*/ 5 h 11"/>
                  <a:gd name="T8" fmla="*/ 14 w 23"/>
                  <a:gd name="T9" fmla="*/ 2 h 11"/>
                  <a:gd name="T10" fmla="*/ 15 w 23"/>
                  <a:gd name="T11" fmla="*/ 0 h 11"/>
                  <a:gd name="T12" fmla="*/ 3 w 23"/>
                  <a:gd name="T13" fmla="*/ 0 h 11"/>
                  <a:gd name="T14" fmla="*/ 2 w 23"/>
                  <a:gd name="T15" fmla="*/ 1 h 11"/>
                  <a:gd name="T16" fmla="*/ 4 w 23"/>
                  <a:gd name="T17" fmla="*/ 4 h 11"/>
                  <a:gd name="T18" fmla="*/ 2 w 23"/>
                  <a:gd name="T19" fmla="*/ 8 h 11"/>
                  <a:gd name="T20" fmla="*/ 8 w 23"/>
                  <a:gd name="T21" fmla="*/ 8 h 11"/>
                  <a:gd name="T22" fmla="*/ 11 w 23"/>
                  <a:gd name="T23" fmla="*/ 9 h 11"/>
                  <a:gd name="T24" fmla="*/ 11 w 23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1">
                    <a:moveTo>
                      <a:pt x="11" y="11"/>
                    </a:moveTo>
                    <a:cubicBezTo>
                      <a:pt x="13" y="10"/>
                      <a:pt x="16" y="10"/>
                      <a:pt x="18" y="8"/>
                    </a:cubicBezTo>
                    <a:cubicBezTo>
                      <a:pt x="19" y="7"/>
                      <a:pt x="18" y="6"/>
                      <a:pt x="20" y="6"/>
                    </a:cubicBezTo>
                    <a:cubicBezTo>
                      <a:pt x="22" y="5"/>
                      <a:pt x="23" y="5"/>
                      <a:pt x="22" y="5"/>
                    </a:cubicBezTo>
                    <a:cubicBezTo>
                      <a:pt x="21" y="4"/>
                      <a:pt x="14" y="4"/>
                      <a:pt x="14" y="2"/>
                    </a:cubicBezTo>
                    <a:cubicBezTo>
                      <a:pt x="14" y="0"/>
                      <a:pt x="16" y="0"/>
                      <a:pt x="15" y="0"/>
                    </a:cubicBezTo>
                    <a:cubicBezTo>
                      <a:pt x="14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2" y="1"/>
                    </a:cubicBezTo>
                    <a:cubicBezTo>
                      <a:pt x="4" y="3"/>
                      <a:pt x="5" y="3"/>
                      <a:pt x="4" y="4"/>
                    </a:cubicBezTo>
                    <a:cubicBezTo>
                      <a:pt x="3" y="4"/>
                      <a:pt x="0" y="8"/>
                      <a:pt x="2" y="8"/>
                    </a:cubicBezTo>
                    <a:cubicBezTo>
                      <a:pt x="3" y="8"/>
                      <a:pt x="6" y="9"/>
                      <a:pt x="8" y="8"/>
                    </a:cubicBezTo>
                    <a:cubicBezTo>
                      <a:pt x="10" y="8"/>
                      <a:pt x="11" y="7"/>
                      <a:pt x="11" y="9"/>
                    </a:cubicBezTo>
                    <a:cubicBezTo>
                      <a:pt x="11" y="10"/>
                      <a:pt x="8" y="11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7" name="Freeform 11"/>
              <p:cNvSpPr/>
              <p:nvPr/>
            </p:nvSpPr>
            <p:spPr bwMode="auto">
              <a:xfrm>
                <a:off x="5722" y="1027"/>
                <a:ext cx="76" cy="22"/>
              </a:xfrm>
              <a:custGeom>
                <a:avLst/>
                <a:gdLst>
                  <a:gd name="T0" fmla="*/ 6 w 55"/>
                  <a:gd name="T1" fmla="*/ 5 h 16"/>
                  <a:gd name="T2" fmla="*/ 5 w 55"/>
                  <a:gd name="T3" fmla="*/ 7 h 16"/>
                  <a:gd name="T4" fmla="*/ 6 w 55"/>
                  <a:gd name="T5" fmla="*/ 8 h 16"/>
                  <a:gd name="T6" fmla="*/ 12 w 55"/>
                  <a:gd name="T7" fmla="*/ 9 h 16"/>
                  <a:gd name="T8" fmla="*/ 20 w 55"/>
                  <a:gd name="T9" fmla="*/ 9 h 16"/>
                  <a:gd name="T10" fmla="*/ 26 w 55"/>
                  <a:gd name="T11" fmla="*/ 9 h 16"/>
                  <a:gd name="T12" fmla="*/ 20 w 55"/>
                  <a:gd name="T13" fmla="*/ 10 h 16"/>
                  <a:gd name="T14" fmla="*/ 21 w 55"/>
                  <a:gd name="T15" fmla="*/ 12 h 16"/>
                  <a:gd name="T16" fmla="*/ 17 w 55"/>
                  <a:gd name="T17" fmla="*/ 12 h 16"/>
                  <a:gd name="T18" fmla="*/ 16 w 55"/>
                  <a:gd name="T19" fmla="*/ 13 h 16"/>
                  <a:gd name="T20" fmla="*/ 24 w 55"/>
                  <a:gd name="T21" fmla="*/ 14 h 16"/>
                  <a:gd name="T22" fmla="*/ 30 w 55"/>
                  <a:gd name="T23" fmla="*/ 15 h 16"/>
                  <a:gd name="T24" fmla="*/ 38 w 55"/>
                  <a:gd name="T25" fmla="*/ 15 h 16"/>
                  <a:gd name="T26" fmla="*/ 44 w 55"/>
                  <a:gd name="T27" fmla="*/ 14 h 16"/>
                  <a:gd name="T28" fmla="*/ 48 w 55"/>
                  <a:gd name="T29" fmla="*/ 10 h 16"/>
                  <a:gd name="T30" fmla="*/ 55 w 55"/>
                  <a:gd name="T31" fmla="*/ 6 h 16"/>
                  <a:gd name="T32" fmla="*/ 51 w 55"/>
                  <a:gd name="T33" fmla="*/ 4 h 16"/>
                  <a:gd name="T34" fmla="*/ 42 w 55"/>
                  <a:gd name="T35" fmla="*/ 3 h 16"/>
                  <a:gd name="T36" fmla="*/ 37 w 55"/>
                  <a:gd name="T37" fmla="*/ 2 h 16"/>
                  <a:gd name="T38" fmla="*/ 34 w 55"/>
                  <a:gd name="T39" fmla="*/ 3 h 16"/>
                  <a:gd name="T40" fmla="*/ 32 w 55"/>
                  <a:gd name="T41" fmla="*/ 3 h 16"/>
                  <a:gd name="T42" fmla="*/ 33 w 55"/>
                  <a:gd name="T43" fmla="*/ 1 h 16"/>
                  <a:gd name="T44" fmla="*/ 30 w 55"/>
                  <a:gd name="T45" fmla="*/ 0 h 16"/>
                  <a:gd name="T46" fmla="*/ 27 w 55"/>
                  <a:gd name="T47" fmla="*/ 1 h 16"/>
                  <a:gd name="T48" fmla="*/ 28 w 55"/>
                  <a:gd name="T49" fmla="*/ 3 h 16"/>
                  <a:gd name="T50" fmla="*/ 27 w 55"/>
                  <a:gd name="T51" fmla="*/ 6 h 16"/>
                  <a:gd name="T52" fmla="*/ 25 w 55"/>
                  <a:gd name="T53" fmla="*/ 4 h 16"/>
                  <a:gd name="T54" fmla="*/ 23 w 55"/>
                  <a:gd name="T55" fmla="*/ 3 h 16"/>
                  <a:gd name="T56" fmla="*/ 19 w 55"/>
                  <a:gd name="T57" fmla="*/ 3 h 16"/>
                  <a:gd name="T58" fmla="*/ 12 w 55"/>
                  <a:gd name="T59" fmla="*/ 0 h 16"/>
                  <a:gd name="T60" fmla="*/ 12 w 55"/>
                  <a:gd name="T61" fmla="*/ 0 h 16"/>
                  <a:gd name="T62" fmla="*/ 13 w 55"/>
                  <a:gd name="T63" fmla="*/ 2 h 16"/>
                  <a:gd name="T64" fmla="*/ 12 w 55"/>
                  <a:gd name="T65" fmla="*/ 3 h 16"/>
                  <a:gd name="T66" fmla="*/ 9 w 55"/>
                  <a:gd name="T67" fmla="*/ 1 h 16"/>
                  <a:gd name="T68" fmla="*/ 9 w 55"/>
                  <a:gd name="T69" fmla="*/ 3 h 16"/>
                  <a:gd name="T70" fmla="*/ 9 w 55"/>
                  <a:gd name="T71" fmla="*/ 4 h 16"/>
                  <a:gd name="T72" fmla="*/ 7 w 55"/>
                  <a:gd name="T73" fmla="*/ 3 h 16"/>
                  <a:gd name="T74" fmla="*/ 6 w 55"/>
                  <a:gd name="T75" fmla="*/ 2 h 16"/>
                  <a:gd name="T76" fmla="*/ 6 w 55"/>
                  <a:gd name="T77" fmla="*/ 2 h 16"/>
                  <a:gd name="T78" fmla="*/ 4 w 55"/>
                  <a:gd name="T79" fmla="*/ 2 h 16"/>
                  <a:gd name="T80" fmla="*/ 5 w 55"/>
                  <a:gd name="T81" fmla="*/ 3 h 16"/>
                  <a:gd name="T82" fmla="*/ 1 w 55"/>
                  <a:gd name="T83" fmla="*/ 4 h 16"/>
                  <a:gd name="T84" fmla="*/ 6 w 55"/>
                  <a:gd name="T85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5" h="16">
                    <a:moveTo>
                      <a:pt x="6" y="5"/>
                    </a:move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4" y="7"/>
                      <a:pt x="6" y="8"/>
                    </a:cubicBezTo>
                    <a:cubicBezTo>
                      <a:pt x="7" y="9"/>
                      <a:pt x="10" y="9"/>
                      <a:pt x="12" y="9"/>
                    </a:cubicBezTo>
                    <a:cubicBezTo>
                      <a:pt x="14" y="9"/>
                      <a:pt x="18" y="9"/>
                      <a:pt x="20" y="9"/>
                    </a:cubicBezTo>
                    <a:cubicBezTo>
                      <a:pt x="21" y="8"/>
                      <a:pt x="27" y="8"/>
                      <a:pt x="26" y="9"/>
                    </a:cubicBezTo>
                    <a:cubicBezTo>
                      <a:pt x="25" y="9"/>
                      <a:pt x="21" y="10"/>
                      <a:pt x="20" y="10"/>
                    </a:cubicBezTo>
                    <a:cubicBezTo>
                      <a:pt x="19" y="10"/>
                      <a:pt x="20" y="12"/>
                      <a:pt x="21" y="12"/>
                    </a:cubicBezTo>
                    <a:cubicBezTo>
                      <a:pt x="21" y="12"/>
                      <a:pt x="21" y="12"/>
                      <a:pt x="17" y="12"/>
                    </a:cubicBezTo>
                    <a:cubicBezTo>
                      <a:pt x="13" y="12"/>
                      <a:pt x="11" y="11"/>
                      <a:pt x="16" y="13"/>
                    </a:cubicBezTo>
                    <a:cubicBezTo>
                      <a:pt x="20" y="14"/>
                      <a:pt x="20" y="15"/>
                      <a:pt x="24" y="14"/>
                    </a:cubicBezTo>
                    <a:cubicBezTo>
                      <a:pt x="28" y="14"/>
                      <a:pt x="27" y="14"/>
                      <a:pt x="30" y="15"/>
                    </a:cubicBezTo>
                    <a:cubicBezTo>
                      <a:pt x="33" y="16"/>
                      <a:pt x="35" y="16"/>
                      <a:pt x="38" y="15"/>
                    </a:cubicBezTo>
                    <a:cubicBezTo>
                      <a:pt x="40" y="14"/>
                      <a:pt x="42" y="14"/>
                      <a:pt x="44" y="14"/>
                    </a:cubicBezTo>
                    <a:cubicBezTo>
                      <a:pt x="46" y="13"/>
                      <a:pt x="47" y="11"/>
                      <a:pt x="48" y="10"/>
                    </a:cubicBezTo>
                    <a:cubicBezTo>
                      <a:pt x="50" y="9"/>
                      <a:pt x="55" y="7"/>
                      <a:pt x="55" y="6"/>
                    </a:cubicBezTo>
                    <a:cubicBezTo>
                      <a:pt x="54" y="5"/>
                      <a:pt x="53" y="4"/>
                      <a:pt x="51" y="4"/>
                    </a:cubicBezTo>
                    <a:cubicBezTo>
                      <a:pt x="50" y="4"/>
                      <a:pt x="45" y="4"/>
                      <a:pt x="42" y="3"/>
                    </a:cubicBezTo>
                    <a:cubicBezTo>
                      <a:pt x="40" y="2"/>
                      <a:pt x="38" y="1"/>
                      <a:pt x="37" y="2"/>
                    </a:cubicBezTo>
                    <a:cubicBezTo>
                      <a:pt x="36" y="2"/>
                      <a:pt x="36" y="3"/>
                      <a:pt x="34" y="3"/>
                    </a:cubicBezTo>
                    <a:cubicBezTo>
                      <a:pt x="33" y="4"/>
                      <a:pt x="32" y="4"/>
                      <a:pt x="32" y="3"/>
                    </a:cubicBezTo>
                    <a:cubicBezTo>
                      <a:pt x="32" y="3"/>
                      <a:pt x="33" y="2"/>
                      <a:pt x="33" y="1"/>
                    </a:cubicBezTo>
                    <a:cubicBezTo>
                      <a:pt x="32" y="0"/>
                      <a:pt x="31" y="0"/>
                      <a:pt x="30" y="0"/>
                    </a:cubicBezTo>
                    <a:cubicBezTo>
                      <a:pt x="30" y="1"/>
                      <a:pt x="26" y="0"/>
                      <a:pt x="27" y="1"/>
                    </a:cubicBezTo>
                    <a:cubicBezTo>
                      <a:pt x="28" y="2"/>
                      <a:pt x="29" y="2"/>
                      <a:pt x="28" y="3"/>
                    </a:cubicBezTo>
                    <a:cubicBezTo>
                      <a:pt x="28" y="4"/>
                      <a:pt x="29" y="7"/>
                      <a:pt x="27" y="6"/>
                    </a:cubicBezTo>
                    <a:cubicBezTo>
                      <a:pt x="26" y="5"/>
                      <a:pt x="25" y="4"/>
                      <a:pt x="25" y="4"/>
                    </a:cubicBezTo>
                    <a:cubicBezTo>
                      <a:pt x="25" y="3"/>
                      <a:pt x="24" y="3"/>
                      <a:pt x="23" y="3"/>
                    </a:cubicBezTo>
                    <a:cubicBezTo>
                      <a:pt x="22" y="3"/>
                      <a:pt x="20" y="3"/>
                      <a:pt x="19" y="3"/>
                    </a:cubicBezTo>
                    <a:cubicBezTo>
                      <a:pt x="18" y="2"/>
                      <a:pt x="14" y="0"/>
                      <a:pt x="12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3" y="2"/>
                    </a:cubicBezTo>
                    <a:cubicBezTo>
                      <a:pt x="13" y="2"/>
                      <a:pt x="14" y="3"/>
                      <a:pt x="12" y="3"/>
                    </a:cubicBezTo>
                    <a:cubicBezTo>
                      <a:pt x="11" y="2"/>
                      <a:pt x="9" y="1"/>
                      <a:pt x="9" y="1"/>
                    </a:cubicBezTo>
                    <a:cubicBezTo>
                      <a:pt x="9" y="2"/>
                      <a:pt x="8" y="1"/>
                      <a:pt x="9" y="3"/>
                    </a:cubicBezTo>
                    <a:cubicBezTo>
                      <a:pt x="10" y="4"/>
                      <a:pt x="10" y="5"/>
                      <a:pt x="9" y="4"/>
                    </a:cubicBezTo>
                    <a:cubicBezTo>
                      <a:pt x="8" y="4"/>
                      <a:pt x="7" y="3"/>
                      <a:pt x="7" y="3"/>
                    </a:cubicBezTo>
                    <a:cubicBezTo>
                      <a:pt x="6" y="3"/>
                      <a:pt x="5" y="3"/>
                      <a:pt x="6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4" y="2"/>
                      <a:pt x="2" y="2"/>
                      <a:pt x="4" y="2"/>
                    </a:cubicBezTo>
                    <a:cubicBezTo>
                      <a:pt x="5" y="2"/>
                      <a:pt x="6" y="3"/>
                      <a:pt x="5" y="3"/>
                    </a:cubicBezTo>
                    <a:cubicBezTo>
                      <a:pt x="4" y="3"/>
                      <a:pt x="0" y="3"/>
                      <a:pt x="1" y="4"/>
                    </a:cubicBezTo>
                    <a:cubicBezTo>
                      <a:pt x="3" y="4"/>
                      <a:pt x="6" y="5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8" name="Freeform 12"/>
              <p:cNvSpPr/>
              <p:nvPr/>
            </p:nvSpPr>
            <p:spPr bwMode="auto">
              <a:xfrm>
                <a:off x="5670" y="1056"/>
                <a:ext cx="14" cy="11"/>
              </a:xfrm>
              <a:custGeom>
                <a:avLst/>
                <a:gdLst>
                  <a:gd name="T0" fmla="*/ 4 w 10"/>
                  <a:gd name="T1" fmla="*/ 4 h 8"/>
                  <a:gd name="T2" fmla="*/ 7 w 10"/>
                  <a:gd name="T3" fmla="*/ 7 h 8"/>
                  <a:gd name="T4" fmla="*/ 9 w 10"/>
                  <a:gd name="T5" fmla="*/ 7 h 8"/>
                  <a:gd name="T6" fmla="*/ 4 w 10"/>
                  <a:gd name="T7" fmla="*/ 3 h 8"/>
                  <a:gd name="T8" fmla="*/ 2 w 10"/>
                  <a:gd name="T9" fmla="*/ 1 h 8"/>
                  <a:gd name="T10" fmla="*/ 0 w 10"/>
                  <a:gd name="T11" fmla="*/ 1 h 8"/>
                  <a:gd name="T12" fmla="*/ 4 w 1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4" y="4"/>
                    </a:moveTo>
                    <a:cubicBezTo>
                      <a:pt x="4" y="6"/>
                      <a:pt x="6" y="7"/>
                      <a:pt x="7" y="7"/>
                    </a:cubicBezTo>
                    <a:cubicBezTo>
                      <a:pt x="8" y="8"/>
                      <a:pt x="10" y="8"/>
                      <a:pt x="9" y="7"/>
                    </a:cubicBezTo>
                    <a:cubicBezTo>
                      <a:pt x="8" y="7"/>
                      <a:pt x="5" y="4"/>
                      <a:pt x="4" y="3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3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9" name="Freeform 13"/>
              <p:cNvSpPr/>
              <p:nvPr/>
            </p:nvSpPr>
            <p:spPr bwMode="auto">
              <a:xfrm>
                <a:off x="6003" y="1183"/>
                <a:ext cx="1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0" name="Freeform 14"/>
              <p:cNvSpPr/>
              <p:nvPr/>
            </p:nvSpPr>
            <p:spPr bwMode="auto">
              <a:xfrm>
                <a:off x="5988" y="1089"/>
                <a:ext cx="140" cy="98"/>
              </a:xfrm>
              <a:custGeom>
                <a:avLst/>
                <a:gdLst>
                  <a:gd name="T0" fmla="*/ 2 w 102"/>
                  <a:gd name="T1" fmla="*/ 61 h 71"/>
                  <a:gd name="T2" fmla="*/ 8 w 102"/>
                  <a:gd name="T3" fmla="*/ 62 h 71"/>
                  <a:gd name="T4" fmla="*/ 11 w 102"/>
                  <a:gd name="T5" fmla="*/ 62 h 71"/>
                  <a:gd name="T6" fmla="*/ 13 w 102"/>
                  <a:gd name="T7" fmla="*/ 63 h 71"/>
                  <a:gd name="T8" fmla="*/ 13 w 102"/>
                  <a:gd name="T9" fmla="*/ 65 h 71"/>
                  <a:gd name="T10" fmla="*/ 12 w 102"/>
                  <a:gd name="T11" fmla="*/ 68 h 71"/>
                  <a:gd name="T12" fmla="*/ 20 w 102"/>
                  <a:gd name="T13" fmla="*/ 70 h 71"/>
                  <a:gd name="T14" fmla="*/ 29 w 102"/>
                  <a:gd name="T15" fmla="*/ 70 h 71"/>
                  <a:gd name="T16" fmla="*/ 35 w 102"/>
                  <a:gd name="T17" fmla="*/ 70 h 71"/>
                  <a:gd name="T18" fmla="*/ 24 w 102"/>
                  <a:gd name="T19" fmla="*/ 58 h 71"/>
                  <a:gd name="T20" fmla="*/ 22 w 102"/>
                  <a:gd name="T21" fmla="*/ 52 h 71"/>
                  <a:gd name="T22" fmla="*/ 24 w 102"/>
                  <a:gd name="T23" fmla="*/ 49 h 71"/>
                  <a:gd name="T24" fmla="*/ 27 w 102"/>
                  <a:gd name="T25" fmla="*/ 46 h 71"/>
                  <a:gd name="T26" fmla="*/ 29 w 102"/>
                  <a:gd name="T27" fmla="*/ 43 h 71"/>
                  <a:gd name="T28" fmla="*/ 26 w 102"/>
                  <a:gd name="T29" fmla="*/ 41 h 71"/>
                  <a:gd name="T30" fmla="*/ 33 w 102"/>
                  <a:gd name="T31" fmla="*/ 41 h 71"/>
                  <a:gd name="T32" fmla="*/ 35 w 102"/>
                  <a:gd name="T33" fmla="*/ 39 h 71"/>
                  <a:gd name="T34" fmla="*/ 32 w 102"/>
                  <a:gd name="T35" fmla="*/ 36 h 71"/>
                  <a:gd name="T36" fmla="*/ 36 w 102"/>
                  <a:gd name="T37" fmla="*/ 34 h 71"/>
                  <a:gd name="T38" fmla="*/ 40 w 102"/>
                  <a:gd name="T39" fmla="*/ 32 h 71"/>
                  <a:gd name="T40" fmla="*/ 41 w 102"/>
                  <a:gd name="T41" fmla="*/ 29 h 71"/>
                  <a:gd name="T42" fmla="*/ 46 w 102"/>
                  <a:gd name="T43" fmla="*/ 26 h 71"/>
                  <a:gd name="T44" fmla="*/ 48 w 102"/>
                  <a:gd name="T45" fmla="*/ 25 h 71"/>
                  <a:gd name="T46" fmla="*/ 51 w 102"/>
                  <a:gd name="T47" fmla="*/ 23 h 71"/>
                  <a:gd name="T48" fmla="*/ 60 w 102"/>
                  <a:gd name="T49" fmla="*/ 18 h 71"/>
                  <a:gd name="T50" fmla="*/ 94 w 102"/>
                  <a:gd name="T51" fmla="*/ 9 h 71"/>
                  <a:gd name="T52" fmla="*/ 97 w 102"/>
                  <a:gd name="T53" fmla="*/ 1 h 71"/>
                  <a:gd name="T54" fmla="*/ 84 w 102"/>
                  <a:gd name="T55" fmla="*/ 3 h 71"/>
                  <a:gd name="T56" fmla="*/ 83 w 102"/>
                  <a:gd name="T57" fmla="*/ 5 h 71"/>
                  <a:gd name="T58" fmla="*/ 64 w 102"/>
                  <a:gd name="T59" fmla="*/ 9 h 71"/>
                  <a:gd name="T60" fmla="*/ 53 w 102"/>
                  <a:gd name="T61" fmla="*/ 10 h 71"/>
                  <a:gd name="T62" fmla="*/ 49 w 102"/>
                  <a:gd name="T63" fmla="*/ 12 h 71"/>
                  <a:gd name="T64" fmla="*/ 43 w 102"/>
                  <a:gd name="T65" fmla="*/ 13 h 71"/>
                  <a:gd name="T66" fmla="*/ 36 w 102"/>
                  <a:gd name="T67" fmla="*/ 17 h 71"/>
                  <a:gd name="T68" fmla="*/ 31 w 102"/>
                  <a:gd name="T69" fmla="*/ 20 h 71"/>
                  <a:gd name="T70" fmla="*/ 26 w 102"/>
                  <a:gd name="T71" fmla="*/ 21 h 71"/>
                  <a:gd name="T72" fmla="*/ 30 w 102"/>
                  <a:gd name="T73" fmla="*/ 23 h 71"/>
                  <a:gd name="T74" fmla="*/ 31 w 102"/>
                  <a:gd name="T75" fmla="*/ 26 h 71"/>
                  <a:gd name="T76" fmla="*/ 25 w 102"/>
                  <a:gd name="T77" fmla="*/ 28 h 71"/>
                  <a:gd name="T78" fmla="*/ 23 w 102"/>
                  <a:gd name="T79" fmla="*/ 31 h 71"/>
                  <a:gd name="T80" fmla="*/ 22 w 102"/>
                  <a:gd name="T81" fmla="*/ 32 h 71"/>
                  <a:gd name="T82" fmla="*/ 19 w 102"/>
                  <a:gd name="T83" fmla="*/ 35 h 71"/>
                  <a:gd name="T84" fmla="*/ 15 w 102"/>
                  <a:gd name="T85" fmla="*/ 38 h 71"/>
                  <a:gd name="T86" fmla="*/ 21 w 102"/>
                  <a:gd name="T87" fmla="*/ 38 h 71"/>
                  <a:gd name="T88" fmla="*/ 17 w 102"/>
                  <a:gd name="T89" fmla="*/ 42 h 71"/>
                  <a:gd name="T90" fmla="*/ 10 w 102"/>
                  <a:gd name="T91" fmla="*/ 44 h 71"/>
                  <a:gd name="T92" fmla="*/ 6 w 102"/>
                  <a:gd name="T93" fmla="*/ 47 h 71"/>
                  <a:gd name="T94" fmla="*/ 8 w 102"/>
                  <a:gd name="T95" fmla="*/ 49 h 71"/>
                  <a:gd name="T96" fmla="*/ 6 w 102"/>
                  <a:gd name="T97" fmla="*/ 53 h 71"/>
                  <a:gd name="T98" fmla="*/ 0 w 102"/>
                  <a:gd name="T99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2" h="71">
                    <a:moveTo>
                      <a:pt x="0" y="56"/>
                    </a:moveTo>
                    <a:cubicBezTo>
                      <a:pt x="0" y="58"/>
                      <a:pt x="0" y="61"/>
                      <a:pt x="2" y="61"/>
                    </a:cubicBezTo>
                    <a:cubicBezTo>
                      <a:pt x="4" y="61"/>
                      <a:pt x="5" y="60"/>
                      <a:pt x="6" y="61"/>
                    </a:cubicBezTo>
                    <a:cubicBezTo>
                      <a:pt x="8" y="61"/>
                      <a:pt x="7" y="62"/>
                      <a:pt x="8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2"/>
                    </a:cubicBezTo>
                    <a:cubicBezTo>
                      <a:pt x="12" y="62"/>
                      <a:pt x="13" y="62"/>
                      <a:pt x="14" y="62"/>
                    </a:cubicBezTo>
                    <a:cubicBezTo>
                      <a:pt x="14" y="62"/>
                      <a:pt x="13" y="63"/>
                      <a:pt x="13" y="63"/>
                    </a:cubicBezTo>
                    <a:cubicBezTo>
                      <a:pt x="12" y="63"/>
                      <a:pt x="12" y="64"/>
                      <a:pt x="14" y="64"/>
                    </a:cubicBezTo>
                    <a:cubicBezTo>
                      <a:pt x="16" y="64"/>
                      <a:pt x="14" y="65"/>
                      <a:pt x="13" y="65"/>
                    </a:cubicBezTo>
                    <a:cubicBezTo>
                      <a:pt x="12" y="65"/>
                      <a:pt x="12" y="66"/>
                      <a:pt x="12" y="67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68"/>
                      <a:pt x="13" y="68"/>
                      <a:pt x="14" y="69"/>
                    </a:cubicBezTo>
                    <a:cubicBezTo>
                      <a:pt x="16" y="69"/>
                      <a:pt x="18" y="70"/>
                      <a:pt x="20" y="70"/>
                    </a:cubicBezTo>
                    <a:cubicBezTo>
                      <a:pt x="22" y="71"/>
                      <a:pt x="20" y="70"/>
                      <a:pt x="23" y="70"/>
                    </a:cubicBezTo>
                    <a:cubicBezTo>
                      <a:pt x="25" y="70"/>
                      <a:pt x="28" y="70"/>
                      <a:pt x="29" y="70"/>
                    </a:cubicBezTo>
                    <a:cubicBezTo>
                      <a:pt x="31" y="70"/>
                      <a:pt x="30" y="70"/>
                      <a:pt x="32" y="70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4" y="69"/>
                      <a:pt x="33" y="69"/>
                      <a:pt x="32" y="68"/>
                    </a:cubicBezTo>
                    <a:cubicBezTo>
                      <a:pt x="30" y="67"/>
                      <a:pt x="24" y="60"/>
                      <a:pt x="24" y="58"/>
                    </a:cubicBezTo>
                    <a:cubicBezTo>
                      <a:pt x="24" y="56"/>
                      <a:pt x="23" y="56"/>
                      <a:pt x="23" y="55"/>
                    </a:cubicBezTo>
                    <a:cubicBezTo>
                      <a:pt x="23" y="54"/>
                      <a:pt x="23" y="53"/>
                      <a:pt x="22" y="52"/>
                    </a:cubicBezTo>
                    <a:cubicBezTo>
                      <a:pt x="21" y="51"/>
                      <a:pt x="21" y="51"/>
                      <a:pt x="22" y="50"/>
                    </a:cubicBezTo>
                    <a:cubicBezTo>
                      <a:pt x="23" y="50"/>
                      <a:pt x="25" y="49"/>
                      <a:pt x="24" y="49"/>
                    </a:cubicBezTo>
                    <a:cubicBezTo>
                      <a:pt x="23" y="48"/>
                      <a:pt x="23" y="47"/>
                      <a:pt x="25" y="47"/>
                    </a:cubicBezTo>
                    <a:cubicBezTo>
                      <a:pt x="27" y="47"/>
                      <a:pt x="29" y="47"/>
                      <a:pt x="27" y="46"/>
                    </a:cubicBezTo>
                    <a:cubicBezTo>
                      <a:pt x="26" y="45"/>
                      <a:pt x="24" y="45"/>
                      <a:pt x="26" y="45"/>
                    </a:cubicBezTo>
                    <a:cubicBezTo>
                      <a:pt x="27" y="44"/>
                      <a:pt x="32" y="44"/>
                      <a:pt x="29" y="43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3" y="41"/>
                      <a:pt x="24" y="40"/>
                      <a:pt x="26" y="41"/>
                    </a:cubicBezTo>
                    <a:cubicBezTo>
                      <a:pt x="28" y="42"/>
                      <a:pt x="29" y="42"/>
                      <a:pt x="30" y="41"/>
                    </a:cubicBezTo>
                    <a:cubicBezTo>
                      <a:pt x="32" y="41"/>
                      <a:pt x="34" y="42"/>
                      <a:pt x="33" y="41"/>
                    </a:cubicBezTo>
                    <a:cubicBezTo>
                      <a:pt x="32" y="39"/>
                      <a:pt x="30" y="38"/>
                      <a:pt x="32" y="38"/>
                    </a:cubicBezTo>
                    <a:cubicBezTo>
                      <a:pt x="34" y="39"/>
                      <a:pt x="35" y="40"/>
                      <a:pt x="35" y="39"/>
                    </a:cubicBezTo>
                    <a:cubicBezTo>
                      <a:pt x="35" y="38"/>
                      <a:pt x="37" y="38"/>
                      <a:pt x="34" y="37"/>
                    </a:cubicBezTo>
                    <a:cubicBezTo>
                      <a:pt x="32" y="36"/>
                      <a:pt x="29" y="36"/>
                      <a:pt x="32" y="36"/>
                    </a:cubicBezTo>
                    <a:cubicBezTo>
                      <a:pt x="34" y="36"/>
                      <a:pt x="36" y="37"/>
                      <a:pt x="37" y="36"/>
                    </a:cubicBezTo>
                    <a:cubicBezTo>
                      <a:pt x="37" y="36"/>
                      <a:pt x="38" y="36"/>
                      <a:pt x="36" y="34"/>
                    </a:cubicBezTo>
                    <a:cubicBezTo>
                      <a:pt x="35" y="33"/>
                      <a:pt x="35" y="32"/>
                      <a:pt x="36" y="33"/>
                    </a:cubicBezTo>
                    <a:cubicBezTo>
                      <a:pt x="37" y="34"/>
                      <a:pt x="40" y="33"/>
                      <a:pt x="40" y="32"/>
                    </a:cubicBezTo>
                    <a:cubicBezTo>
                      <a:pt x="41" y="30"/>
                      <a:pt x="44" y="31"/>
                      <a:pt x="42" y="30"/>
                    </a:cubicBezTo>
                    <a:cubicBezTo>
                      <a:pt x="41" y="29"/>
                      <a:pt x="39" y="29"/>
                      <a:pt x="41" y="29"/>
                    </a:cubicBezTo>
                    <a:cubicBezTo>
                      <a:pt x="43" y="29"/>
                      <a:pt x="45" y="28"/>
                      <a:pt x="45" y="27"/>
                    </a:cubicBezTo>
                    <a:cubicBezTo>
                      <a:pt x="45" y="26"/>
                      <a:pt x="45" y="26"/>
                      <a:pt x="46" y="26"/>
                    </a:cubicBezTo>
                    <a:cubicBezTo>
                      <a:pt x="47" y="27"/>
                      <a:pt x="48" y="28"/>
                      <a:pt x="48" y="27"/>
                    </a:cubicBezTo>
                    <a:cubicBezTo>
                      <a:pt x="48" y="26"/>
                      <a:pt x="46" y="25"/>
                      <a:pt x="48" y="25"/>
                    </a:cubicBezTo>
                    <a:cubicBezTo>
                      <a:pt x="50" y="25"/>
                      <a:pt x="52" y="25"/>
                      <a:pt x="52" y="25"/>
                    </a:cubicBezTo>
                    <a:cubicBezTo>
                      <a:pt x="53" y="24"/>
                      <a:pt x="52" y="23"/>
                      <a:pt x="51" y="23"/>
                    </a:cubicBezTo>
                    <a:cubicBezTo>
                      <a:pt x="50" y="23"/>
                      <a:pt x="50" y="23"/>
                      <a:pt x="52" y="22"/>
                    </a:cubicBezTo>
                    <a:cubicBezTo>
                      <a:pt x="54" y="21"/>
                      <a:pt x="57" y="19"/>
                      <a:pt x="60" y="18"/>
                    </a:cubicBezTo>
                    <a:cubicBezTo>
                      <a:pt x="63" y="18"/>
                      <a:pt x="72" y="16"/>
                      <a:pt x="75" y="15"/>
                    </a:cubicBezTo>
                    <a:cubicBezTo>
                      <a:pt x="77" y="13"/>
                      <a:pt x="90" y="11"/>
                      <a:pt x="94" y="9"/>
                    </a:cubicBezTo>
                    <a:cubicBezTo>
                      <a:pt x="98" y="7"/>
                      <a:pt x="102" y="4"/>
                      <a:pt x="101" y="3"/>
                    </a:cubicBezTo>
                    <a:cubicBezTo>
                      <a:pt x="100" y="2"/>
                      <a:pt x="99" y="0"/>
                      <a:pt x="97" y="1"/>
                    </a:cubicBezTo>
                    <a:cubicBezTo>
                      <a:pt x="94" y="1"/>
                      <a:pt x="92" y="0"/>
                      <a:pt x="90" y="1"/>
                    </a:cubicBezTo>
                    <a:cubicBezTo>
                      <a:pt x="88" y="1"/>
                      <a:pt x="85" y="3"/>
                      <a:pt x="84" y="3"/>
                    </a:cubicBezTo>
                    <a:cubicBezTo>
                      <a:pt x="83" y="4"/>
                      <a:pt x="84" y="4"/>
                      <a:pt x="84" y="4"/>
                    </a:cubicBezTo>
                    <a:cubicBezTo>
                      <a:pt x="84" y="5"/>
                      <a:pt x="85" y="4"/>
                      <a:pt x="83" y="5"/>
                    </a:cubicBezTo>
                    <a:cubicBezTo>
                      <a:pt x="81" y="5"/>
                      <a:pt x="77" y="6"/>
                      <a:pt x="75" y="7"/>
                    </a:cubicBezTo>
                    <a:cubicBezTo>
                      <a:pt x="73" y="7"/>
                      <a:pt x="66" y="9"/>
                      <a:pt x="64" y="9"/>
                    </a:cubicBezTo>
                    <a:cubicBezTo>
                      <a:pt x="61" y="9"/>
                      <a:pt x="57" y="8"/>
                      <a:pt x="56" y="8"/>
                    </a:cubicBezTo>
                    <a:cubicBezTo>
                      <a:pt x="55" y="8"/>
                      <a:pt x="52" y="10"/>
                      <a:pt x="53" y="10"/>
                    </a:cubicBezTo>
                    <a:cubicBezTo>
                      <a:pt x="55" y="10"/>
                      <a:pt x="56" y="10"/>
                      <a:pt x="53" y="10"/>
                    </a:cubicBezTo>
                    <a:cubicBezTo>
                      <a:pt x="51" y="10"/>
                      <a:pt x="52" y="12"/>
                      <a:pt x="49" y="12"/>
                    </a:cubicBezTo>
                    <a:cubicBezTo>
                      <a:pt x="46" y="12"/>
                      <a:pt x="46" y="13"/>
                      <a:pt x="45" y="12"/>
                    </a:cubicBezTo>
                    <a:cubicBezTo>
                      <a:pt x="44" y="12"/>
                      <a:pt x="44" y="12"/>
                      <a:pt x="43" y="13"/>
                    </a:cubicBezTo>
                    <a:cubicBezTo>
                      <a:pt x="41" y="14"/>
                      <a:pt x="41" y="16"/>
                      <a:pt x="39" y="16"/>
                    </a:cubicBezTo>
                    <a:cubicBezTo>
                      <a:pt x="37" y="16"/>
                      <a:pt x="36" y="15"/>
                      <a:pt x="36" y="17"/>
                    </a:cubicBezTo>
                    <a:cubicBezTo>
                      <a:pt x="35" y="18"/>
                      <a:pt x="35" y="19"/>
                      <a:pt x="34" y="19"/>
                    </a:cubicBezTo>
                    <a:cubicBezTo>
                      <a:pt x="32" y="19"/>
                      <a:pt x="32" y="18"/>
                      <a:pt x="31" y="20"/>
                    </a:cubicBezTo>
                    <a:cubicBezTo>
                      <a:pt x="30" y="21"/>
                      <a:pt x="31" y="22"/>
                      <a:pt x="29" y="22"/>
                    </a:cubicBezTo>
                    <a:cubicBezTo>
                      <a:pt x="28" y="22"/>
                      <a:pt x="27" y="20"/>
                      <a:pt x="26" y="21"/>
                    </a:cubicBezTo>
                    <a:cubicBezTo>
                      <a:pt x="26" y="22"/>
                      <a:pt x="26" y="23"/>
                      <a:pt x="27" y="23"/>
                    </a:cubicBezTo>
                    <a:cubicBezTo>
                      <a:pt x="28" y="23"/>
                      <a:pt x="32" y="23"/>
                      <a:pt x="30" y="23"/>
                    </a:cubicBezTo>
                    <a:cubicBezTo>
                      <a:pt x="28" y="24"/>
                      <a:pt x="24" y="25"/>
                      <a:pt x="26" y="25"/>
                    </a:cubicBezTo>
                    <a:cubicBezTo>
                      <a:pt x="28" y="25"/>
                      <a:pt x="33" y="26"/>
                      <a:pt x="31" y="26"/>
                    </a:cubicBezTo>
                    <a:cubicBezTo>
                      <a:pt x="30" y="26"/>
                      <a:pt x="25" y="27"/>
                      <a:pt x="24" y="27"/>
                    </a:cubicBezTo>
                    <a:cubicBezTo>
                      <a:pt x="24" y="27"/>
                      <a:pt x="24" y="28"/>
                      <a:pt x="25" y="28"/>
                    </a:cubicBezTo>
                    <a:cubicBezTo>
                      <a:pt x="26" y="28"/>
                      <a:pt x="27" y="29"/>
                      <a:pt x="25" y="29"/>
                    </a:cubicBezTo>
                    <a:cubicBezTo>
                      <a:pt x="24" y="29"/>
                      <a:pt x="22" y="30"/>
                      <a:pt x="23" y="31"/>
                    </a:cubicBezTo>
                    <a:cubicBezTo>
                      <a:pt x="24" y="31"/>
                      <a:pt x="24" y="31"/>
                      <a:pt x="23" y="31"/>
                    </a:cubicBezTo>
                    <a:cubicBezTo>
                      <a:pt x="21" y="31"/>
                      <a:pt x="20" y="32"/>
                      <a:pt x="22" y="32"/>
                    </a:cubicBezTo>
                    <a:cubicBezTo>
                      <a:pt x="24" y="33"/>
                      <a:pt x="25" y="33"/>
                      <a:pt x="22" y="33"/>
                    </a:cubicBezTo>
                    <a:cubicBezTo>
                      <a:pt x="19" y="33"/>
                      <a:pt x="19" y="33"/>
                      <a:pt x="19" y="35"/>
                    </a:cubicBezTo>
                    <a:cubicBezTo>
                      <a:pt x="18" y="36"/>
                      <a:pt x="17" y="35"/>
                      <a:pt x="16" y="36"/>
                    </a:cubicBezTo>
                    <a:cubicBezTo>
                      <a:pt x="15" y="36"/>
                      <a:pt x="14" y="37"/>
                      <a:pt x="15" y="38"/>
                    </a:cubicBezTo>
                    <a:cubicBezTo>
                      <a:pt x="16" y="38"/>
                      <a:pt x="17" y="37"/>
                      <a:pt x="19" y="37"/>
                    </a:cubicBezTo>
                    <a:cubicBezTo>
                      <a:pt x="21" y="37"/>
                      <a:pt x="23" y="38"/>
                      <a:pt x="21" y="38"/>
                    </a:cubicBezTo>
                    <a:cubicBezTo>
                      <a:pt x="19" y="38"/>
                      <a:pt x="18" y="38"/>
                      <a:pt x="17" y="39"/>
                    </a:cubicBezTo>
                    <a:cubicBezTo>
                      <a:pt x="16" y="41"/>
                      <a:pt x="18" y="41"/>
                      <a:pt x="17" y="42"/>
                    </a:cubicBezTo>
                    <a:cubicBezTo>
                      <a:pt x="15" y="42"/>
                      <a:pt x="16" y="42"/>
                      <a:pt x="14" y="42"/>
                    </a:cubicBezTo>
                    <a:cubicBezTo>
                      <a:pt x="12" y="42"/>
                      <a:pt x="10" y="43"/>
                      <a:pt x="10" y="44"/>
                    </a:cubicBezTo>
                    <a:cubicBezTo>
                      <a:pt x="11" y="45"/>
                      <a:pt x="11" y="46"/>
                      <a:pt x="10" y="46"/>
                    </a:cubicBezTo>
                    <a:cubicBezTo>
                      <a:pt x="9" y="46"/>
                      <a:pt x="6" y="47"/>
                      <a:pt x="6" y="47"/>
                    </a:cubicBezTo>
                    <a:cubicBezTo>
                      <a:pt x="6" y="47"/>
                      <a:pt x="5" y="48"/>
                      <a:pt x="6" y="48"/>
                    </a:cubicBezTo>
                    <a:cubicBezTo>
                      <a:pt x="8" y="49"/>
                      <a:pt x="9" y="47"/>
                      <a:pt x="8" y="49"/>
                    </a:cubicBezTo>
                    <a:cubicBezTo>
                      <a:pt x="8" y="51"/>
                      <a:pt x="7" y="51"/>
                      <a:pt x="7" y="51"/>
                    </a:cubicBezTo>
                    <a:cubicBezTo>
                      <a:pt x="7" y="52"/>
                      <a:pt x="7" y="53"/>
                      <a:pt x="6" y="53"/>
                    </a:cubicBezTo>
                    <a:cubicBezTo>
                      <a:pt x="5" y="54"/>
                      <a:pt x="6" y="54"/>
                      <a:pt x="4" y="54"/>
                    </a:cubicBezTo>
                    <a:cubicBezTo>
                      <a:pt x="2" y="54"/>
                      <a:pt x="1" y="55"/>
                      <a:pt x="0" y="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1" name="Freeform 15"/>
              <p:cNvSpPr/>
              <p:nvPr/>
            </p:nvSpPr>
            <p:spPr bwMode="auto">
              <a:xfrm>
                <a:off x="6351" y="1048"/>
                <a:ext cx="48" cy="25"/>
              </a:xfrm>
              <a:custGeom>
                <a:avLst/>
                <a:gdLst>
                  <a:gd name="T0" fmla="*/ 1 w 35"/>
                  <a:gd name="T1" fmla="*/ 18 h 18"/>
                  <a:gd name="T2" fmla="*/ 8 w 35"/>
                  <a:gd name="T3" fmla="*/ 17 h 18"/>
                  <a:gd name="T4" fmla="*/ 13 w 35"/>
                  <a:gd name="T5" fmla="*/ 15 h 18"/>
                  <a:gd name="T6" fmla="*/ 25 w 35"/>
                  <a:gd name="T7" fmla="*/ 15 h 18"/>
                  <a:gd name="T8" fmla="*/ 34 w 35"/>
                  <a:gd name="T9" fmla="*/ 12 h 18"/>
                  <a:gd name="T10" fmla="*/ 34 w 35"/>
                  <a:gd name="T11" fmla="*/ 8 h 18"/>
                  <a:gd name="T12" fmla="*/ 30 w 35"/>
                  <a:gd name="T13" fmla="*/ 6 h 18"/>
                  <a:gd name="T14" fmla="*/ 25 w 35"/>
                  <a:gd name="T15" fmla="*/ 3 h 18"/>
                  <a:gd name="T16" fmla="*/ 19 w 35"/>
                  <a:gd name="T17" fmla="*/ 7 h 18"/>
                  <a:gd name="T18" fmla="*/ 21 w 35"/>
                  <a:gd name="T19" fmla="*/ 2 h 18"/>
                  <a:gd name="T20" fmla="*/ 18 w 35"/>
                  <a:gd name="T21" fmla="*/ 0 h 18"/>
                  <a:gd name="T22" fmla="*/ 17 w 35"/>
                  <a:gd name="T23" fmla="*/ 1 h 18"/>
                  <a:gd name="T24" fmla="*/ 17 w 35"/>
                  <a:gd name="T25" fmla="*/ 2 h 18"/>
                  <a:gd name="T26" fmla="*/ 14 w 35"/>
                  <a:gd name="T27" fmla="*/ 1 h 18"/>
                  <a:gd name="T28" fmla="*/ 12 w 35"/>
                  <a:gd name="T29" fmla="*/ 2 h 18"/>
                  <a:gd name="T30" fmla="*/ 11 w 35"/>
                  <a:gd name="T31" fmla="*/ 4 h 18"/>
                  <a:gd name="T32" fmla="*/ 13 w 35"/>
                  <a:gd name="T33" fmla="*/ 5 h 18"/>
                  <a:gd name="T34" fmla="*/ 9 w 35"/>
                  <a:gd name="T35" fmla="*/ 6 h 18"/>
                  <a:gd name="T36" fmla="*/ 9 w 35"/>
                  <a:gd name="T37" fmla="*/ 8 h 18"/>
                  <a:gd name="T38" fmla="*/ 10 w 35"/>
                  <a:gd name="T39" fmla="*/ 8 h 18"/>
                  <a:gd name="T40" fmla="*/ 6 w 35"/>
                  <a:gd name="T41" fmla="*/ 11 h 18"/>
                  <a:gd name="T42" fmla="*/ 2 w 35"/>
                  <a:gd name="T43" fmla="*/ 15 h 18"/>
                  <a:gd name="T44" fmla="*/ 1 w 35"/>
                  <a:gd name="T4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18">
                    <a:moveTo>
                      <a:pt x="1" y="18"/>
                    </a:moveTo>
                    <a:cubicBezTo>
                      <a:pt x="2" y="18"/>
                      <a:pt x="7" y="18"/>
                      <a:pt x="8" y="17"/>
                    </a:cubicBezTo>
                    <a:cubicBezTo>
                      <a:pt x="10" y="16"/>
                      <a:pt x="10" y="16"/>
                      <a:pt x="13" y="15"/>
                    </a:cubicBezTo>
                    <a:cubicBezTo>
                      <a:pt x="16" y="15"/>
                      <a:pt x="20" y="16"/>
                      <a:pt x="25" y="15"/>
                    </a:cubicBezTo>
                    <a:cubicBezTo>
                      <a:pt x="30" y="14"/>
                      <a:pt x="34" y="14"/>
                      <a:pt x="34" y="12"/>
                    </a:cubicBezTo>
                    <a:cubicBezTo>
                      <a:pt x="35" y="11"/>
                      <a:pt x="35" y="9"/>
                      <a:pt x="34" y="8"/>
                    </a:cubicBezTo>
                    <a:cubicBezTo>
                      <a:pt x="32" y="7"/>
                      <a:pt x="32" y="8"/>
                      <a:pt x="30" y="6"/>
                    </a:cubicBezTo>
                    <a:cubicBezTo>
                      <a:pt x="29" y="4"/>
                      <a:pt x="27" y="3"/>
                      <a:pt x="25" y="3"/>
                    </a:cubicBezTo>
                    <a:cubicBezTo>
                      <a:pt x="24" y="3"/>
                      <a:pt x="19" y="7"/>
                      <a:pt x="19" y="7"/>
                    </a:cubicBezTo>
                    <a:cubicBezTo>
                      <a:pt x="18" y="6"/>
                      <a:pt x="21" y="2"/>
                      <a:pt x="21" y="2"/>
                    </a:cubicBezTo>
                    <a:cubicBezTo>
                      <a:pt x="21" y="1"/>
                      <a:pt x="19" y="0"/>
                      <a:pt x="18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17" y="2"/>
                      <a:pt x="18" y="3"/>
                      <a:pt x="17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2" y="2"/>
                      <a:pt x="12" y="2"/>
                    </a:cubicBezTo>
                    <a:cubicBezTo>
                      <a:pt x="11" y="3"/>
                      <a:pt x="9" y="4"/>
                      <a:pt x="11" y="4"/>
                    </a:cubicBezTo>
                    <a:cubicBezTo>
                      <a:pt x="12" y="5"/>
                      <a:pt x="15" y="5"/>
                      <a:pt x="13" y="5"/>
                    </a:cubicBezTo>
                    <a:cubicBezTo>
                      <a:pt x="11" y="5"/>
                      <a:pt x="10" y="5"/>
                      <a:pt x="9" y="6"/>
                    </a:cubicBezTo>
                    <a:cubicBezTo>
                      <a:pt x="9" y="7"/>
                      <a:pt x="8" y="7"/>
                      <a:pt x="9" y="8"/>
                    </a:cubicBezTo>
                    <a:cubicBezTo>
                      <a:pt x="10" y="8"/>
                      <a:pt x="13" y="9"/>
                      <a:pt x="10" y="8"/>
                    </a:cubicBezTo>
                    <a:cubicBezTo>
                      <a:pt x="7" y="8"/>
                      <a:pt x="7" y="9"/>
                      <a:pt x="6" y="11"/>
                    </a:cubicBezTo>
                    <a:cubicBezTo>
                      <a:pt x="5" y="12"/>
                      <a:pt x="3" y="15"/>
                      <a:pt x="2" y="15"/>
                    </a:cubicBezTo>
                    <a:cubicBezTo>
                      <a:pt x="1" y="16"/>
                      <a:pt x="0" y="17"/>
                      <a:pt x="1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2" name="Freeform 16"/>
              <p:cNvSpPr/>
              <p:nvPr/>
            </p:nvSpPr>
            <p:spPr bwMode="auto">
              <a:xfrm>
                <a:off x="6308" y="1034"/>
                <a:ext cx="50" cy="25"/>
              </a:xfrm>
              <a:custGeom>
                <a:avLst/>
                <a:gdLst>
                  <a:gd name="T0" fmla="*/ 23 w 36"/>
                  <a:gd name="T1" fmla="*/ 1 h 18"/>
                  <a:gd name="T2" fmla="*/ 19 w 36"/>
                  <a:gd name="T3" fmla="*/ 1 h 18"/>
                  <a:gd name="T4" fmla="*/ 13 w 36"/>
                  <a:gd name="T5" fmla="*/ 2 h 18"/>
                  <a:gd name="T6" fmla="*/ 10 w 36"/>
                  <a:gd name="T7" fmla="*/ 2 h 18"/>
                  <a:gd name="T8" fmla="*/ 8 w 36"/>
                  <a:gd name="T9" fmla="*/ 4 h 18"/>
                  <a:gd name="T10" fmla="*/ 9 w 36"/>
                  <a:gd name="T11" fmla="*/ 5 h 18"/>
                  <a:gd name="T12" fmla="*/ 5 w 36"/>
                  <a:gd name="T13" fmla="*/ 7 h 18"/>
                  <a:gd name="T14" fmla="*/ 2 w 36"/>
                  <a:gd name="T15" fmla="*/ 8 h 18"/>
                  <a:gd name="T16" fmla="*/ 2 w 36"/>
                  <a:gd name="T17" fmla="*/ 9 h 18"/>
                  <a:gd name="T18" fmla="*/ 7 w 36"/>
                  <a:gd name="T19" fmla="*/ 11 h 18"/>
                  <a:gd name="T20" fmla="*/ 10 w 36"/>
                  <a:gd name="T21" fmla="*/ 14 h 18"/>
                  <a:gd name="T22" fmla="*/ 15 w 36"/>
                  <a:gd name="T23" fmla="*/ 15 h 18"/>
                  <a:gd name="T24" fmla="*/ 23 w 36"/>
                  <a:gd name="T25" fmla="*/ 18 h 18"/>
                  <a:gd name="T26" fmla="*/ 34 w 36"/>
                  <a:gd name="T27" fmla="*/ 16 h 18"/>
                  <a:gd name="T28" fmla="*/ 31 w 36"/>
                  <a:gd name="T29" fmla="*/ 11 h 18"/>
                  <a:gd name="T30" fmla="*/ 33 w 36"/>
                  <a:gd name="T31" fmla="*/ 11 h 18"/>
                  <a:gd name="T32" fmla="*/ 33 w 36"/>
                  <a:gd name="T33" fmla="*/ 7 h 18"/>
                  <a:gd name="T34" fmla="*/ 34 w 36"/>
                  <a:gd name="T35" fmla="*/ 4 h 18"/>
                  <a:gd name="T36" fmla="*/ 29 w 36"/>
                  <a:gd name="T37" fmla="*/ 2 h 18"/>
                  <a:gd name="T38" fmla="*/ 26 w 36"/>
                  <a:gd name="T39" fmla="*/ 3 h 18"/>
                  <a:gd name="T40" fmla="*/ 23 w 36"/>
                  <a:gd name="T41" fmla="*/ 4 h 18"/>
                  <a:gd name="T42" fmla="*/ 21 w 36"/>
                  <a:gd name="T43" fmla="*/ 4 h 18"/>
                  <a:gd name="T44" fmla="*/ 23 w 36"/>
                  <a:gd name="T4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18">
                    <a:moveTo>
                      <a:pt x="23" y="1"/>
                    </a:moveTo>
                    <a:cubicBezTo>
                      <a:pt x="22" y="1"/>
                      <a:pt x="20" y="0"/>
                      <a:pt x="19" y="1"/>
                    </a:cubicBezTo>
                    <a:cubicBezTo>
                      <a:pt x="18" y="1"/>
                      <a:pt x="13" y="1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10" y="2"/>
                      <a:pt x="6" y="4"/>
                      <a:pt x="8" y="4"/>
                    </a:cubicBezTo>
                    <a:cubicBezTo>
                      <a:pt x="10" y="4"/>
                      <a:pt x="10" y="5"/>
                      <a:pt x="9" y="5"/>
                    </a:cubicBezTo>
                    <a:cubicBezTo>
                      <a:pt x="7" y="5"/>
                      <a:pt x="5" y="6"/>
                      <a:pt x="5" y="7"/>
                    </a:cubicBezTo>
                    <a:cubicBezTo>
                      <a:pt x="4" y="7"/>
                      <a:pt x="3" y="8"/>
                      <a:pt x="2" y="8"/>
                    </a:cubicBezTo>
                    <a:cubicBezTo>
                      <a:pt x="1" y="8"/>
                      <a:pt x="0" y="9"/>
                      <a:pt x="2" y="9"/>
                    </a:cubicBezTo>
                    <a:cubicBezTo>
                      <a:pt x="4" y="9"/>
                      <a:pt x="7" y="10"/>
                      <a:pt x="7" y="11"/>
                    </a:cubicBezTo>
                    <a:cubicBezTo>
                      <a:pt x="7" y="12"/>
                      <a:pt x="8" y="14"/>
                      <a:pt x="10" y="14"/>
                    </a:cubicBezTo>
                    <a:cubicBezTo>
                      <a:pt x="12" y="15"/>
                      <a:pt x="12" y="14"/>
                      <a:pt x="15" y="15"/>
                    </a:cubicBezTo>
                    <a:cubicBezTo>
                      <a:pt x="18" y="16"/>
                      <a:pt x="20" y="18"/>
                      <a:pt x="23" y="18"/>
                    </a:cubicBezTo>
                    <a:cubicBezTo>
                      <a:pt x="26" y="18"/>
                      <a:pt x="35" y="18"/>
                      <a:pt x="34" y="16"/>
                    </a:cubicBezTo>
                    <a:cubicBezTo>
                      <a:pt x="33" y="14"/>
                      <a:pt x="30" y="11"/>
                      <a:pt x="31" y="11"/>
                    </a:cubicBezTo>
                    <a:cubicBezTo>
                      <a:pt x="32" y="11"/>
                      <a:pt x="33" y="12"/>
                      <a:pt x="33" y="11"/>
                    </a:cubicBezTo>
                    <a:cubicBezTo>
                      <a:pt x="34" y="10"/>
                      <a:pt x="33" y="8"/>
                      <a:pt x="33" y="7"/>
                    </a:cubicBezTo>
                    <a:cubicBezTo>
                      <a:pt x="34" y="6"/>
                      <a:pt x="36" y="5"/>
                      <a:pt x="34" y="4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6" y="4"/>
                      <a:pt x="24" y="3"/>
                      <a:pt x="23" y="4"/>
                    </a:cubicBezTo>
                    <a:cubicBezTo>
                      <a:pt x="22" y="4"/>
                      <a:pt x="20" y="5"/>
                      <a:pt x="21" y="4"/>
                    </a:cubicBezTo>
                    <a:cubicBezTo>
                      <a:pt x="22" y="3"/>
                      <a:pt x="24" y="2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3" name="Freeform 17"/>
              <p:cNvSpPr/>
              <p:nvPr/>
            </p:nvSpPr>
            <p:spPr bwMode="auto">
              <a:xfrm>
                <a:off x="6296" y="1035"/>
                <a:ext cx="19" cy="9"/>
              </a:xfrm>
              <a:custGeom>
                <a:avLst/>
                <a:gdLst>
                  <a:gd name="T0" fmla="*/ 1 w 14"/>
                  <a:gd name="T1" fmla="*/ 4 h 6"/>
                  <a:gd name="T2" fmla="*/ 6 w 14"/>
                  <a:gd name="T3" fmla="*/ 5 h 6"/>
                  <a:gd name="T4" fmla="*/ 10 w 14"/>
                  <a:gd name="T5" fmla="*/ 5 h 6"/>
                  <a:gd name="T6" fmla="*/ 13 w 14"/>
                  <a:gd name="T7" fmla="*/ 3 h 6"/>
                  <a:gd name="T8" fmla="*/ 11 w 14"/>
                  <a:gd name="T9" fmla="*/ 2 h 6"/>
                  <a:gd name="T10" fmla="*/ 6 w 14"/>
                  <a:gd name="T11" fmla="*/ 1 h 6"/>
                  <a:gd name="T12" fmla="*/ 0 w 14"/>
                  <a:gd name="T13" fmla="*/ 1 h 6"/>
                  <a:gd name="T14" fmla="*/ 1 w 14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6">
                    <a:moveTo>
                      <a:pt x="1" y="4"/>
                    </a:moveTo>
                    <a:cubicBezTo>
                      <a:pt x="3" y="4"/>
                      <a:pt x="4" y="5"/>
                      <a:pt x="6" y="5"/>
                    </a:cubicBezTo>
                    <a:cubicBezTo>
                      <a:pt x="7" y="6"/>
                      <a:pt x="9" y="6"/>
                      <a:pt x="10" y="5"/>
                    </a:cubicBezTo>
                    <a:cubicBezTo>
                      <a:pt x="12" y="4"/>
                      <a:pt x="14" y="3"/>
                      <a:pt x="13" y="3"/>
                    </a:cubicBezTo>
                    <a:cubicBezTo>
                      <a:pt x="13" y="2"/>
                      <a:pt x="11" y="2"/>
                      <a:pt x="11" y="2"/>
                    </a:cubicBezTo>
                    <a:cubicBezTo>
                      <a:pt x="9" y="1"/>
                      <a:pt x="8" y="2"/>
                      <a:pt x="6" y="1"/>
                    </a:cubicBezTo>
                    <a:cubicBezTo>
                      <a:pt x="4" y="1"/>
                      <a:pt x="0" y="0"/>
                      <a:pt x="0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4" name="Freeform 18"/>
              <p:cNvSpPr/>
              <p:nvPr/>
            </p:nvSpPr>
            <p:spPr bwMode="auto">
              <a:xfrm>
                <a:off x="6300" y="1013"/>
                <a:ext cx="40" cy="25"/>
              </a:xfrm>
              <a:custGeom>
                <a:avLst/>
                <a:gdLst>
                  <a:gd name="T0" fmla="*/ 2 w 29"/>
                  <a:gd name="T1" fmla="*/ 14 h 18"/>
                  <a:gd name="T2" fmla="*/ 5 w 29"/>
                  <a:gd name="T3" fmla="*/ 14 h 18"/>
                  <a:gd name="T4" fmla="*/ 4 w 29"/>
                  <a:gd name="T5" fmla="*/ 15 h 18"/>
                  <a:gd name="T6" fmla="*/ 8 w 29"/>
                  <a:gd name="T7" fmla="*/ 17 h 18"/>
                  <a:gd name="T8" fmla="*/ 15 w 29"/>
                  <a:gd name="T9" fmla="*/ 16 h 18"/>
                  <a:gd name="T10" fmla="*/ 20 w 29"/>
                  <a:gd name="T11" fmla="*/ 15 h 18"/>
                  <a:gd name="T12" fmla="*/ 25 w 29"/>
                  <a:gd name="T13" fmla="*/ 13 h 18"/>
                  <a:gd name="T14" fmla="*/ 25 w 29"/>
                  <a:gd name="T15" fmla="*/ 10 h 18"/>
                  <a:gd name="T16" fmla="*/ 26 w 29"/>
                  <a:gd name="T17" fmla="*/ 9 h 18"/>
                  <a:gd name="T18" fmla="*/ 29 w 29"/>
                  <a:gd name="T19" fmla="*/ 8 h 18"/>
                  <a:gd name="T20" fmla="*/ 23 w 29"/>
                  <a:gd name="T21" fmla="*/ 4 h 18"/>
                  <a:gd name="T22" fmla="*/ 22 w 29"/>
                  <a:gd name="T23" fmla="*/ 1 h 18"/>
                  <a:gd name="T24" fmla="*/ 19 w 29"/>
                  <a:gd name="T25" fmla="*/ 1 h 18"/>
                  <a:gd name="T26" fmla="*/ 12 w 29"/>
                  <a:gd name="T27" fmla="*/ 4 h 18"/>
                  <a:gd name="T28" fmla="*/ 7 w 29"/>
                  <a:gd name="T29" fmla="*/ 6 h 18"/>
                  <a:gd name="T30" fmla="*/ 7 w 29"/>
                  <a:gd name="T31" fmla="*/ 7 h 18"/>
                  <a:gd name="T32" fmla="*/ 7 w 29"/>
                  <a:gd name="T33" fmla="*/ 8 h 18"/>
                  <a:gd name="T34" fmla="*/ 4 w 29"/>
                  <a:gd name="T35" fmla="*/ 11 h 18"/>
                  <a:gd name="T36" fmla="*/ 4 w 29"/>
                  <a:gd name="T37" fmla="*/ 12 h 18"/>
                  <a:gd name="T38" fmla="*/ 2 w 29"/>
                  <a:gd name="T39" fmla="*/ 12 h 18"/>
                  <a:gd name="T40" fmla="*/ 2 w 29"/>
                  <a:gd name="T4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18">
                    <a:moveTo>
                      <a:pt x="2" y="14"/>
                    </a:moveTo>
                    <a:cubicBezTo>
                      <a:pt x="4" y="14"/>
                      <a:pt x="6" y="14"/>
                      <a:pt x="5" y="14"/>
                    </a:cubicBezTo>
                    <a:cubicBezTo>
                      <a:pt x="4" y="14"/>
                      <a:pt x="3" y="14"/>
                      <a:pt x="4" y="15"/>
                    </a:cubicBezTo>
                    <a:cubicBezTo>
                      <a:pt x="4" y="16"/>
                      <a:pt x="7" y="16"/>
                      <a:pt x="8" y="17"/>
                    </a:cubicBezTo>
                    <a:cubicBezTo>
                      <a:pt x="11" y="18"/>
                      <a:pt x="13" y="17"/>
                      <a:pt x="15" y="16"/>
                    </a:cubicBezTo>
                    <a:cubicBezTo>
                      <a:pt x="16" y="16"/>
                      <a:pt x="19" y="15"/>
                      <a:pt x="20" y="15"/>
                    </a:cubicBezTo>
                    <a:cubicBezTo>
                      <a:pt x="21" y="15"/>
                      <a:pt x="24" y="14"/>
                      <a:pt x="25" y="13"/>
                    </a:cubicBezTo>
                    <a:cubicBezTo>
                      <a:pt x="27" y="13"/>
                      <a:pt x="26" y="12"/>
                      <a:pt x="25" y="10"/>
                    </a:cubicBezTo>
                    <a:cubicBezTo>
                      <a:pt x="23" y="9"/>
                      <a:pt x="25" y="9"/>
                      <a:pt x="26" y="9"/>
                    </a:cubicBezTo>
                    <a:cubicBezTo>
                      <a:pt x="27" y="9"/>
                      <a:pt x="29" y="8"/>
                      <a:pt x="29" y="8"/>
                    </a:cubicBezTo>
                    <a:cubicBezTo>
                      <a:pt x="29" y="7"/>
                      <a:pt x="25" y="6"/>
                      <a:pt x="23" y="4"/>
                    </a:cubicBezTo>
                    <a:cubicBezTo>
                      <a:pt x="21" y="3"/>
                      <a:pt x="22" y="2"/>
                      <a:pt x="22" y="1"/>
                    </a:cubicBezTo>
                    <a:cubicBezTo>
                      <a:pt x="21" y="0"/>
                      <a:pt x="20" y="0"/>
                      <a:pt x="19" y="1"/>
                    </a:cubicBezTo>
                    <a:cubicBezTo>
                      <a:pt x="17" y="1"/>
                      <a:pt x="15" y="3"/>
                      <a:pt x="12" y="4"/>
                    </a:cubicBezTo>
                    <a:cubicBezTo>
                      <a:pt x="10" y="4"/>
                      <a:pt x="8" y="5"/>
                      <a:pt x="7" y="6"/>
                    </a:cubicBezTo>
                    <a:cubicBezTo>
                      <a:pt x="5" y="7"/>
                      <a:pt x="6" y="7"/>
                      <a:pt x="7" y="7"/>
                    </a:cubicBezTo>
                    <a:cubicBezTo>
                      <a:pt x="8" y="7"/>
                      <a:pt x="8" y="7"/>
                      <a:pt x="7" y="8"/>
                    </a:cubicBezTo>
                    <a:cubicBezTo>
                      <a:pt x="6" y="9"/>
                      <a:pt x="6" y="10"/>
                      <a:pt x="4" y="11"/>
                    </a:cubicBezTo>
                    <a:cubicBezTo>
                      <a:pt x="2" y="11"/>
                      <a:pt x="2" y="12"/>
                      <a:pt x="4" y="12"/>
                    </a:cubicBezTo>
                    <a:cubicBezTo>
                      <a:pt x="5" y="12"/>
                      <a:pt x="4" y="12"/>
                      <a:pt x="2" y="12"/>
                    </a:cubicBezTo>
                    <a:cubicBezTo>
                      <a:pt x="1" y="12"/>
                      <a:pt x="0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5" name="Freeform 19"/>
              <p:cNvSpPr/>
              <p:nvPr/>
            </p:nvSpPr>
            <p:spPr bwMode="auto">
              <a:xfrm>
                <a:off x="6717" y="1111"/>
                <a:ext cx="40" cy="15"/>
              </a:xfrm>
              <a:custGeom>
                <a:avLst/>
                <a:gdLst>
                  <a:gd name="T0" fmla="*/ 5 w 29"/>
                  <a:gd name="T1" fmla="*/ 6 h 11"/>
                  <a:gd name="T2" fmla="*/ 8 w 29"/>
                  <a:gd name="T3" fmla="*/ 8 h 11"/>
                  <a:gd name="T4" fmla="*/ 15 w 29"/>
                  <a:gd name="T5" fmla="*/ 10 h 11"/>
                  <a:gd name="T6" fmla="*/ 24 w 29"/>
                  <a:gd name="T7" fmla="*/ 10 h 11"/>
                  <a:gd name="T8" fmla="*/ 28 w 29"/>
                  <a:gd name="T9" fmla="*/ 7 h 11"/>
                  <a:gd name="T10" fmla="*/ 27 w 29"/>
                  <a:gd name="T11" fmla="*/ 7 h 11"/>
                  <a:gd name="T12" fmla="*/ 24 w 29"/>
                  <a:gd name="T13" fmla="*/ 6 h 11"/>
                  <a:gd name="T14" fmla="*/ 19 w 29"/>
                  <a:gd name="T15" fmla="*/ 5 h 11"/>
                  <a:gd name="T16" fmla="*/ 17 w 29"/>
                  <a:gd name="T17" fmla="*/ 5 h 11"/>
                  <a:gd name="T18" fmla="*/ 14 w 29"/>
                  <a:gd name="T19" fmla="*/ 3 h 11"/>
                  <a:gd name="T20" fmla="*/ 10 w 29"/>
                  <a:gd name="T21" fmla="*/ 3 h 11"/>
                  <a:gd name="T22" fmla="*/ 6 w 29"/>
                  <a:gd name="T23" fmla="*/ 4 h 11"/>
                  <a:gd name="T24" fmla="*/ 5 w 29"/>
                  <a:gd name="T25" fmla="*/ 2 h 11"/>
                  <a:gd name="T26" fmla="*/ 3 w 29"/>
                  <a:gd name="T27" fmla="*/ 2 h 11"/>
                  <a:gd name="T28" fmla="*/ 2 w 29"/>
                  <a:gd name="T29" fmla="*/ 5 h 11"/>
                  <a:gd name="T30" fmla="*/ 5 w 29"/>
                  <a:gd name="T3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1">
                    <a:moveTo>
                      <a:pt x="5" y="6"/>
                    </a:moveTo>
                    <a:cubicBezTo>
                      <a:pt x="6" y="8"/>
                      <a:pt x="6" y="8"/>
                      <a:pt x="8" y="8"/>
                    </a:cubicBezTo>
                    <a:cubicBezTo>
                      <a:pt x="10" y="8"/>
                      <a:pt x="12" y="10"/>
                      <a:pt x="15" y="10"/>
                    </a:cubicBezTo>
                    <a:cubicBezTo>
                      <a:pt x="18" y="11"/>
                      <a:pt x="22" y="11"/>
                      <a:pt x="24" y="10"/>
                    </a:cubicBezTo>
                    <a:cubicBezTo>
                      <a:pt x="26" y="9"/>
                      <a:pt x="29" y="7"/>
                      <a:pt x="28" y="7"/>
                    </a:cubicBezTo>
                    <a:cubicBezTo>
                      <a:pt x="28" y="6"/>
                      <a:pt x="28" y="7"/>
                      <a:pt x="27" y="7"/>
                    </a:cubicBezTo>
                    <a:cubicBezTo>
                      <a:pt x="26" y="7"/>
                      <a:pt x="25" y="6"/>
                      <a:pt x="24" y="6"/>
                    </a:cubicBezTo>
                    <a:cubicBezTo>
                      <a:pt x="24" y="6"/>
                      <a:pt x="20" y="4"/>
                      <a:pt x="19" y="5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5" y="4"/>
                      <a:pt x="16" y="3"/>
                      <a:pt x="14" y="3"/>
                    </a:cubicBezTo>
                    <a:cubicBezTo>
                      <a:pt x="13" y="3"/>
                      <a:pt x="10" y="3"/>
                      <a:pt x="10" y="3"/>
                    </a:cubicBezTo>
                    <a:cubicBezTo>
                      <a:pt x="9" y="3"/>
                      <a:pt x="7" y="4"/>
                      <a:pt x="6" y="4"/>
                    </a:cubicBezTo>
                    <a:cubicBezTo>
                      <a:pt x="5" y="4"/>
                      <a:pt x="6" y="2"/>
                      <a:pt x="5" y="2"/>
                    </a:cubicBezTo>
                    <a:cubicBezTo>
                      <a:pt x="5" y="2"/>
                      <a:pt x="5" y="0"/>
                      <a:pt x="3" y="2"/>
                    </a:cubicBezTo>
                    <a:cubicBezTo>
                      <a:pt x="2" y="3"/>
                      <a:pt x="0" y="5"/>
                      <a:pt x="2" y="5"/>
                    </a:cubicBezTo>
                    <a:cubicBezTo>
                      <a:pt x="3" y="5"/>
                      <a:pt x="3" y="5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6" name="Freeform 20"/>
              <p:cNvSpPr/>
              <p:nvPr/>
            </p:nvSpPr>
            <p:spPr bwMode="auto">
              <a:xfrm>
                <a:off x="6669" y="1139"/>
                <a:ext cx="33" cy="11"/>
              </a:xfrm>
              <a:custGeom>
                <a:avLst/>
                <a:gdLst>
                  <a:gd name="T0" fmla="*/ 2 w 24"/>
                  <a:gd name="T1" fmla="*/ 6 h 8"/>
                  <a:gd name="T2" fmla="*/ 8 w 24"/>
                  <a:gd name="T3" fmla="*/ 6 h 8"/>
                  <a:gd name="T4" fmla="*/ 19 w 24"/>
                  <a:gd name="T5" fmla="*/ 8 h 8"/>
                  <a:gd name="T6" fmla="*/ 21 w 24"/>
                  <a:gd name="T7" fmla="*/ 5 h 8"/>
                  <a:gd name="T8" fmla="*/ 11 w 24"/>
                  <a:gd name="T9" fmla="*/ 0 h 8"/>
                  <a:gd name="T10" fmla="*/ 6 w 24"/>
                  <a:gd name="T11" fmla="*/ 2 h 8"/>
                  <a:gd name="T12" fmla="*/ 3 w 24"/>
                  <a:gd name="T13" fmla="*/ 4 h 8"/>
                  <a:gd name="T14" fmla="*/ 2 w 24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8">
                    <a:moveTo>
                      <a:pt x="2" y="6"/>
                    </a:moveTo>
                    <a:cubicBezTo>
                      <a:pt x="4" y="6"/>
                      <a:pt x="6" y="5"/>
                      <a:pt x="8" y="6"/>
                    </a:cubicBezTo>
                    <a:cubicBezTo>
                      <a:pt x="11" y="7"/>
                      <a:pt x="17" y="8"/>
                      <a:pt x="19" y="8"/>
                    </a:cubicBezTo>
                    <a:cubicBezTo>
                      <a:pt x="22" y="7"/>
                      <a:pt x="24" y="7"/>
                      <a:pt x="21" y="5"/>
                    </a:cubicBezTo>
                    <a:cubicBezTo>
                      <a:pt x="18" y="3"/>
                      <a:pt x="14" y="0"/>
                      <a:pt x="11" y="0"/>
                    </a:cubicBezTo>
                    <a:cubicBezTo>
                      <a:pt x="8" y="1"/>
                      <a:pt x="7" y="2"/>
                      <a:pt x="6" y="2"/>
                    </a:cubicBezTo>
                    <a:cubicBezTo>
                      <a:pt x="5" y="3"/>
                      <a:pt x="5" y="4"/>
                      <a:pt x="3" y="4"/>
                    </a:cubicBezTo>
                    <a:cubicBezTo>
                      <a:pt x="0" y="5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7" name="Freeform 21"/>
              <p:cNvSpPr/>
              <p:nvPr/>
            </p:nvSpPr>
            <p:spPr bwMode="auto">
              <a:xfrm>
                <a:off x="6671" y="1133"/>
                <a:ext cx="10" cy="6"/>
              </a:xfrm>
              <a:custGeom>
                <a:avLst/>
                <a:gdLst>
                  <a:gd name="T0" fmla="*/ 2 w 7"/>
                  <a:gd name="T1" fmla="*/ 4 h 4"/>
                  <a:gd name="T2" fmla="*/ 6 w 7"/>
                  <a:gd name="T3" fmla="*/ 2 h 4"/>
                  <a:gd name="T4" fmla="*/ 2 w 7"/>
                  <a:gd name="T5" fmla="*/ 0 h 4"/>
                  <a:gd name="T6" fmla="*/ 0 w 7"/>
                  <a:gd name="T7" fmla="*/ 1 h 4"/>
                  <a:gd name="T8" fmla="*/ 2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2" y="4"/>
                    </a:moveTo>
                    <a:cubicBezTo>
                      <a:pt x="4" y="4"/>
                      <a:pt x="6" y="2"/>
                      <a:pt x="6" y="2"/>
                    </a:cubicBezTo>
                    <a:cubicBezTo>
                      <a:pt x="7" y="1"/>
                      <a:pt x="4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8" name="Freeform 22"/>
              <p:cNvSpPr/>
              <p:nvPr/>
            </p:nvSpPr>
            <p:spPr bwMode="auto">
              <a:xfrm>
                <a:off x="6636" y="1110"/>
                <a:ext cx="4" cy="8"/>
              </a:xfrm>
              <a:custGeom>
                <a:avLst/>
                <a:gdLst>
                  <a:gd name="T0" fmla="*/ 0 w 3"/>
                  <a:gd name="T1" fmla="*/ 5 h 6"/>
                  <a:gd name="T2" fmla="*/ 3 w 3"/>
                  <a:gd name="T3" fmla="*/ 3 h 6"/>
                  <a:gd name="T4" fmla="*/ 2 w 3"/>
                  <a:gd name="T5" fmla="*/ 0 h 6"/>
                  <a:gd name="T6" fmla="*/ 0 w 3"/>
                  <a:gd name="T7" fmla="*/ 2 h 6"/>
                  <a:gd name="T8" fmla="*/ 0 w 3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5"/>
                    </a:moveTo>
                    <a:cubicBezTo>
                      <a:pt x="0" y="6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1" y="3"/>
                      <a:pt x="1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9" name="Freeform 23"/>
              <p:cNvSpPr/>
              <p:nvPr/>
            </p:nvSpPr>
            <p:spPr bwMode="auto">
              <a:xfrm>
                <a:off x="6634" y="1133"/>
                <a:ext cx="7" cy="7"/>
              </a:xfrm>
              <a:custGeom>
                <a:avLst/>
                <a:gdLst>
                  <a:gd name="T0" fmla="*/ 5 w 5"/>
                  <a:gd name="T1" fmla="*/ 4 h 5"/>
                  <a:gd name="T2" fmla="*/ 1 w 5"/>
                  <a:gd name="T3" fmla="*/ 0 h 5"/>
                  <a:gd name="T4" fmla="*/ 5 w 5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5" y="3"/>
                      <a:pt x="2" y="0"/>
                      <a:pt x="1" y="0"/>
                    </a:cubicBezTo>
                    <a:cubicBezTo>
                      <a:pt x="0" y="1"/>
                      <a:pt x="4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0" name="Freeform 24"/>
              <p:cNvSpPr/>
              <p:nvPr/>
            </p:nvSpPr>
            <p:spPr bwMode="auto">
              <a:xfrm>
                <a:off x="6737" y="1092"/>
                <a:ext cx="7" cy="4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2 h 3"/>
                  <a:gd name="T4" fmla="*/ 5 w 5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5" y="0"/>
                      <a:pt x="0" y="2"/>
                      <a:pt x="0" y="2"/>
                    </a:cubicBezTo>
                    <a:cubicBezTo>
                      <a:pt x="0" y="3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1" name="Freeform 25"/>
              <p:cNvSpPr/>
              <p:nvPr/>
            </p:nvSpPr>
            <p:spPr bwMode="auto">
              <a:xfrm>
                <a:off x="6647" y="1102"/>
                <a:ext cx="66" cy="26"/>
              </a:xfrm>
              <a:custGeom>
                <a:avLst/>
                <a:gdLst>
                  <a:gd name="T0" fmla="*/ 5 w 48"/>
                  <a:gd name="T1" fmla="*/ 15 h 19"/>
                  <a:gd name="T2" fmla="*/ 14 w 48"/>
                  <a:gd name="T3" fmla="*/ 18 h 19"/>
                  <a:gd name="T4" fmla="*/ 16 w 48"/>
                  <a:gd name="T5" fmla="*/ 16 h 19"/>
                  <a:gd name="T6" fmla="*/ 17 w 48"/>
                  <a:gd name="T7" fmla="*/ 17 h 19"/>
                  <a:gd name="T8" fmla="*/ 22 w 48"/>
                  <a:gd name="T9" fmla="*/ 16 h 19"/>
                  <a:gd name="T10" fmla="*/ 29 w 48"/>
                  <a:gd name="T11" fmla="*/ 15 h 19"/>
                  <a:gd name="T12" fmla="*/ 31 w 48"/>
                  <a:gd name="T13" fmla="*/ 17 h 19"/>
                  <a:gd name="T14" fmla="*/ 37 w 48"/>
                  <a:gd name="T15" fmla="*/ 16 h 19"/>
                  <a:gd name="T16" fmla="*/ 37 w 48"/>
                  <a:gd name="T17" fmla="*/ 15 h 19"/>
                  <a:gd name="T18" fmla="*/ 43 w 48"/>
                  <a:gd name="T19" fmla="*/ 14 h 19"/>
                  <a:gd name="T20" fmla="*/ 45 w 48"/>
                  <a:gd name="T21" fmla="*/ 12 h 19"/>
                  <a:gd name="T22" fmla="*/ 45 w 48"/>
                  <a:gd name="T23" fmla="*/ 11 h 19"/>
                  <a:gd name="T24" fmla="*/ 46 w 48"/>
                  <a:gd name="T25" fmla="*/ 10 h 19"/>
                  <a:gd name="T26" fmla="*/ 47 w 48"/>
                  <a:gd name="T27" fmla="*/ 8 h 19"/>
                  <a:gd name="T28" fmla="*/ 38 w 48"/>
                  <a:gd name="T29" fmla="*/ 5 h 19"/>
                  <a:gd name="T30" fmla="*/ 35 w 48"/>
                  <a:gd name="T31" fmla="*/ 5 h 19"/>
                  <a:gd name="T32" fmla="*/ 27 w 48"/>
                  <a:gd name="T33" fmla="*/ 2 h 19"/>
                  <a:gd name="T34" fmla="*/ 26 w 48"/>
                  <a:gd name="T35" fmla="*/ 2 h 19"/>
                  <a:gd name="T36" fmla="*/ 23 w 48"/>
                  <a:gd name="T37" fmla="*/ 4 h 19"/>
                  <a:gd name="T38" fmla="*/ 22 w 48"/>
                  <a:gd name="T39" fmla="*/ 7 h 19"/>
                  <a:gd name="T40" fmla="*/ 18 w 48"/>
                  <a:gd name="T41" fmla="*/ 5 h 19"/>
                  <a:gd name="T42" fmla="*/ 14 w 48"/>
                  <a:gd name="T43" fmla="*/ 3 h 19"/>
                  <a:gd name="T44" fmla="*/ 10 w 48"/>
                  <a:gd name="T45" fmla="*/ 1 h 19"/>
                  <a:gd name="T46" fmla="*/ 5 w 48"/>
                  <a:gd name="T47" fmla="*/ 3 h 19"/>
                  <a:gd name="T48" fmla="*/ 4 w 48"/>
                  <a:gd name="T49" fmla="*/ 5 h 19"/>
                  <a:gd name="T50" fmla="*/ 2 w 48"/>
                  <a:gd name="T51" fmla="*/ 6 h 19"/>
                  <a:gd name="T52" fmla="*/ 2 w 48"/>
                  <a:gd name="T53" fmla="*/ 8 h 19"/>
                  <a:gd name="T54" fmla="*/ 1 w 48"/>
                  <a:gd name="T55" fmla="*/ 11 h 19"/>
                  <a:gd name="T56" fmla="*/ 5 w 48"/>
                  <a:gd name="T5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19">
                    <a:moveTo>
                      <a:pt x="5" y="15"/>
                    </a:moveTo>
                    <a:cubicBezTo>
                      <a:pt x="6" y="16"/>
                      <a:pt x="11" y="18"/>
                      <a:pt x="14" y="18"/>
                    </a:cubicBezTo>
                    <a:cubicBezTo>
                      <a:pt x="16" y="19"/>
                      <a:pt x="15" y="16"/>
                      <a:pt x="16" y="16"/>
                    </a:cubicBezTo>
                    <a:cubicBezTo>
                      <a:pt x="17" y="15"/>
                      <a:pt x="17" y="16"/>
                      <a:pt x="17" y="17"/>
                    </a:cubicBezTo>
                    <a:cubicBezTo>
                      <a:pt x="18" y="18"/>
                      <a:pt x="21" y="16"/>
                      <a:pt x="22" y="16"/>
                    </a:cubicBezTo>
                    <a:cubicBezTo>
                      <a:pt x="24" y="16"/>
                      <a:pt x="27" y="15"/>
                      <a:pt x="29" y="15"/>
                    </a:cubicBezTo>
                    <a:cubicBezTo>
                      <a:pt x="30" y="15"/>
                      <a:pt x="30" y="16"/>
                      <a:pt x="31" y="17"/>
                    </a:cubicBezTo>
                    <a:cubicBezTo>
                      <a:pt x="33" y="17"/>
                      <a:pt x="34" y="16"/>
                      <a:pt x="37" y="16"/>
                    </a:cubicBezTo>
                    <a:cubicBezTo>
                      <a:pt x="39" y="16"/>
                      <a:pt x="37" y="15"/>
                      <a:pt x="37" y="15"/>
                    </a:cubicBezTo>
                    <a:cubicBezTo>
                      <a:pt x="37" y="14"/>
                      <a:pt x="40" y="14"/>
                      <a:pt x="43" y="14"/>
                    </a:cubicBezTo>
                    <a:cubicBezTo>
                      <a:pt x="45" y="14"/>
                      <a:pt x="44" y="13"/>
                      <a:pt x="45" y="12"/>
                    </a:cubicBezTo>
                    <a:cubicBezTo>
                      <a:pt x="45" y="11"/>
                      <a:pt x="46" y="11"/>
                      <a:pt x="45" y="11"/>
                    </a:cubicBezTo>
                    <a:cubicBezTo>
                      <a:pt x="44" y="11"/>
                      <a:pt x="44" y="10"/>
                      <a:pt x="46" y="10"/>
                    </a:cubicBezTo>
                    <a:cubicBezTo>
                      <a:pt x="47" y="10"/>
                      <a:pt x="46" y="8"/>
                      <a:pt x="47" y="8"/>
                    </a:cubicBezTo>
                    <a:cubicBezTo>
                      <a:pt x="48" y="8"/>
                      <a:pt x="41" y="6"/>
                      <a:pt x="38" y="5"/>
                    </a:cubicBezTo>
                    <a:cubicBezTo>
                      <a:pt x="36" y="5"/>
                      <a:pt x="37" y="6"/>
                      <a:pt x="35" y="5"/>
                    </a:cubicBezTo>
                    <a:cubicBezTo>
                      <a:pt x="33" y="5"/>
                      <a:pt x="29" y="3"/>
                      <a:pt x="27" y="2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"/>
                      <a:pt x="24" y="2"/>
                      <a:pt x="23" y="4"/>
                    </a:cubicBezTo>
                    <a:cubicBezTo>
                      <a:pt x="22" y="5"/>
                      <a:pt x="23" y="7"/>
                      <a:pt x="22" y="7"/>
                    </a:cubicBezTo>
                    <a:cubicBezTo>
                      <a:pt x="22" y="8"/>
                      <a:pt x="20" y="6"/>
                      <a:pt x="18" y="5"/>
                    </a:cubicBezTo>
                    <a:cubicBezTo>
                      <a:pt x="17" y="5"/>
                      <a:pt x="17" y="4"/>
                      <a:pt x="14" y="3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9" y="1"/>
                      <a:pt x="7" y="2"/>
                      <a:pt x="5" y="3"/>
                    </a:cubicBezTo>
                    <a:cubicBezTo>
                      <a:pt x="3" y="3"/>
                      <a:pt x="4" y="4"/>
                      <a:pt x="4" y="5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0" y="7"/>
                      <a:pt x="1" y="7"/>
                      <a:pt x="2" y="8"/>
                    </a:cubicBezTo>
                    <a:cubicBezTo>
                      <a:pt x="2" y="8"/>
                      <a:pt x="1" y="10"/>
                      <a:pt x="1" y="11"/>
                    </a:cubicBezTo>
                    <a:cubicBezTo>
                      <a:pt x="0" y="12"/>
                      <a:pt x="4" y="14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2" name="Freeform 26"/>
              <p:cNvSpPr/>
              <p:nvPr/>
            </p:nvSpPr>
            <p:spPr bwMode="auto">
              <a:xfrm>
                <a:off x="6889" y="1197"/>
                <a:ext cx="13" cy="5"/>
              </a:xfrm>
              <a:custGeom>
                <a:avLst/>
                <a:gdLst>
                  <a:gd name="T0" fmla="*/ 3 w 10"/>
                  <a:gd name="T1" fmla="*/ 4 h 4"/>
                  <a:gd name="T2" fmla="*/ 8 w 10"/>
                  <a:gd name="T3" fmla="*/ 4 h 4"/>
                  <a:gd name="T4" fmla="*/ 9 w 10"/>
                  <a:gd name="T5" fmla="*/ 2 h 4"/>
                  <a:gd name="T6" fmla="*/ 3 w 10"/>
                  <a:gd name="T7" fmla="*/ 0 h 4"/>
                  <a:gd name="T8" fmla="*/ 1 w 10"/>
                  <a:gd name="T9" fmla="*/ 2 h 4"/>
                  <a:gd name="T10" fmla="*/ 3 w 10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4">
                    <a:moveTo>
                      <a:pt x="3" y="4"/>
                    </a:moveTo>
                    <a:cubicBezTo>
                      <a:pt x="5" y="4"/>
                      <a:pt x="6" y="4"/>
                      <a:pt x="8" y="4"/>
                    </a:cubicBezTo>
                    <a:cubicBezTo>
                      <a:pt x="10" y="4"/>
                      <a:pt x="9" y="3"/>
                      <a:pt x="9" y="2"/>
                    </a:cubicBezTo>
                    <a:cubicBezTo>
                      <a:pt x="9" y="1"/>
                      <a:pt x="5" y="0"/>
                      <a:pt x="3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0" y="3"/>
                      <a:pt x="2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3" name="Freeform 27"/>
              <p:cNvSpPr/>
              <p:nvPr/>
            </p:nvSpPr>
            <p:spPr bwMode="auto">
              <a:xfrm>
                <a:off x="6974" y="1173"/>
                <a:ext cx="32" cy="13"/>
              </a:xfrm>
              <a:custGeom>
                <a:avLst/>
                <a:gdLst>
                  <a:gd name="T0" fmla="*/ 4 w 23"/>
                  <a:gd name="T1" fmla="*/ 8 h 9"/>
                  <a:gd name="T2" fmla="*/ 10 w 23"/>
                  <a:gd name="T3" fmla="*/ 8 h 9"/>
                  <a:gd name="T4" fmla="*/ 22 w 23"/>
                  <a:gd name="T5" fmla="*/ 4 h 9"/>
                  <a:gd name="T6" fmla="*/ 13 w 23"/>
                  <a:gd name="T7" fmla="*/ 1 h 9"/>
                  <a:gd name="T8" fmla="*/ 2 w 23"/>
                  <a:gd name="T9" fmla="*/ 5 h 9"/>
                  <a:gd name="T10" fmla="*/ 4 w 23"/>
                  <a:gd name="T1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9">
                    <a:moveTo>
                      <a:pt x="4" y="8"/>
                    </a:moveTo>
                    <a:cubicBezTo>
                      <a:pt x="6" y="9"/>
                      <a:pt x="7" y="7"/>
                      <a:pt x="10" y="8"/>
                    </a:cubicBezTo>
                    <a:cubicBezTo>
                      <a:pt x="23" y="8"/>
                      <a:pt x="22" y="4"/>
                      <a:pt x="22" y="4"/>
                    </a:cubicBezTo>
                    <a:cubicBezTo>
                      <a:pt x="22" y="4"/>
                      <a:pt x="17" y="1"/>
                      <a:pt x="13" y="1"/>
                    </a:cubicBezTo>
                    <a:cubicBezTo>
                      <a:pt x="10" y="0"/>
                      <a:pt x="4" y="3"/>
                      <a:pt x="2" y="5"/>
                    </a:cubicBezTo>
                    <a:cubicBezTo>
                      <a:pt x="0" y="7"/>
                      <a:pt x="1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4" name="Freeform 28"/>
              <p:cNvSpPr/>
              <p:nvPr/>
            </p:nvSpPr>
            <p:spPr bwMode="auto">
              <a:xfrm>
                <a:off x="7048" y="1281"/>
                <a:ext cx="29" cy="9"/>
              </a:xfrm>
              <a:custGeom>
                <a:avLst/>
                <a:gdLst>
                  <a:gd name="T0" fmla="*/ 14 w 21"/>
                  <a:gd name="T1" fmla="*/ 1 h 7"/>
                  <a:gd name="T2" fmla="*/ 9 w 21"/>
                  <a:gd name="T3" fmla="*/ 0 h 7"/>
                  <a:gd name="T4" fmla="*/ 3 w 21"/>
                  <a:gd name="T5" fmla="*/ 0 h 7"/>
                  <a:gd name="T6" fmla="*/ 2 w 21"/>
                  <a:gd name="T7" fmla="*/ 3 h 7"/>
                  <a:gd name="T8" fmla="*/ 6 w 21"/>
                  <a:gd name="T9" fmla="*/ 3 h 7"/>
                  <a:gd name="T10" fmla="*/ 12 w 21"/>
                  <a:gd name="T11" fmla="*/ 6 h 7"/>
                  <a:gd name="T12" fmla="*/ 18 w 21"/>
                  <a:gd name="T13" fmla="*/ 5 h 7"/>
                  <a:gd name="T14" fmla="*/ 14 w 21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7">
                    <a:moveTo>
                      <a:pt x="14" y="1"/>
                    </a:moveTo>
                    <a:cubicBezTo>
                      <a:pt x="11" y="1"/>
                      <a:pt x="11" y="0"/>
                      <a:pt x="9" y="0"/>
                    </a:cubicBezTo>
                    <a:cubicBezTo>
                      <a:pt x="7" y="0"/>
                      <a:pt x="6" y="0"/>
                      <a:pt x="3" y="0"/>
                    </a:cubicBezTo>
                    <a:cubicBezTo>
                      <a:pt x="0" y="0"/>
                      <a:pt x="2" y="1"/>
                      <a:pt x="2" y="3"/>
                    </a:cubicBezTo>
                    <a:cubicBezTo>
                      <a:pt x="3" y="4"/>
                      <a:pt x="4" y="3"/>
                      <a:pt x="6" y="3"/>
                    </a:cubicBezTo>
                    <a:cubicBezTo>
                      <a:pt x="9" y="3"/>
                      <a:pt x="10" y="5"/>
                      <a:pt x="12" y="6"/>
                    </a:cubicBezTo>
                    <a:cubicBezTo>
                      <a:pt x="14" y="7"/>
                      <a:pt x="16" y="5"/>
                      <a:pt x="18" y="5"/>
                    </a:cubicBezTo>
                    <a:cubicBezTo>
                      <a:pt x="21" y="4"/>
                      <a:pt x="16" y="2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5" name="Freeform 29"/>
              <p:cNvSpPr/>
              <p:nvPr/>
            </p:nvSpPr>
            <p:spPr bwMode="auto">
              <a:xfrm>
                <a:off x="6857" y="1335"/>
                <a:ext cx="8" cy="5"/>
              </a:xfrm>
              <a:custGeom>
                <a:avLst/>
                <a:gdLst>
                  <a:gd name="T0" fmla="*/ 4 w 6"/>
                  <a:gd name="T1" fmla="*/ 0 h 4"/>
                  <a:gd name="T2" fmla="*/ 0 w 6"/>
                  <a:gd name="T3" fmla="*/ 2 h 4"/>
                  <a:gd name="T4" fmla="*/ 0 w 6"/>
                  <a:gd name="T5" fmla="*/ 4 h 4"/>
                  <a:gd name="T6" fmla="*/ 5 w 6"/>
                  <a:gd name="T7" fmla="*/ 2 h 4"/>
                  <a:gd name="T8" fmla="*/ 4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3" y="3"/>
                      <a:pt x="5" y="2"/>
                    </a:cubicBezTo>
                    <a:cubicBezTo>
                      <a:pt x="6" y="2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6" name="Freeform 30"/>
              <p:cNvSpPr/>
              <p:nvPr/>
            </p:nvSpPr>
            <p:spPr bwMode="auto">
              <a:xfrm>
                <a:off x="6856" y="1340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7" name="Freeform 31"/>
              <p:cNvSpPr/>
              <p:nvPr/>
            </p:nvSpPr>
            <p:spPr bwMode="auto">
              <a:xfrm>
                <a:off x="6648" y="1380"/>
                <a:ext cx="7" cy="4"/>
              </a:xfrm>
              <a:custGeom>
                <a:avLst/>
                <a:gdLst>
                  <a:gd name="T0" fmla="*/ 3 w 5"/>
                  <a:gd name="T1" fmla="*/ 3 h 3"/>
                  <a:gd name="T2" fmla="*/ 4 w 5"/>
                  <a:gd name="T3" fmla="*/ 0 h 3"/>
                  <a:gd name="T4" fmla="*/ 1 w 5"/>
                  <a:gd name="T5" fmla="*/ 1 h 3"/>
                  <a:gd name="T6" fmla="*/ 3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4" y="3"/>
                      <a:pt x="5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2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8" name="Freeform 32"/>
              <p:cNvSpPr/>
              <p:nvPr/>
            </p:nvSpPr>
            <p:spPr bwMode="auto">
              <a:xfrm>
                <a:off x="6788" y="1427"/>
                <a:ext cx="10" cy="8"/>
              </a:xfrm>
              <a:custGeom>
                <a:avLst/>
                <a:gdLst>
                  <a:gd name="T0" fmla="*/ 4 w 7"/>
                  <a:gd name="T1" fmla="*/ 2 h 6"/>
                  <a:gd name="T2" fmla="*/ 2 w 7"/>
                  <a:gd name="T3" fmla="*/ 5 h 6"/>
                  <a:gd name="T4" fmla="*/ 5 w 7"/>
                  <a:gd name="T5" fmla="*/ 3 h 6"/>
                  <a:gd name="T6" fmla="*/ 6 w 7"/>
                  <a:gd name="T7" fmla="*/ 1 h 6"/>
                  <a:gd name="T8" fmla="*/ 4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2"/>
                    </a:moveTo>
                    <a:cubicBezTo>
                      <a:pt x="3" y="2"/>
                      <a:pt x="0" y="6"/>
                      <a:pt x="2" y="5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6" y="2"/>
                      <a:pt x="7" y="0"/>
                      <a:pt x="6" y="1"/>
                    </a:cubicBezTo>
                    <a:cubicBezTo>
                      <a:pt x="5" y="1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9" name="Freeform 33"/>
              <p:cNvSpPr/>
              <p:nvPr/>
            </p:nvSpPr>
            <p:spPr bwMode="auto">
              <a:xfrm>
                <a:off x="6783" y="1439"/>
                <a:ext cx="4" cy="3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1 h 2"/>
                  <a:gd name="T4" fmla="*/ 2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1"/>
                      <a:pt x="0" y="2"/>
                      <a:pt x="1" y="1"/>
                    </a:cubicBezTo>
                    <a:cubicBezTo>
                      <a:pt x="2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0" name="Freeform 34"/>
              <p:cNvSpPr/>
              <p:nvPr/>
            </p:nvSpPr>
            <p:spPr bwMode="auto">
              <a:xfrm>
                <a:off x="6762" y="1464"/>
                <a:ext cx="4" cy="1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1" y="1"/>
                    </a:cubicBezTo>
                    <a:cubicBezTo>
                      <a:pt x="2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1" name="Freeform 35"/>
              <p:cNvSpPr/>
              <p:nvPr/>
            </p:nvSpPr>
            <p:spPr bwMode="auto">
              <a:xfrm>
                <a:off x="6743" y="1472"/>
                <a:ext cx="11" cy="6"/>
              </a:xfrm>
              <a:custGeom>
                <a:avLst/>
                <a:gdLst>
                  <a:gd name="T0" fmla="*/ 7 w 8"/>
                  <a:gd name="T1" fmla="*/ 0 h 4"/>
                  <a:gd name="T2" fmla="*/ 1 w 8"/>
                  <a:gd name="T3" fmla="*/ 4 h 4"/>
                  <a:gd name="T4" fmla="*/ 7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5" y="0"/>
                      <a:pt x="0" y="3"/>
                      <a:pt x="1" y="4"/>
                    </a:cubicBezTo>
                    <a:cubicBezTo>
                      <a:pt x="2" y="4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2" name="Freeform 36"/>
              <p:cNvSpPr/>
              <p:nvPr/>
            </p:nvSpPr>
            <p:spPr bwMode="auto">
              <a:xfrm>
                <a:off x="6732" y="1479"/>
                <a:ext cx="8" cy="6"/>
              </a:xfrm>
              <a:custGeom>
                <a:avLst/>
                <a:gdLst>
                  <a:gd name="T0" fmla="*/ 3 w 6"/>
                  <a:gd name="T1" fmla="*/ 1 h 4"/>
                  <a:gd name="T2" fmla="*/ 1 w 6"/>
                  <a:gd name="T3" fmla="*/ 1 h 4"/>
                  <a:gd name="T4" fmla="*/ 1 w 6"/>
                  <a:gd name="T5" fmla="*/ 3 h 4"/>
                  <a:gd name="T6" fmla="*/ 4 w 6"/>
                  <a:gd name="T7" fmla="*/ 2 h 4"/>
                  <a:gd name="T8" fmla="*/ 5 w 6"/>
                  <a:gd name="T9" fmla="*/ 0 h 4"/>
                  <a:gd name="T10" fmla="*/ 3 w 6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3" y="1"/>
                    </a:moveTo>
                    <a:cubicBezTo>
                      <a:pt x="3" y="1"/>
                      <a:pt x="2" y="1"/>
                      <a:pt x="1" y="1"/>
                    </a:cubicBezTo>
                    <a:cubicBezTo>
                      <a:pt x="1" y="1"/>
                      <a:pt x="0" y="4"/>
                      <a:pt x="1" y="3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5" y="1"/>
                      <a:pt x="6" y="0"/>
                      <a:pt x="5" y="0"/>
                    </a:cubicBezTo>
                    <a:cubicBezTo>
                      <a:pt x="5" y="0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3" name="Freeform 37"/>
              <p:cNvSpPr/>
              <p:nvPr/>
            </p:nvSpPr>
            <p:spPr bwMode="auto">
              <a:xfrm>
                <a:off x="6722" y="1483"/>
                <a:ext cx="8" cy="7"/>
              </a:xfrm>
              <a:custGeom>
                <a:avLst/>
                <a:gdLst>
                  <a:gd name="T0" fmla="*/ 2 w 6"/>
                  <a:gd name="T1" fmla="*/ 4 h 5"/>
                  <a:gd name="T2" fmla="*/ 5 w 6"/>
                  <a:gd name="T3" fmla="*/ 0 h 5"/>
                  <a:gd name="T4" fmla="*/ 1 w 6"/>
                  <a:gd name="T5" fmla="*/ 4 h 5"/>
                  <a:gd name="T6" fmla="*/ 2 w 6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3" y="4"/>
                      <a:pt x="6" y="0"/>
                      <a:pt x="5" y="0"/>
                    </a:cubicBezTo>
                    <a:cubicBezTo>
                      <a:pt x="4" y="0"/>
                      <a:pt x="1" y="4"/>
                      <a:pt x="1" y="4"/>
                    </a:cubicBezTo>
                    <a:cubicBezTo>
                      <a:pt x="0" y="4"/>
                      <a:pt x="1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4" name="Freeform 38"/>
              <p:cNvSpPr/>
              <p:nvPr/>
            </p:nvSpPr>
            <p:spPr bwMode="auto">
              <a:xfrm>
                <a:off x="6722" y="149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5" name="Freeform 39"/>
              <p:cNvSpPr/>
              <p:nvPr/>
            </p:nvSpPr>
            <p:spPr bwMode="auto">
              <a:xfrm>
                <a:off x="6713" y="1489"/>
                <a:ext cx="8" cy="7"/>
              </a:xfrm>
              <a:custGeom>
                <a:avLst/>
                <a:gdLst>
                  <a:gd name="T0" fmla="*/ 2 w 6"/>
                  <a:gd name="T1" fmla="*/ 2 h 5"/>
                  <a:gd name="T2" fmla="*/ 0 w 6"/>
                  <a:gd name="T3" fmla="*/ 4 h 5"/>
                  <a:gd name="T4" fmla="*/ 5 w 6"/>
                  <a:gd name="T5" fmla="*/ 0 h 5"/>
                  <a:gd name="T6" fmla="*/ 2 w 6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2" y="2"/>
                    </a:moveTo>
                    <a:cubicBezTo>
                      <a:pt x="1" y="3"/>
                      <a:pt x="0" y="5"/>
                      <a:pt x="0" y="4"/>
                    </a:cubicBezTo>
                    <a:cubicBezTo>
                      <a:pt x="1" y="4"/>
                      <a:pt x="6" y="0"/>
                      <a:pt x="5" y="0"/>
                    </a:cubicBezTo>
                    <a:cubicBezTo>
                      <a:pt x="4" y="1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6" name="Freeform 40"/>
              <p:cNvSpPr/>
              <p:nvPr/>
            </p:nvSpPr>
            <p:spPr bwMode="auto">
              <a:xfrm>
                <a:off x="6655" y="1547"/>
                <a:ext cx="3" cy="4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3 h 3"/>
                  <a:gd name="T4" fmla="*/ 2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3"/>
                      <a:pt x="1" y="3"/>
                    </a:cubicBezTo>
                    <a:cubicBezTo>
                      <a:pt x="2" y="3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7" name="Freeform 41"/>
              <p:cNvSpPr/>
              <p:nvPr/>
            </p:nvSpPr>
            <p:spPr bwMode="auto">
              <a:xfrm>
                <a:off x="6667" y="1479"/>
                <a:ext cx="48" cy="39"/>
              </a:xfrm>
              <a:custGeom>
                <a:avLst/>
                <a:gdLst>
                  <a:gd name="T0" fmla="*/ 0 w 35"/>
                  <a:gd name="T1" fmla="*/ 21 h 28"/>
                  <a:gd name="T2" fmla="*/ 2 w 35"/>
                  <a:gd name="T3" fmla="*/ 24 h 28"/>
                  <a:gd name="T4" fmla="*/ 1 w 35"/>
                  <a:gd name="T5" fmla="*/ 27 h 28"/>
                  <a:gd name="T6" fmla="*/ 4 w 35"/>
                  <a:gd name="T7" fmla="*/ 28 h 28"/>
                  <a:gd name="T8" fmla="*/ 5 w 35"/>
                  <a:gd name="T9" fmla="*/ 26 h 28"/>
                  <a:gd name="T10" fmla="*/ 7 w 35"/>
                  <a:gd name="T11" fmla="*/ 26 h 28"/>
                  <a:gd name="T12" fmla="*/ 4 w 35"/>
                  <a:gd name="T13" fmla="*/ 22 h 28"/>
                  <a:gd name="T14" fmla="*/ 6 w 35"/>
                  <a:gd name="T15" fmla="*/ 21 h 28"/>
                  <a:gd name="T16" fmla="*/ 7 w 35"/>
                  <a:gd name="T17" fmla="*/ 22 h 28"/>
                  <a:gd name="T18" fmla="*/ 12 w 35"/>
                  <a:gd name="T19" fmla="*/ 20 h 28"/>
                  <a:gd name="T20" fmla="*/ 20 w 35"/>
                  <a:gd name="T21" fmla="*/ 24 h 28"/>
                  <a:gd name="T22" fmla="*/ 24 w 35"/>
                  <a:gd name="T23" fmla="*/ 18 h 28"/>
                  <a:gd name="T24" fmla="*/ 31 w 35"/>
                  <a:gd name="T25" fmla="*/ 17 h 28"/>
                  <a:gd name="T26" fmla="*/ 34 w 35"/>
                  <a:gd name="T27" fmla="*/ 16 h 28"/>
                  <a:gd name="T28" fmla="*/ 31 w 35"/>
                  <a:gd name="T29" fmla="*/ 15 h 28"/>
                  <a:gd name="T30" fmla="*/ 33 w 35"/>
                  <a:gd name="T31" fmla="*/ 13 h 28"/>
                  <a:gd name="T32" fmla="*/ 31 w 35"/>
                  <a:gd name="T33" fmla="*/ 12 h 28"/>
                  <a:gd name="T34" fmla="*/ 31 w 35"/>
                  <a:gd name="T35" fmla="*/ 11 h 28"/>
                  <a:gd name="T36" fmla="*/ 32 w 35"/>
                  <a:gd name="T37" fmla="*/ 8 h 28"/>
                  <a:gd name="T38" fmla="*/ 29 w 35"/>
                  <a:gd name="T39" fmla="*/ 11 h 28"/>
                  <a:gd name="T40" fmla="*/ 25 w 35"/>
                  <a:gd name="T41" fmla="*/ 10 h 28"/>
                  <a:gd name="T42" fmla="*/ 21 w 35"/>
                  <a:gd name="T43" fmla="*/ 8 h 28"/>
                  <a:gd name="T44" fmla="*/ 12 w 35"/>
                  <a:gd name="T45" fmla="*/ 0 h 28"/>
                  <a:gd name="T46" fmla="*/ 11 w 35"/>
                  <a:gd name="T47" fmla="*/ 4 h 28"/>
                  <a:gd name="T48" fmla="*/ 11 w 35"/>
                  <a:gd name="T49" fmla="*/ 8 h 28"/>
                  <a:gd name="T50" fmla="*/ 9 w 35"/>
                  <a:gd name="T51" fmla="*/ 13 h 28"/>
                  <a:gd name="T52" fmla="*/ 9 w 35"/>
                  <a:gd name="T53" fmla="*/ 16 h 28"/>
                  <a:gd name="T54" fmla="*/ 6 w 35"/>
                  <a:gd name="T55" fmla="*/ 16 h 28"/>
                  <a:gd name="T56" fmla="*/ 4 w 35"/>
                  <a:gd name="T57" fmla="*/ 17 h 28"/>
                  <a:gd name="T58" fmla="*/ 5 w 35"/>
                  <a:gd name="T59" fmla="*/ 18 h 28"/>
                  <a:gd name="T60" fmla="*/ 0 w 35"/>
                  <a:gd name="T6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5" h="28">
                    <a:moveTo>
                      <a:pt x="0" y="21"/>
                    </a:moveTo>
                    <a:cubicBezTo>
                      <a:pt x="0" y="22"/>
                      <a:pt x="2" y="24"/>
                      <a:pt x="2" y="24"/>
                    </a:cubicBezTo>
                    <a:cubicBezTo>
                      <a:pt x="2" y="25"/>
                      <a:pt x="1" y="26"/>
                      <a:pt x="1" y="27"/>
                    </a:cubicBezTo>
                    <a:cubicBezTo>
                      <a:pt x="1" y="28"/>
                      <a:pt x="3" y="28"/>
                      <a:pt x="4" y="28"/>
                    </a:cubicBezTo>
                    <a:cubicBezTo>
                      <a:pt x="4" y="27"/>
                      <a:pt x="5" y="26"/>
                      <a:pt x="5" y="26"/>
                    </a:cubicBezTo>
                    <a:cubicBezTo>
                      <a:pt x="6" y="26"/>
                      <a:pt x="7" y="27"/>
                      <a:pt x="7" y="26"/>
                    </a:cubicBezTo>
                    <a:cubicBezTo>
                      <a:pt x="7" y="25"/>
                      <a:pt x="4" y="23"/>
                      <a:pt x="4" y="22"/>
                    </a:cubicBezTo>
                    <a:cubicBezTo>
                      <a:pt x="4" y="21"/>
                      <a:pt x="5" y="21"/>
                      <a:pt x="6" y="21"/>
                    </a:cubicBezTo>
                    <a:cubicBezTo>
                      <a:pt x="7" y="21"/>
                      <a:pt x="6" y="22"/>
                      <a:pt x="7" y="22"/>
                    </a:cubicBezTo>
                    <a:cubicBezTo>
                      <a:pt x="9" y="21"/>
                      <a:pt x="11" y="20"/>
                      <a:pt x="12" y="20"/>
                    </a:cubicBezTo>
                    <a:cubicBezTo>
                      <a:pt x="13" y="21"/>
                      <a:pt x="19" y="25"/>
                      <a:pt x="20" y="24"/>
                    </a:cubicBezTo>
                    <a:cubicBezTo>
                      <a:pt x="21" y="24"/>
                      <a:pt x="22" y="18"/>
                      <a:pt x="24" y="18"/>
                    </a:cubicBezTo>
                    <a:cubicBezTo>
                      <a:pt x="27" y="18"/>
                      <a:pt x="30" y="18"/>
                      <a:pt x="31" y="17"/>
                    </a:cubicBezTo>
                    <a:cubicBezTo>
                      <a:pt x="31" y="17"/>
                      <a:pt x="35" y="16"/>
                      <a:pt x="34" y="16"/>
                    </a:cubicBezTo>
                    <a:cubicBezTo>
                      <a:pt x="33" y="16"/>
                      <a:pt x="31" y="16"/>
                      <a:pt x="31" y="15"/>
                    </a:cubicBezTo>
                    <a:cubicBezTo>
                      <a:pt x="32" y="14"/>
                      <a:pt x="33" y="13"/>
                      <a:pt x="33" y="13"/>
                    </a:cubicBezTo>
                    <a:cubicBezTo>
                      <a:pt x="32" y="13"/>
                      <a:pt x="31" y="13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3" y="7"/>
                      <a:pt x="32" y="8"/>
                      <a:pt x="32" y="8"/>
                    </a:cubicBezTo>
                    <a:cubicBezTo>
                      <a:pt x="31" y="9"/>
                      <a:pt x="31" y="11"/>
                      <a:pt x="29" y="11"/>
                    </a:cubicBezTo>
                    <a:cubicBezTo>
                      <a:pt x="27" y="11"/>
                      <a:pt x="27" y="10"/>
                      <a:pt x="25" y="10"/>
                    </a:cubicBezTo>
                    <a:cubicBezTo>
                      <a:pt x="24" y="9"/>
                      <a:pt x="22" y="10"/>
                      <a:pt x="21" y="8"/>
                    </a:cubicBezTo>
                    <a:cubicBezTo>
                      <a:pt x="20" y="7"/>
                      <a:pt x="14" y="1"/>
                      <a:pt x="12" y="0"/>
                    </a:cubicBezTo>
                    <a:cubicBezTo>
                      <a:pt x="11" y="0"/>
                      <a:pt x="10" y="2"/>
                      <a:pt x="11" y="4"/>
                    </a:cubicBezTo>
                    <a:cubicBezTo>
                      <a:pt x="11" y="5"/>
                      <a:pt x="11" y="7"/>
                      <a:pt x="11" y="8"/>
                    </a:cubicBezTo>
                    <a:cubicBezTo>
                      <a:pt x="11" y="9"/>
                      <a:pt x="10" y="12"/>
                      <a:pt x="9" y="13"/>
                    </a:cubicBezTo>
                    <a:cubicBezTo>
                      <a:pt x="9" y="14"/>
                      <a:pt x="10" y="16"/>
                      <a:pt x="9" y="16"/>
                    </a:cubicBezTo>
                    <a:cubicBezTo>
                      <a:pt x="7" y="16"/>
                      <a:pt x="7" y="16"/>
                      <a:pt x="6" y="16"/>
                    </a:cubicBezTo>
                    <a:cubicBezTo>
                      <a:pt x="4" y="15"/>
                      <a:pt x="4" y="16"/>
                      <a:pt x="4" y="17"/>
                    </a:cubicBezTo>
                    <a:cubicBezTo>
                      <a:pt x="4" y="17"/>
                      <a:pt x="6" y="18"/>
                      <a:pt x="5" y="18"/>
                    </a:cubicBezTo>
                    <a:cubicBezTo>
                      <a:pt x="4" y="1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8" name="Freeform 42"/>
              <p:cNvSpPr/>
              <p:nvPr/>
            </p:nvSpPr>
            <p:spPr bwMode="auto">
              <a:xfrm>
                <a:off x="6597" y="1516"/>
                <a:ext cx="88" cy="75"/>
              </a:xfrm>
              <a:custGeom>
                <a:avLst/>
                <a:gdLst>
                  <a:gd name="T0" fmla="*/ 20 w 64"/>
                  <a:gd name="T1" fmla="*/ 40 h 54"/>
                  <a:gd name="T2" fmla="*/ 12 w 64"/>
                  <a:gd name="T3" fmla="*/ 40 h 54"/>
                  <a:gd name="T4" fmla="*/ 1 w 64"/>
                  <a:gd name="T5" fmla="*/ 48 h 54"/>
                  <a:gd name="T6" fmla="*/ 2 w 64"/>
                  <a:gd name="T7" fmla="*/ 50 h 54"/>
                  <a:gd name="T8" fmla="*/ 6 w 64"/>
                  <a:gd name="T9" fmla="*/ 51 h 54"/>
                  <a:gd name="T10" fmla="*/ 13 w 64"/>
                  <a:gd name="T11" fmla="*/ 48 h 54"/>
                  <a:gd name="T12" fmla="*/ 21 w 64"/>
                  <a:gd name="T13" fmla="*/ 45 h 54"/>
                  <a:gd name="T14" fmla="*/ 25 w 64"/>
                  <a:gd name="T15" fmla="*/ 48 h 54"/>
                  <a:gd name="T16" fmla="*/ 28 w 64"/>
                  <a:gd name="T17" fmla="*/ 53 h 54"/>
                  <a:gd name="T18" fmla="*/ 34 w 64"/>
                  <a:gd name="T19" fmla="*/ 48 h 54"/>
                  <a:gd name="T20" fmla="*/ 34 w 64"/>
                  <a:gd name="T21" fmla="*/ 44 h 54"/>
                  <a:gd name="T22" fmla="*/ 39 w 64"/>
                  <a:gd name="T23" fmla="*/ 46 h 54"/>
                  <a:gd name="T24" fmla="*/ 44 w 64"/>
                  <a:gd name="T25" fmla="*/ 43 h 54"/>
                  <a:gd name="T26" fmla="*/ 48 w 64"/>
                  <a:gd name="T27" fmla="*/ 42 h 54"/>
                  <a:gd name="T28" fmla="*/ 51 w 64"/>
                  <a:gd name="T29" fmla="*/ 40 h 54"/>
                  <a:gd name="T30" fmla="*/ 55 w 64"/>
                  <a:gd name="T31" fmla="*/ 42 h 54"/>
                  <a:gd name="T32" fmla="*/ 57 w 64"/>
                  <a:gd name="T33" fmla="*/ 38 h 54"/>
                  <a:gd name="T34" fmla="*/ 58 w 64"/>
                  <a:gd name="T35" fmla="*/ 29 h 54"/>
                  <a:gd name="T36" fmla="*/ 60 w 64"/>
                  <a:gd name="T37" fmla="*/ 21 h 54"/>
                  <a:gd name="T38" fmla="*/ 63 w 64"/>
                  <a:gd name="T39" fmla="*/ 16 h 54"/>
                  <a:gd name="T40" fmla="*/ 61 w 64"/>
                  <a:gd name="T41" fmla="*/ 4 h 54"/>
                  <a:gd name="T42" fmla="*/ 58 w 64"/>
                  <a:gd name="T43" fmla="*/ 1 h 54"/>
                  <a:gd name="T44" fmla="*/ 59 w 64"/>
                  <a:gd name="T45" fmla="*/ 4 h 54"/>
                  <a:gd name="T46" fmla="*/ 56 w 64"/>
                  <a:gd name="T47" fmla="*/ 4 h 54"/>
                  <a:gd name="T48" fmla="*/ 54 w 64"/>
                  <a:gd name="T49" fmla="*/ 5 h 54"/>
                  <a:gd name="T50" fmla="*/ 52 w 64"/>
                  <a:gd name="T51" fmla="*/ 8 h 54"/>
                  <a:gd name="T52" fmla="*/ 52 w 64"/>
                  <a:gd name="T53" fmla="*/ 11 h 54"/>
                  <a:gd name="T54" fmla="*/ 49 w 64"/>
                  <a:gd name="T55" fmla="*/ 21 h 54"/>
                  <a:gd name="T56" fmla="*/ 41 w 64"/>
                  <a:gd name="T57" fmla="*/ 30 h 54"/>
                  <a:gd name="T58" fmla="*/ 35 w 64"/>
                  <a:gd name="T59" fmla="*/ 30 h 54"/>
                  <a:gd name="T60" fmla="*/ 37 w 64"/>
                  <a:gd name="T61" fmla="*/ 27 h 54"/>
                  <a:gd name="T62" fmla="*/ 33 w 64"/>
                  <a:gd name="T63" fmla="*/ 30 h 54"/>
                  <a:gd name="T64" fmla="*/ 29 w 64"/>
                  <a:gd name="T65" fmla="*/ 37 h 54"/>
                  <a:gd name="T66" fmla="*/ 28 w 64"/>
                  <a:gd name="T67" fmla="*/ 40 h 54"/>
                  <a:gd name="T68" fmla="*/ 25 w 64"/>
                  <a:gd name="T69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" h="54">
                    <a:moveTo>
                      <a:pt x="25" y="40"/>
                    </a:moveTo>
                    <a:cubicBezTo>
                      <a:pt x="24" y="39"/>
                      <a:pt x="22" y="39"/>
                      <a:pt x="20" y="40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0"/>
                      <a:pt x="14" y="40"/>
                      <a:pt x="12" y="40"/>
                    </a:cubicBezTo>
                    <a:cubicBezTo>
                      <a:pt x="11" y="41"/>
                      <a:pt x="7" y="44"/>
                      <a:pt x="5" y="46"/>
                    </a:cubicBezTo>
                    <a:cubicBezTo>
                      <a:pt x="3" y="47"/>
                      <a:pt x="2" y="47"/>
                      <a:pt x="1" y="48"/>
                    </a:cubicBezTo>
                    <a:cubicBezTo>
                      <a:pt x="1" y="48"/>
                      <a:pt x="0" y="49"/>
                      <a:pt x="0" y="49"/>
                    </a:cubicBezTo>
                    <a:cubicBezTo>
                      <a:pt x="0" y="50"/>
                      <a:pt x="1" y="51"/>
                      <a:pt x="2" y="50"/>
                    </a:cubicBezTo>
                    <a:cubicBezTo>
                      <a:pt x="2" y="50"/>
                      <a:pt x="3" y="49"/>
                      <a:pt x="3" y="50"/>
                    </a:cubicBezTo>
                    <a:cubicBezTo>
                      <a:pt x="4" y="50"/>
                      <a:pt x="5" y="51"/>
                      <a:pt x="6" y="51"/>
                    </a:cubicBezTo>
                    <a:cubicBezTo>
                      <a:pt x="7" y="50"/>
                      <a:pt x="7" y="50"/>
                      <a:pt x="9" y="49"/>
                    </a:cubicBezTo>
                    <a:cubicBezTo>
                      <a:pt x="10" y="49"/>
                      <a:pt x="12" y="49"/>
                      <a:pt x="13" y="48"/>
                    </a:cubicBezTo>
                    <a:cubicBezTo>
                      <a:pt x="14" y="48"/>
                      <a:pt x="17" y="47"/>
                      <a:pt x="18" y="47"/>
                    </a:cubicBezTo>
                    <a:cubicBezTo>
                      <a:pt x="19" y="46"/>
                      <a:pt x="19" y="45"/>
                      <a:pt x="21" y="45"/>
                    </a:cubicBezTo>
                    <a:cubicBezTo>
                      <a:pt x="23" y="46"/>
                      <a:pt x="25" y="46"/>
                      <a:pt x="26" y="46"/>
                    </a:cubicBezTo>
                    <a:cubicBezTo>
                      <a:pt x="27" y="46"/>
                      <a:pt x="26" y="47"/>
                      <a:pt x="25" y="48"/>
                    </a:cubicBezTo>
                    <a:cubicBezTo>
                      <a:pt x="25" y="49"/>
                      <a:pt x="24" y="49"/>
                      <a:pt x="25" y="50"/>
                    </a:cubicBezTo>
                    <a:cubicBezTo>
                      <a:pt x="25" y="52"/>
                      <a:pt x="26" y="54"/>
                      <a:pt x="28" y="53"/>
                    </a:cubicBezTo>
                    <a:cubicBezTo>
                      <a:pt x="29" y="53"/>
                      <a:pt x="31" y="49"/>
                      <a:pt x="32" y="49"/>
                    </a:cubicBezTo>
                    <a:cubicBezTo>
                      <a:pt x="34" y="48"/>
                      <a:pt x="35" y="49"/>
                      <a:pt x="34" y="48"/>
                    </a:cubicBezTo>
                    <a:cubicBezTo>
                      <a:pt x="34" y="47"/>
                      <a:pt x="33" y="47"/>
                      <a:pt x="33" y="46"/>
                    </a:cubicBezTo>
                    <a:cubicBezTo>
                      <a:pt x="33" y="45"/>
                      <a:pt x="33" y="43"/>
                      <a:pt x="34" y="44"/>
                    </a:cubicBezTo>
                    <a:cubicBezTo>
                      <a:pt x="35" y="45"/>
                      <a:pt x="36" y="46"/>
                      <a:pt x="36" y="47"/>
                    </a:cubicBezTo>
                    <a:cubicBezTo>
                      <a:pt x="36" y="47"/>
                      <a:pt x="38" y="46"/>
                      <a:pt x="39" y="46"/>
                    </a:cubicBezTo>
                    <a:cubicBezTo>
                      <a:pt x="40" y="46"/>
                      <a:pt x="42" y="46"/>
                      <a:pt x="43" y="45"/>
                    </a:cubicBezTo>
                    <a:cubicBezTo>
                      <a:pt x="43" y="44"/>
                      <a:pt x="44" y="43"/>
                      <a:pt x="44" y="43"/>
                    </a:cubicBezTo>
                    <a:cubicBezTo>
                      <a:pt x="45" y="44"/>
                      <a:pt x="46" y="47"/>
                      <a:pt x="46" y="46"/>
                    </a:cubicBezTo>
                    <a:cubicBezTo>
                      <a:pt x="47" y="46"/>
                      <a:pt x="48" y="43"/>
                      <a:pt x="48" y="42"/>
                    </a:cubicBezTo>
                    <a:cubicBezTo>
                      <a:pt x="48" y="41"/>
                      <a:pt x="50" y="42"/>
                      <a:pt x="51" y="41"/>
                    </a:cubicBezTo>
                    <a:cubicBezTo>
                      <a:pt x="51" y="41"/>
                      <a:pt x="51" y="39"/>
                      <a:pt x="51" y="40"/>
                    </a:cubicBezTo>
                    <a:cubicBezTo>
                      <a:pt x="52" y="41"/>
                      <a:pt x="51" y="44"/>
                      <a:pt x="52" y="44"/>
                    </a:cubicBezTo>
                    <a:cubicBezTo>
                      <a:pt x="52" y="44"/>
                      <a:pt x="55" y="43"/>
                      <a:pt x="55" y="42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9"/>
                      <a:pt x="57" y="38"/>
                    </a:cubicBezTo>
                    <a:cubicBezTo>
                      <a:pt x="57" y="37"/>
                      <a:pt x="55" y="37"/>
                      <a:pt x="56" y="34"/>
                    </a:cubicBezTo>
                    <a:cubicBezTo>
                      <a:pt x="57" y="32"/>
                      <a:pt x="58" y="30"/>
                      <a:pt x="58" y="29"/>
                    </a:cubicBezTo>
                    <a:cubicBezTo>
                      <a:pt x="58" y="27"/>
                      <a:pt x="58" y="25"/>
                      <a:pt x="58" y="24"/>
                    </a:cubicBezTo>
                    <a:cubicBezTo>
                      <a:pt x="58" y="23"/>
                      <a:pt x="59" y="21"/>
                      <a:pt x="60" y="21"/>
                    </a:cubicBezTo>
                    <a:cubicBezTo>
                      <a:pt x="61" y="22"/>
                      <a:pt x="61" y="22"/>
                      <a:pt x="61" y="21"/>
                    </a:cubicBezTo>
                    <a:cubicBezTo>
                      <a:pt x="62" y="20"/>
                      <a:pt x="63" y="19"/>
                      <a:pt x="63" y="16"/>
                    </a:cubicBezTo>
                    <a:cubicBezTo>
                      <a:pt x="64" y="14"/>
                      <a:pt x="64" y="10"/>
                      <a:pt x="63" y="9"/>
                    </a:cubicBezTo>
                    <a:cubicBezTo>
                      <a:pt x="62" y="7"/>
                      <a:pt x="61" y="6"/>
                      <a:pt x="61" y="4"/>
                    </a:cubicBezTo>
                    <a:cubicBezTo>
                      <a:pt x="61" y="3"/>
                      <a:pt x="60" y="1"/>
                      <a:pt x="59" y="2"/>
                    </a:cubicBezTo>
                    <a:cubicBezTo>
                      <a:pt x="59" y="2"/>
                      <a:pt x="58" y="0"/>
                      <a:pt x="58" y="1"/>
                    </a:cubicBezTo>
                    <a:cubicBezTo>
                      <a:pt x="57" y="1"/>
                      <a:pt x="57" y="2"/>
                      <a:pt x="58" y="3"/>
                    </a:cubicBezTo>
                    <a:cubicBezTo>
                      <a:pt x="58" y="3"/>
                      <a:pt x="59" y="3"/>
                      <a:pt x="59" y="4"/>
                    </a:cubicBezTo>
                    <a:cubicBezTo>
                      <a:pt x="59" y="4"/>
                      <a:pt x="60" y="5"/>
                      <a:pt x="58" y="5"/>
                    </a:cubicBezTo>
                    <a:cubicBezTo>
                      <a:pt x="57" y="5"/>
                      <a:pt x="56" y="4"/>
                      <a:pt x="56" y="4"/>
                    </a:cubicBezTo>
                    <a:cubicBezTo>
                      <a:pt x="56" y="3"/>
                      <a:pt x="56" y="2"/>
                      <a:pt x="55" y="3"/>
                    </a:cubicBezTo>
                    <a:cubicBezTo>
                      <a:pt x="54" y="3"/>
                      <a:pt x="54" y="4"/>
                      <a:pt x="54" y="5"/>
                    </a:cubicBezTo>
                    <a:cubicBezTo>
                      <a:pt x="53" y="5"/>
                      <a:pt x="52" y="7"/>
                      <a:pt x="52" y="7"/>
                    </a:cubicBezTo>
                    <a:cubicBezTo>
                      <a:pt x="51" y="8"/>
                      <a:pt x="52" y="9"/>
                      <a:pt x="52" y="8"/>
                    </a:cubicBezTo>
                    <a:cubicBezTo>
                      <a:pt x="52" y="8"/>
                      <a:pt x="53" y="8"/>
                      <a:pt x="53" y="9"/>
                    </a:cubicBezTo>
                    <a:cubicBezTo>
                      <a:pt x="53" y="10"/>
                      <a:pt x="52" y="11"/>
                      <a:pt x="52" y="11"/>
                    </a:cubicBezTo>
                    <a:cubicBezTo>
                      <a:pt x="52" y="12"/>
                      <a:pt x="53" y="12"/>
                      <a:pt x="53" y="14"/>
                    </a:cubicBezTo>
                    <a:cubicBezTo>
                      <a:pt x="52" y="15"/>
                      <a:pt x="50" y="19"/>
                      <a:pt x="49" y="21"/>
                    </a:cubicBezTo>
                    <a:cubicBezTo>
                      <a:pt x="48" y="23"/>
                      <a:pt x="48" y="24"/>
                      <a:pt x="46" y="25"/>
                    </a:cubicBezTo>
                    <a:cubicBezTo>
                      <a:pt x="45" y="27"/>
                      <a:pt x="42" y="30"/>
                      <a:pt x="41" y="30"/>
                    </a:cubicBezTo>
                    <a:cubicBezTo>
                      <a:pt x="40" y="30"/>
                      <a:pt x="38" y="31"/>
                      <a:pt x="37" y="31"/>
                    </a:cubicBezTo>
                    <a:cubicBezTo>
                      <a:pt x="36" y="31"/>
                      <a:pt x="36" y="30"/>
                      <a:pt x="35" y="30"/>
                    </a:cubicBezTo>
                    <a:cubicBezTo>
                      <a:pt x="35" y="30"/>
                      <a:pt x="35" y="29"/>
                      <a:pt x="36" y="29"/>
                    </a:cubicBezTo>
                    <a:cubicBezTo>
                      <a:pt x="36" y="28"/>
                      <a:pt x="38" y="27"/>
                      <a:pt x="37" y="27"/>
                    </a:cubicBezTo>
                    <a:cubicBezTo>
                      <a:pt x="36" y="27"/>
                      <a:pt x="35" y="28"/>
                      <a:pt x="34" y="29"/>
                    </a:cubicBezTo>
                    <a:cubicBezTo>
                      <a:pt x="33" y="29"/>
                      <a:pt x="33" y="29"/>
                      <a:pt x="33" y="30"/>
                    </a:cubicBezTo>
                    <a:cubicBezTo>
                      <a:pt x="33" y="30"/>
                      <a:pt x="33" y="32"/>
                      <a:pt x="33" y="33"/>
                    </a:cubicBezTo>
                    <a:cubicBezTo>
                      <a:pt x="32" y="34"/>
                      <a:pt x="30" y="37"/>
                      <a:pt x="29" y="37"/>
                    </a:cubicBezTo>
                    <a:cubicBezTo>
                      <a:pt x="28" y="38"/>
                      <a:pt x="29" y="37"/>
                      <a:pt x="29" y="38"/>
                    </a:cubicBezTo>
                    <a:cubicBezTo>
                      <a:pt x="29" y="40"/>
                      <a:pt x="29" y="40"/>
                      <a:pt x="28" y="40"/>
                    </a:cubicBezTo>
                    <a:cubicBezTo>
                      <a:pt x="27" y="40"/>
                      <a:pt x="26" y="41"/>
                      <a:pt x="26" y="41"/>
                    </a:cubicBezTo>
                    <a:cubicBezTo>
                      <a:pt x="25" y="41"/>
                      <a:pt x="26" y="40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9" name="Freeform 43"/>
              <p:cNvSpPr/>
              <p:nvPr/>
            </p:nvSpPr>
            <p:spPr bwMode="auto">
              <a:xfrm>
                <a:off x="6627" y="1580"/>
                <a:ext cx="3" cy="4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2 h 3"/>
                  <a:gd name="T4" fmla="*/ 2 w 2"/>
                  <a:gd name="T5" fmla="*/ 2 h 3"/>
                  <a:gd name="T6" fmla="*/ 2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0"/>
                      <a:pt x="0" y="2"/>
                      <a:pt x="0" y="2"/>
                    </a:cubicBezTo>
                    <a:cubicBezTo>
                      <a:pt x="0" y="2"/>
                      <a:pt x="1" y="3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0" name="Freeform 44"/>
              <p:cNvSpPr/>
              <p:nvPr/>
            </p:nvSpPr>
            <p:spPr bwMode="auto">
              <a:xfrm>
                <a:off x="6608" y="1581"/>
                <a:ext cx="19" cy="15"/>
              </a:xfrm>
              <a:custGeom>
                <a:avLst/>
                <a:gdLst>
                  <a:gd name="T0" fmla="*/ 2 w 14"/>
                  <a:gd name="T1" fmla="*/ 9 h 11"/>
                  <a:gd name="T2" fmla="*/ 4 w 14"/>
                  <a:gd name="T3" fmla="*/ 10 h 11"/>
                  <a:gd name="T4" fmla="*/ 7 w 14"/>
                  <a:gd name="T5" fmla="*/ 7 h 11"/>
                  <a:gd name="T6" fmla="*/ 10 w 14"/>
                  <a:gd name="T7" fmla="*/ 7 h 11"/>
                  <a:gd name="T8" fmla="*/ 12 w 14"/>
                  <a:gd name="T9" fmla="*/ 6 h 11"/>
                  <a:gd name="T10" fmla="*/ 14 w 14"/>
                  <a:gd name="T11" fmla="*/ 4 h 11"/>
                  <a:gd name="T12" fmla="*/ 12 w 14"/>
                  <a:gd name="T13" fmla="*/ 2 h 11"/>
                  <a:gd name="T14" fmla="*/ 11 w 14"/>
                  <a:gd name="T15" fmla="*/ 1 h 11"/>
                  <a:gd name="T16" fmla="*/ 8 w 14"/>
                  <a:gd name="T17" fmla="*/ 2 h 11"/>
                  <a:gd name="T18" fmla="*/ 6 w 14"/>
                  <a:gd name="T19" fmla="*/ 4 h 11"/>
                  <a:gd name="T20" fmla="*/ 5 w 14"/>
                  <a:gd name="T21" fmla="*/ 3 h 11"/>
                  <a:gd name="T22" fmla="*/ 1 w 14"/>
                  <a:gd name="T23" fmla="*/ 6 h 11"/>
                  <a:gd name="T24" fmla="*/ 0 w 14"/>
                  <a:gd name="T25" fmla="*/ 7 h 11"/>
                  <a:gd name="T26" fmla="*/ 2 w 14"/>
                  <a:gd name="T2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1">
                    <a:moveTo>
                      <a:pt x="2" y="9"/>
                    </a:moveTo>
                    <a:cubicBezTo>
                      <a:pt x="2" y="10"/>
                      <a:pt x="3" y="11"/>
                      <a:pt x="4" y="10"/>
                    </a:cubicBezTo>
                    <a:cubicBezTo>
                      <a:pt x="4" y="10"/>
                      <a:pt x="5" y="7"/>
                      <a:pt x="7" y="7"/>
                    </a:cubicBezTo>
                    <a:cubicBezTo>
                      <a:pt x="8" y="6"/>
                      <a:pt x="10" y="6"/>
                      <a:pt x="10" y="7"/>
                    </a:cubicBezTo>
                    <a:cubicBezTo>
                      <a:pt x="10" y="7"/>
                      <a:pt x="11" y="7"/>
                      <a:pt x="12" y="6"/>
                    </a:cubicBezTo>
                    <a:cubicBezTo>
                      <a:pt x="12" y="6"/>
                      <a:pt x="13" y="5"/>
                      <a:pt x="14" y="4"/>
                    </a:cubicBezTo>
                    <a:cubicBezTo>
                      <a:pt x="14" y="4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0" y="0"/>
                      <a:pt x="9" y="1"/>
                      <a:pt x="8" y="2"/>
                    </a:cubicBezTo>
                    <a:cubicBezTo>
                      <a:pt x="7" y="2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2" y="6"/>
                      <a:pt x="1" y="6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1" y="7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1" name="Freeform 45"/>
              <p:cNvSpPr/>
              <p:nvPr/>
            </p:nvSpPr>
            <p:spPr bwMode="auto">
              <a:xfrm>
                <a:off x="6587" y="1587"/>
                <a:ext cx="18" cy="25"/>
              </a:xfrm>
              <a:custGeom>
                <a:avLst/>
                <a:gdLst>
                  <a:gd name="T0" fmla="*/ 5 w 13"/>
                  <a:gd name="T1" fmla="*/ 1 h 18"/>
                  <a:gd name="T2" fmla="*/ 2 w 13"/>
                  <a:gd name="T3" fmla="*/ 2 h 18"/>
                  <a:gd name="T4" fmla="*/ 1 w 13"/>
                  <a:gd name="T5" fmla="*/ 3 h 18"/>
                  <a:gd name="T6" fmla="*/ 0 w 13"/>
                  <a:gd name="T7" fmla="*/ 4 h 18"/>
                  <a:gd name="T8" fmla="*/ 1 w 13"/>
                  <a:gd name="T9" fmla="*/ 6 h 18"/>
                  <a:gd name="T10" fmla="*/ 1 w 13"/>
                  <a:gd name="T11" fmla="*/ 7 h 18"/>
                  <a:gd name="T12" fmla="*/ 2 w 13"/>
                  <a:gd name="T13" fmla="*/ 6 h 18"/>
                  <a:gd name="T14" fmla="*/ 3 w 13"/>
                  <a:gd name="T15" fmla="*/ 7 h 18"/>
                  <a:gd name="T16" fmla="*/ 3 w 13"/>
                  <a:gd name="T17" fmla="*/ 5 h 18"/>
                  <a:gd name="T18" fmla="*/ 5 w 13"/>
                  <a:gd name="T19" fmla="*/ 6 h 18"/>
                  <a:gd name="T20" fmla="*/ 5 w 13"/>
                  <a:gd name="T21" fmla="*/ 8 h 18"/>
                  <a:gd name="T22" fmla="*/ 3 w 13"/>
                  <a:gd name="T23" fmla="*/ 12 h 18"/>
                  <a:gd name="T24" fmla="*/ 4 w 13"/>
                  <a:gd name="T25" fmla="*/ 13 h 18"/>
                  <a:gd name="T26" fmla="*/ 4 w 13"/>
                  <a:gd name="T27" fmla="*/ 17 h 18"/>
                  <a:gd name="T28" fmla="*/ 5 w 13"/>
                  <a:gd name="T29" fmla="*/ 16 h 18"/>
                  <a:gd name="T30" fmla="*/ 6 w 13"/>
                  <a:gd name="T31" fmla="*/ 13 h 18"/>
                  <a:gd name="T32" fmla="*/ 6 w 13"/>
                  <a:gd name="T33" fmla="*/ 14 h 18"/>
                  <a:gd name="T34" fmla="*/ 6 w 13"/>
                  <a:gd name="T35" fmla="*/ 15 h 18"/>
                  <a:gd name="T36" fmla="*/ 7 w 13"/>
                  <a:gd name="T37" fmla="*/ 18 h 18"/>
                  <a:gd name="T38" fmla="*/ 8 w 13"/>
                  <a:gd name="T39" fmla="*/ 17 h 18"/>
                  <a:gd name="T40" fmla="*/ 9 w 13"/>
                  <a:gd name="T41" fmla="*/ 15 h 18"/>
                  <a:gd name="T42" fmla="*/ 11 w 13"/>
                  <a:gd name="T43" fmla="*/ 12 h 18"/>
                  <a:gd name="T44" fmla="*/ 13 w 13"/>
                  <a:gd name="T45" fmla="*/ 7 h 18"/>
                  <a:gd name="T46" fmla="*/ 12 w 13"/>
                  <a:gd name="T47" fmla="*/ 4 h 18"/>
                  <a:gd name="T48" fmla="*/ 11 w 13"/>
                  <a:gd name="T49" fmla="*/ 2 h 18"/>
                  <a:gd name="T50" fmla="*/ 9 w 13"/>
                  <a:gd name="T51" fmla="*/ 1 h 18"/>
                  <a:gd name="T52" fmla="*/ 8 w 13"/>
                  <a:gd name="T53" fmla="*/ 0 h 18"/>
                  <a:gd name="T54" fmla="*/ 7 w 13"/>
                  <a:gd name="T55" fmla="*/ 0 h 18"/>
                  <a:gd name="T56" fmla="*/ 5 w 13"/>
                  <a:gd name="T5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8">
                    <a:moveTo>
                      <a:pt x="5" y="1"/>
                    </a:moveTo>
                    <a:cubicBezTo>
                      <a:pt x="4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9"/>
                      <a:pt x="4" y="11"/>
                      <a:pt x="3" y="12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4" y="14"/>
                      <a:pt x="3" y="17"/>
                      <a:pt x="4" y="17"/>
                    </a:cubicBezTo>
                    <a:cubicBezTo>
                      <a:pt x="5" y="17"/>
                      <a:pt x="5" y="16"/>
                      <a:pt x="5" y="16"/>
                    </a:cubicBezTo>
                    <a:cubicBezTo>
                      <a:pt x="5" y="15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4"/>
                      <a:pt x="6" y="15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8"/>
                      <a:pt x="7" y="18"/>
                      <a:pt x="8" y="17"/>
                    </a:cubicBezTo>
                    <a:cubicBezTo>
                      <a:pt x="8" y="17"/>
                      <a:pt x="8" y="16"/>
                      <a:pt x="9" y="15"/>
                    </a:cubicBezTo>
                    <a:cubicBezTo>
                      <a:pt x="9" y="15"/>
                      <a:pt x="11" y="13"/>
                      <a:pt x="11" y="12"/>
                    </a:cubicBezTo>
                    <a:cubicBezTo>
                      <a:pt x="11" y="11"/>
                      <a:pt x="12" y="8"/>
                      <a:pt x="13" y="7"/>
                    </a:cubicBezTo>
                    <a:cubicBezTo>
                      <a:pt x="13" y="6"/>
                      <a:pt x="12" y="4"/>
                      <a:pt x="12" y="4"/>
                    </a:cubicBezTo>
                    <a:cubicBezTo>
                      <a:pt x="11" y="3"/>
                      <a:pt x="12" y="3"/>
                      <a:pt x="11" y="2"/>
                    </a:cubicBezTo>
                    <a:cubicBezTo>
                      <a:pt x="11" y="1"/>
                      <a:pt x="10" y="2"/>
                      <a:pt x="9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2" name="Freeform 46"/>
              <p:cNvSpPr/>
              <p:nvPr/>
            </p:nvSpPr>
            <p:spPr bwMode="auto">
              <a:xfrm>
                <a:off x="6571" y="1647"/>
                <a:ext cx="7" cy="7"/>
              </a:xfrm>
              <a:custGeom>
                <a:avLst/>
                <a:gdLst>
                  <a:gd name="T0" fmla="*/ 1 w 5"/>
                  <a:gd name="T1" fmla="*/ 4 h 5"/>
                  <a:gd name="T2" fmla="*/ 3 w 5"/>
                  <a:gd name="T3" fmla="*/ 2 h 5"/>
                  <a:gd name="T4" fmla="*/ 5 w 5"/>
                  <a:gd name="T5" fmla="*/ 0 h 5"/>
                  <a:gd name="T6" fmla="*/ 2 w 5"/>
                  <a:gd name="T7" fmla="*/ 1 h 5"/>
                  <a:gd name="T8" fmla="*/ 1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2" y="3"/>
                      <a:pt x="3" y="3"/>
                      <a:pt x="3" y="2"/>
                    </a:cubicBezTo>
                    <a:cubicBezTo>
                      <a:pt x="4" y="1"/>
                      <a:pt x="5" y="0"/>
                      <a:pt x="5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2"/>
                      <a:pt x="0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3" name="Freeform 47"/>
              <p:cNvSpPr/>
              <p:nvPr/>
            </p:nvSpPr>
            <p:spPr bwMode="auto">
              <a:xfrm>
                <a:off x="6585" y="1634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4" name="Freeform 48"/>
              <p:cNvSpPr/>
              <p:nvPr/>
            </p:nvSpPr>
            <p:spPr bwMode="auto">
              <a:xfrm>
                <a:off x="6543" y="1665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2"/>
                      <a:pt x="1" y="2"/>
                    </a:cubicBezTo>
                    <a:cubicBezTo>
                      <a:pt x="1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5" name="Freeform 49"/>
              <p:cNvSpPr/>
              <p:nvPr/>
            </p:nvSpPr>
            <p:spPr bwMode="auto">
              <a:xfrm>
                <a:off x="6510" y="1661"/>
                <a:ext cx="15" cy="26"/>
              </a:xfrm>
              <a:custGeom>
                <a:avLst/>
                <a:gdLst>
                  <a:gd name="T0" fmla="*/ 5 w 11"/>
                  <a:gd name="T1" fmla="*/ 19 h 19"/>
                  <a:gd name="T2" fmla="*/ 9 w 11"/>
                  <a:gd name="T3" fmla="*/ 11 h 19"/>
                  <a:gd name="T4" fmla="*/ 11 w 11"/>
                  <a:gd name="T5" fmla="*/ 4 h 19"/>
                  <a:gd name="T6" fmla="*/ 10 w 11"/>
                  <a:gd name="T7" fmla="*/ 0 h 19"/>
                  <a:gd name="T8" fmla="*/ 5 w 11"/>
                  <a:gd name="T9" fmla="*/ 3 h 19"/>
                  <a:gd name="T10" fmla="*/ 2 w 11"/>
                  <a:gd name="T11" fmla="*/ 13 h 19"/>
                  <a:gd name="T12" fmla="*/ 5 w 11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9">
                    <a:moveTo>
                      <a:pt x="5" y="19"/>
                    </a:moveTo>
                    <a:cubicBezTo>
                      <a:pt x="5" y="18"/>
                      <a:pt x="8" y="12"/>
                      <a:pt x="9" y="11"/>
                    </a:cubicBezTo>
                    <a:cubicBezTo>
                      <a:pt x="10" y="10"/>
                      <a:pt x="10" y="6"/>
                      <a:pt x="11" y="4"/>
                    </a:cubicBezTo>
                    <a:cubicBezTo>
                      <a:pt x="11" y="3"/>
                      <a:pt x="11" y="0"/>
                      <a:pt x="10" y="0"/>
                    </a:cubicBezTo>
                    <a:cubicBezTo>
                      <a:pt x="9" y="0"/>
                      <a:pt x="6" y="2"/>
                      <a:pt x="5" y="3"/>
                    </a:cubicBezTo>
                    <a:cubicBezTo>
                      <a:pt x="3" y="5"/>
                      <a:pt x="0" y="10"/>
                      <a:pt x="2" y="13"/>
                    </a:cubicBezTo>
                    <a:cubicBezTo>
                      <a:pt x="3" y="16"/>
                      <a:pt x="5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6" name="Freeform 50"/>
              <p:cNvSpPr/>
              <p:nvPr/>
            </p:nvSpPr>
            <p:spPr bwMode="auto">
              <a:xfrm>
                <a:off x="6422" y="1701"/>
                <a:ext cx="21" cy="18"/>
              </a:xfrm>
              <a:custGeom>
                <a:avLst/>
                <a:gdLst>
                  <a:gd name="T0" fmla="*/ 11 w 15"/>
                  <a:gd name="T1" fmla="*/ 8 h 13"/>
                  <a:gd name="T2" fmla="*/ 13 w 15"/>
                  <a:gd name="T3" fmla="*/ 3 h 13"/>
                  <a:gd name="T4" fmla="*/ 5 w 15"/>
                  <a:gd name="T5" fmla="*/ 3 h 13"/>
                  <a:gd name="T6" fmla="*/ 0 w 15"/>
                  <a:gd name="T7" fmla="*/ 9 h 13"/>
                  <a:gd name="T8" fmla="*/ 6 w 15"/>
                  <a:gd name="T9" fmla="*/ 12 h 13"/>
                  <a:gd name="T10" fmla="*/ 11 w 15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3">
                    <a:moveTo>
                      <a:pt x="11" y="8"/>
                    </a:moveTo>
                    <a:cubicBezTo>
                      <a:pt x="12" y="6"/>
                      <a:pt x="15" y="3"/>
                      <a:pt x="13" y="3"/>
                    </a:cubicBezTo>
                    <a:cubicBezTo>
                      <a:pt x="11" y="3"/>
                      <a:pt x="8" y="0"/>
                      <a:pt x="5" y="3"/>
                    </a:cubicBezTo>
                    <a:cubicBezTo>
                      <a:pt x="3" y="5"/>
                      <a:pt x="0" y="7"/>
                      <a:pt x="0" y="9"/>
                    </a:cubicBezTo>
                    <a:cubicBezTo>
                      <a:pt x="1" y="10"/>
                      <a:pt x="3" y="13"/>
                      <a:pt x="6" y="12"/>
                    </a:cubicBezTo>
                    <a:cubicBezTo>
                      <a:pt x="9" y="11"/>
                      <a:pt x="10" y="10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7" name="Freeform 51"/>
              <p:cNvSpPr/>
              <p:nvPr/>
            </p:nvSpPr>
            <p:spPr bwMode="auto">
              <a:xfrm>
                <a:off x="6510" y="1716"/>
                <a:ext cx="28" cy="43"/>
              </a:xfrm>
              <a:custGeom>
                <a:avLst/>
                <a:gdLst>
                  <a:gd name="T0" fmla="*/ 0 w 20"/>
                  <a:gd name="T1" fmla="*/ 14 h 31"/>
                  <a:gd name="T2" fmla="*/ 2 w 20"/>
                  <a:gd name="T3" fmla="*/ 21 h 31"/>
                  <a:gd name="T4" fmla="*/ 3 w 20"/>
                  <a:gd name="T5" fmla="*/ 23 h 31"/>
                  <a:gd name="T6" fmla="*/ 5 w 20"/>
                  <a:gd name="T7" fmla="*/ 22 h 31"/>
                  <a:gd name="T8" fmla="*/ 7 w 20"/>
                  <a:gd name="T9" fmla="*/ 24 h 31"/>
                  <a:gd name="T10" fmla="*/ 4 w 20"/>
                  <a:gd name="T11" fmla="*/ 25 h 31"/>
                  <a:gd name="T12" fmla="*/ 7 w 20"/>
                  <a:gd name="T13" fmla="*/ 29 h 31"/>
                  <a:gd name="T14" fmla="*/ 11 w 20"/>
                  <a:gd name="T15" fmla="*/ 27 h 31"/>
                  <a:gd name="T16" fmla="*/ 14 w 20"/>
                  <a:gd name="T17" fmla="*/ 29 h 31"/>
                  <a:gd name="T18" fmla="*/ 16 w 20"/>
                  <a:gd name="T19" fmla="*/ 30 h 31"/>
                  <a:gd name="T20" fmla="*/ 15 w 20"/>
                  <a:gd name="T21" fmla="*/ 27 h 31"/>
                  <a:gd name="T22" fmla="*/ 18 w 20"/>
                  <a:gd name="T23" fmla="*/ 29 h 31"/>
                  <a:gd name="T24" fmla="*/ 19 w 20"/>
                  <a:gd name="T25" fmla="*/ 27 h 31"/>
                  <a:gd name="T26" fmla="*/ 14 w 20"/>
                  <a:gd name="T27" fmla="*/ 25 h 31"/>
                  <a:gd name="T28" fmla="*/ 10 w 20"/>
                  <a:gd name="T29" fmla="*/ 24 h 31"/>
                  <a:gd name="T30" fmla="*/ 9 w 20"/>
                  <a:gd name="T31" fmla="*/ 19 h 31"/>
                  <a:gd name="T32" fmla="*/ 10 w 20"/>
                  <a:gd name="T33" fmla="*/ 16 h 31"/>
                  <a:gd name="T34" fmla="*/ 13 w 20"/>
                  <a:gd name="T35" fmla="*/ 14 h 31"/>
                  <a:gd name="T36" fmla="*/ 15 w 20"/>
                  <a:gd name="T37" fmla="*/ 8 h 31"/>
                  <a:gd name="T38" fmla="*/ 13 w 20"/>
                  <a:gd name="T39" fmla="*/ 4 h 31"/>
                  <a:gd name="T40" fmla="*/ 13 w 20"/>
                  <a:gd name="T41" fmla="*/ 1 h 31"/>
                  <a:gd name="T42" fmla="*/ 11 w 20"/>
                  <a:gd name="T43" fmla="*/ 2 h 31"/>
                  <a:gd name="T44" fmla="*/ 8 w 20"/>
                  <a:gd name="T45" fmla="*/ 0 h 31"/>
                  <a:gd name="T46" fmla="*/ 4 w 20"/>
                  <a:gd name="T47" fmla="*/ 2 h 31"/>
                  <a:gd name="T48" fmla="*/ 3 w 20"/>
                  <a:gd name="T49" fmla="*/ 9 h 31"/>
                  <a:gd name="T50" fmla="*/ 3 w 20"/>
                  <a:gd name="T51" fmla="*/ 13 h 31"/>
                  <a:gd name="T52" fmla="*/ 1 w 20"/>
                  <a:gd name="T53" fmla="*/ 14 h 31"/>
                  <a:gd name="T54" fmla="*/ 0 w 20"/>
                  <a:gd name="T55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1">
                    <a:moveTo>
                      <a:pt x="0" y="14"/>
                    </a:moveTo>
                    <a:cubicBezTo>
                      <a:pt x="0" y="16"/>
                      <a:pt x="1" y="19"/>
                      <a:pt x="2" y="21"/>
                    </a:cubicBezTo>
                    <a:cubicBezTo>
                      <a:pt x="2" y="23"/>
                      <a:pt x="2" y="24"/>
                      <a:pt x="3" y="23"/>
                    </a:cubicBezTo>
                    <a:cubicBezTo>
                      <a:pt x="3" y="23"/>
                      <a:pt x="4" y="21"/>
                      <a:pt x="5" y="22"/>
                    </a:cubicBezTo>
                    <a:cubicBezTo>
                      <a:pt x="6" y="22"/>
                      <a:pt x="8" y="24"/>
                      <a:pt x="7" y="24"/>
                    </a:cubicBezTo>
                    <a:cubicBezTo>
                      <a:pt x="5" y="24"/>
                      <a:pt x="4" y="24"/>
                      <a:pt x="4" y="25"/>
                    </a:cubicBezTo>
                    <a:cubicBezTo>
                      <a:pt x="4" y="26"/>
                      <a:pt x="6" y="29"/>
                      <a:pt x="7" y="29"/>
                    </a:cubicBezTo>
                    <a:cubicBezTo>
                      <a:pt x="9" y="29"/>
                      <a:pt x="10" y="27"/>
                      <a:pt x="11" y="27"/>
                    </a:cubicBezTo>
                    <a:cubicBezTo>
                      <a:pt x="11" y="27"/>
                      <a:pt x="13" y="28"/>
                      <a:pt x="14" y="29"/>
                    </a:cubicBezTo>
                    <a:cubicBezTo>
                      <a:pt x="16" y="30"/>
                      <a:pt x="17" y="31"/>
                      <a:pt x="16" y="30"/>
                    </a:cubicBezTo>
                    <a:cubicBezTo>
                      <a:pt x="15" y="28"/>
                      <a:pt x="14" y="27"/>
                      <a:pt x="15" y="27"/>
                    </a:cubicBezTo>
                    <a:cubicBezTo>
                      <a:pt x="17" y="28"/>
                      <a:pt x="17" y="30"/>
                      <a:pt x="18" y="29"/>
                    </a:cubicBezTo>
                    <a:cubicBezTo>
                      <a:pt x="18" y="29"/>
                      <a:pt x="20" y="29"/>
                      <a:pt x="19" y="27"/>
                    </a:cubicBezTo>
                    <a:cubicBezTo>
                      <a:pt x="17" y="24"/>
                      <a:pt x="16" y="25"/>
                      <a:pt x="14" y="25"/>
                    </a:cubicBezTo>
                    <a:cubicBezTo>
                      <a:pt x="13" y="25"/>
                      <a:pt x="11" y="26"/>
                      <a:pt x="10" y="24"/>
                    </a:cubicBezTo>
                    <a:cubicBezTo>
                      <a:pt x="9" y="22"/>
                      <a:pt x="9" y="20"/>
                      <a:pt x="9" y="19"/>
                    </a:cubicBezTo>
                    <a:cubicBezTo>
                      <a:pt x="9" y="17"/>
                      <a:pt x="9" y="17"/>
                      <a:pt x="10" y="16"/>
                    </a:cubicBezTo>
                    <a:cubicBezTo>
                      <a:pt x="11" y="15"/>
                      <a:pt x="12" y="15"/>
                      <a:pt x="13" y="14"/>
                    </a:cubicBezTo>
                    <a:cubicBezTo>
                      <a:pt x="14" y="12"/>
                      <a:pt x="16" y="10"/>
                      <a:pt x="15" y="8"/>
                    </a:cubicBezTo>
                    <a:cubicBezTo>
                      <a:pt x="14" y="7"/>
                      <a:pt x="13" y="6"/>
                      <a:pt x="13" y="4"/>
                    </a:cubicBezTo>
                    <a:cubicBezTo>
                      <a:pt x="13" y="3"/>
                      <a:pt x="14" y="1"/>
                      <a:pt x="13" y="1"/>
                    </a:cubicBezTo>
                    <a:cubicBezTo>
                      <a:pt x="12" y="1"/>
                      <a:pt x="11" y="3"/>
                      <a:pt x="11" y="2"/>
                    </a:cubicBezTo>
                    <a:cubicBezTo>
                      <a:pt x="10" y="1"/>
                      <a:pt x="10" y="0"/>
                      <a:pt x="8" y="0"/>
                    </a:cubicBezTo>
                    <a:cubicBezTo>
                      <a:pt x="7" y="0"/>
                      <a:pt x="4" y="0"/>
                      <a:pt x="4" y="2"/>
                    </a:cubicBezTo>
                    <a:cubicBezTo>
                      <a:pt x="3" y="3"/>
                      <a:pt x="4" y="7"/>
                      <a:pt x="3" y="9"/>
                    </a:cubicBezTo>
                    <a:cubicBezTo>
                      <a:pt x="3" y="11"/>
                      <a:pt x="2" y="12"/>
                      <a:pt x="3" y="13"/>
                    </a:cubicBezTo>
                    <a:cubicBezTo>
                      <a:pt x="3" y="14"/>
                      <a:pt x="3" y="14"/>
                      <a:pt x="1" y="14"/>
                    </a:cubicBezTo>
                    <a:cubicBezTo>
                      <a:pt x="0" y="14"/>
                      <a:pt x="0" y="12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8" name="Freeform 52"/>
              <p:cNvSpPr/>
              <p:nvPr/>
            </p:nvSpPr>
            <p:spPr bwMode="auto">
              <a:xfrm>
                <a:off x="6535" y="1753"/>
                <a:ext cx="10" cy="12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0 h 8"/>
                  <a:gd name="T4" fmla="*/ 0 w 7"/>
                  <a:gd name="T5" fmla="*/ 2 h 8"/>
                  <a:gd name="T6" fmla="*/ 1 w 7"/>
                  <a:gd name="T7" fmla="*/ 3 h 8"/>
                  <a:gd name="T8" fmla="*/ 2 w 7"/>
                  <a:gd name="T9" fmla="*/ 5 h 8"/>
                  <a:gd name="T10" fmla="*/ 3 w 7"/>
                  <a:gd name="T11" fmla="*/ 6 h 8"/>
                  <a:gd name="T12" fmla="*/ 6 w 7"/>
                  <a:gd name="T13" fmla="*/ 7 h 8"/>
                  <a:gd name="T14" fmla="*/ 7 w 7"/>
                  <a:gd name="T15" fmla="*/ 7 h 8"/>
                  <a:gd name="T16" fmla="*/ 6 w 7"/>
                  <a:gd name="T17" fmla="*/ 4 h 8"/>
                  <a:gd name="T18" fmla="*/ 4 w 7"/>
                  <a:gd name="T19" fmla="*/ 3 h 8"/>
                  <a:gd name="T20" fmla="*/ 4 w 7"/>
                  <a:gd name="T21" fmla="*/ 1 h 8"/>
                  <a:gd name="T22" fmla="*/ 4 w 7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" y="4"/>
                      <a:pt x="2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8"/>
                      <a:pt x="7" y="7"/>
                      <a:pt x="7" y="7"/>
                    </a:cubicBezTo>
                    <a:cubicBezTo>
                      <a:pt x="7" y="7"/>
                      <a:pt x="6" y="5"/>
                      <a:pt x="6" y="4"/>
                    </a:cubicBezTo>
                    <a:cubicBezTo>
                      <a:pt x="5" y="4"/>
                      <a:pt x="5" y="4"/>
                      <a:pt x="4" y="3"/>
                    </a:cubicBezTo>
                    <a:cubicBezTo>
                      <a:pt x="3" y="3"/>
                      <a:pt x="3" y="2"/>
                      <a:pt x="4" y="1"/>
                    </a:cubicBezTo>
                    <a:cubicBezTo>
                      <a:pt x="4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9" name="Freeform 53"/>
              <p:cNvSpPr/>
              <p:nvPr/>
            </p:nvSpPr>
            <p:spPr bwMode="auto">
              <a:xfrm>
                <a:off x="6545" y="1763"/>
                <a:ext cx="14" cy="21"/>
              </a:xfrm>
              <a:custGeom>
                <a:avLst/>
                <a:gdLst>
                  <a:gd name="T0" fmla="*/ 6 w 10"/>
                  <a:gd name="T1" fmla="*/ 0 h 15"/>
                  <a:gd name="T2" fmla="*/ 3 w 10"/>
                  <a:gd name="T3" fmla="*/ 0 h 15"/>
                  <a:gd name="T4" fmla="*/ 1 w 10"/>
                  <a:gd name="T5" fmla="*/ 1 h 15"/>
                  <a:gd name="T6" fmla="*/ 0 w 10"/>
                  <a:gd name="T7" fmla="*/ 2 h 15"/>
                  <a:gd name="T8" fmla="*/ 2 w 10"/>
                  <a:gd name="T9" fmla="*/ 4 h 15"/>
                  <a:gd name="T10" fmla="*/ 3 w 10"/>
                  <a:gd name="T11" fmla="*/ 6 h 15"/>
                  <a:gd name="T12" fmla="*/ 1 w 10"/>
                  <a:gd name="T13" fmla="*/ 7 h 15"/>
                  <a:gd name="T14" fmla="*/ 1 w 10"/>
                  <a:gd name="T15" fmla="*/ 10 h 15"/>
                  <a:gd name="T16" fmla="*/ 3 w 10"/>
                  <a:gd name="T17" fmla="*/ 11 h 15"/>
                  <a:gd name="T18" fmla="*/ 3 w 10"/>
                  <a:gd name="T19" fmla="*/ 14 h 15"/>
                  <a:gd name="T20" fmla="*/ 5 w 10"/>
                  <a:gd name="T21" fmla="*/ 14 h 15"/>
                  <a:gd name="T22" fmla="*/ 4 w 10"/>
                  <a:gd name="T23" fmla="*/ 11 h 15"/>
                  <a:gd name="T24" fmla="*/ 4 w 10"/>
                  <a:gd name="T25" fmla="*/ 8 h 15"/>
                  <a:gd name="T26" fmla="*/ 7 w 10"/>
                  <a:gd name="T27" fmla="*/ 9 h 15"/>
                  <a:gd name="T28" fmla="*/ 8 w 10"/>
                  <a:gd name="T29" fmla="*/ 8 h 15"/>
                  <a:gd name="T30" fmla="*/ 7 w 10"/>
                  <a:gd name="T31" fmla="*/ 6 h 15"/>
                  <a:gd name="T32" fmla="*/ 8 w 10"/>
                  <a:gd name="T33" fmla="*/ 5 h 15"/>
                  <a:gd name="T34" fmla="*/ 6 w 10"/>
                  <a:gd name="T35" fmla="*/ 2 h 15"/>
                  <a:gd name="T36" fmla="*/ 6 w 10"/>
                  <a:gd name="T3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5">
                    <a:moveTo>
                      <a:pt x="6" y="0"/>
                    </a:moveTo>
                    <a:cubicBezTo>
                      <a:pt x="5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2"/>
                      <a:pt x="1" y="1"/>
                      <a:pt x="0" y="2"/>
                    </a:cubicBezTo>
                    <a:cubicBezTo>
                      <a:pt x="0" y="3"/>
                      <a:pt x="2" y="4"/>
                      <a:pt x="2" y="4"/>
                    </a:cubicBezTo>
                    <a:cubicBezTo>
                      <a:pt x="2" y="4"/>
                      <a:pt x="4" y="6"/>
                      <a:pt x="3" y="6"/>
                    </a:cubicBezTo>
                    <a:cubicBezTo>
                      <a:pt x="2" y="6"/>
                      <a:pt x="1" y="6"/>
                      <a:pt x="1" y="7"/>
                    </a:cubicBezTo>
                    <a:cubicBezTo>
                      <a:pt x="1" y="7"/>
                      <a:pt x="0" y="9"/>
                      <a:pt x="1" y="10"/>
                    </a:cubicBezTo>
                    <a:cubicBezTo>
                      <a:pt x="2" y="11"/>
                      <a:pt x="3" y="10"/>
                      <a:pt x="3" y="11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5" y="15"/>
                      <a:pt x="5" y="14"/>
                    </a:cubicBezTo>
                    <a:cubicBezTo>
                      <a:pt x="5" y="13"/>
                      <a:pt x="4" y="12"/>
                      <a:pt x="4" y="11"/>
                    </a:cubicBezTo>
                    <a:cubicBezTo>
                      <a:pt x="4" y="10"/>
                      <a:pt x="4" y="8"/>
                      <a:pt x="4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8" y="9"/>
                      <a:pt x="9" y="9"/>
                      <a:pt x="8" y="8"/>
                    </a:cubicBezTo>
                    <a:cubicBezTo>
                      <a:pt x="7" y="8"/>
                      <a:pt x="6" y="7"/>
                      <a:pt x="7" y="6"/>
                    </a:cubicBezTo>
                    <a:cubicBezTo>
                      <a:pt x="8" y="6"/>
                      <a:pt x="10" y="7"/>
                      <a:pt x="8" y="5"/>
                    </a:cubicBezTo>
                    <a:cubicBezTo>
                      <a:pt x="7" y="4"/>
                      <a:pt x="6" y="3"/>
                      <a:pt x="6" y="2"/>
                    </a:cubicBezTo>
                    <a:cubicBezTo>
                      <a:pt x="6" y="2"/>
                      <a:pt x="7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0" name="Freeform 54"/>
              <p:cNvSpPr/>
              <p:nvPr/>
            </p:nvSpPr>
            <p:spPr bwMode="auto">
              <a:xfrm>
                <a:off x="6513" y="1756"/>
                <a:ext cx="10" cy="10"/>
              </a:xfrm>
              <a:custGeom>
                <a:avLst/>
                <a:gdLst>
                  <a:gd name="T0" fmla="*/ 1 w 7"/>
                  <a:gd name="T1" fmla="*/ 1 h 7"/>
                  <a:gd name="T2" fmla="*/ 4 w 7"/>
                  <a:gd name="T3" fmla="*/ 5 h 7"/>
                  <a:gd name="T4" fmla="*/ 6 w 7"/>
                  <a:gd name="T5" fmla="*/ 7 h 7"/>
                  <a:gd name="T6" fmla="*/ 7 w 7"/>
                  <a:gd name="T7" fmla="*/ 4 h 7"/>
                  <a:gd name="T8" fmla="*/ 6 w 7"/>
                  <a:gd name="T9" fmla="*/ 2 h 7"/>
                  <a:gd name="T10" fmla="*/ 3 w 7"/>
                  <a:gd name="T11" fmla="*/ 0 h 7"/>
                  <a:gd name="T12" fmla="*/ 1 w 7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1" y="1"/>
                    </a:moveTo>
                    <a:cubicBezTo>
                      <a:pt x="2" y="1"/>
                      <a:pt x="4" y="4"/>
                      <a:pt x="4" y="5"/>
                    </a:cubicBezTo>
                    <a:cubicBezTo>
                      <a:pt x="4" y="5"/>
                      <a:pt x="5" y="7"/>
                      <a:pt x="6" y="7"/>
                    </a:cubicBezTo>
                    <a:cubicBezTo>
                      <a:pt x="7" y="7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5" y="0"/>
                      <a:pt x="3" y="0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1" name="Freeform 55"/>
              <p:cNvSpPr/>
              <p:nvPr/>
            </p:nvSpPr>
            <p:spPr bwMode="auto">
              <a:xfrm>
                <a:off x="6524" y="1767"/>
                <a:ext cx="13" cy="15"/>
              </a:xfrm>
              <a:custGeom>
                <a:avLst/>
                <a:gdLst>
                  <a:gd name="T0" fmla="*/ 2 w 9"/>
                  <a:gd name="T1" fmla="*/ 8 h 11"/>
                  <a:gd name="T2" fmla="*/ 2 w 9"/>
                  <a:gd name="T3" fmla="*/ 10 h 11"/>
                  <a:gd name="T4" fmla="*/ 5 w 9"/>
                  <a:gd name="T5" fmla="*/ 8 h 11"/>
                  <a:gd name="T6" fmla="*/ 7 w 9"/>
                  <a:gd name="T7" fmla="*/ 6 h 11"/>
                  <a:gd name="T8" fmla="*/ 8 w 9"/>
                  <a:gd name="T9" fmla="*/ 4 h 11"/>
                  <a:gd name="T10" fmla="*/ 3 w 9"/>
                  <a:gd name="T11" fmla="*/ 1 h 11"/>
                  <a:gd name="T12" fmla="*/ 1 w 9"/>
                  <a:gd name="T13" fmla="*/ 2 h 11"/>
                  <a:gd name="T14" fmla="*/ 3 w 9"/>
                  <a:gd name="T15" fmla="*/ 5 h 11"/>
                  <a:gd name="T16" fmla="*/ 2 w 9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2" y="8"/>
                    </a:moveTo>
                    <a:cubicBezTo>
                      <a:pt x="1" y="9"/>
                      <a:pt x="1" y="11"/>
                      <a:pt x="2" y="10"/>
                    </a:cubicBezTo>
                    <a:cubicBezTo>
                      <a:pt x="3" y="9"/>
                      <a:pt x="4" y="8"/>
                      <a:pt x="5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6"/>
                      <a:pt x="9" y="5"/>
                      <a:pt x="8" y="4"/>
                    </a:cubicBezTo>
                    <a:cubicBezTo>
                      <a:pt x="6" y="3"/>
                      <a:pt x="4" y="2"/>
                      <a:pt x="3" y="1"/>
                    </a:cubicBezTo>
                    <a:cubicBezTo>
                      <a:pt x="2" y="0"/>
                      <a:pt x="0" y="1"/>
                      <a:pt x="1" y="2"/>
                    </a:cubicBezTo>
                    <a:cubicBezTo>
                      <a:pt x="2" y="3"/>
                      <a:pt x="3" y="3"/>
                      <a:pt x="3" y="5"/>
                    </a:cubicBezTo>
                    <a:cubicBezTo>
                      <a:pt x="2" y="6"/>
                      <a:pt x="2" y="7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2" name="Freeform 56"/>
              <p:cNvSpPr/>
              <p:nvPr/>
            </p:nvSpPr>
            <p:spPr bwMode="auto">
              <a:xfrm>
                <a:off x="6530" y="1777"/>
                <a:ext cx="8" cy="15"/>
              </a:xfrm>
              <a:custGeom>
                <a:avLst/>
                <a:gdLst>
                  <a:gd name="T0" fmla="*/ 5 w 6"/>
                  <a:gd name="T1" fmla="*/ 0 h 11"/>
                  <a:gd name="T2" fmla="*/ 4 w 6"/>
                  <a:gd name="T3" fmla="*/ 1 h 11"/>
                  <a:gd name="T4" fmla="*/ 2 w 6"/>
                  <a:gd name="T5" fmla="*/ 4 h 11"/>
                  <a:gd name="T6" fmla="*/ 0 w 6"/>
                  <a:gd name="T7" fmla="*/ 7 h 11"/>
                  <a:gd name="T8" fmla="*/ 4 w 6"/>
                  <a:gd name="T9" fmla="*/ 10 h 11"/>
                  <a:gd name="T10" fmla="*/ 5 w 6"/>
                  <a:gd name="T11" fmla="*/ 10 h 11"/>
                  <a:gd name="T12" fmla="*/ 4 w 6"/>
                  <a:gd name="T13" fmla="*/ 7 h 11"/>
                  <a:gd name="T14" fmla="*/ 6 w 6"/>
                  <a:gd name="T15" fmla="*/ 3 h 11"/>
                  <a:gd name="T16" fmla="*/ 5 w 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1">
                    <a:moveTo>
                      <a:pt x="5" y="0"/>
                    </a:moveTo>
                    <a:cubicBezTo>
                      <a:pt x="4" y="0"/>
                      <a:pt x="4" y="0"/>
                      <a:pt x="4" y="1"/>
                    </a:cubicBezTo>
                    <a:cubicBezTo>
                      <a:pt x="3" y="2"/>
                      <a:pt x="3" y="3"/>
                      <a:pt x="2" y="4"/>
                    </a:cubicBezTo>
                    <a:cubicBezTo>
                      <a:pt x="2" y="5"/>
                      <a:pt x="0" y="6"/>
                      <a:pt x="0" y="7"/>
                    </a:cubicBezTo>
                    <a:cubicBezTo>
                      <a:pt x="1" y="8"/>
                      <a:pt x="3" y="10"/>
                      <a:pt x="4" y="10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5" y="9"/>
                      <a:pt x="4" y="8"/>
                      <a:pt x="4" y="7"/>
                    </a:cubicBezTo>
                    <a:cubicBezTo>
                      <a:pt x="5" y="6"/>
                      <a:pt x="5" y="4"/>
                      <a:pt x="6" y="3"/>
                    </a:cubicBezTo>
                    <a:cubicBezTo>
                      <a:pt x="6" y="3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3" name="Freeform 57"/>
              <p:cNvSpPr/>
              <p:nvPr/>
            </p:nvSpPr>
            <p:spPr bwMode="auto">
              <a:xfrm>
                <a:off x="6537" y="1776"/>
                <a:ext cx="6" cy="12"/>
              </a:xfrm>
              <a:custGeom>
                <a:avLst/>
                <a:gdLst>
                  <a:gd name="T0" fmla="*/ 4 w 5"/>
                  <a:gd name="T1" fmla="*/ 0 h 9"/>
                  <a:gd name="T2" fmla="*/ 0 w 5"/>
                  <a:gd name="T3" fmla="*/ 9 h 9"/>
                  <a:gd name="T4" fmla="*/ 5 w 5"/>
                  <a:gd name="T5" fmla="*/ 3 h 9"/>
                  <a:gd name="T6" fmla="*/ 4 w 5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4" y="0"/>
                    </a:moveTo>
                    <a:cubicBezTo>
                      <a:pt x="3" y="0"/>
                      <a:pt x="0" y="9"/>
                      <a:pt x="0" y="9"/>
                    </a:cubicBezTo>
                    <a:cubicBezTo>
                      <a:pt x="1" y="8"/>
                      <a:pt x="5" y="5"/>
                      <a:pt x="5" y="3"/>
                    </a:cubicBezTo>
                    <a:cubicBezTo>
                      <a:pt x="5" y="2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4" name="Freeform 58"/>
              <p:cNvSpPr/>
              <p:nvPr/>
            </p:nvSpPr>
            <p:spPr bwMode="auto">
              <a:xfrm>
                <a:off x="6541" y="1782"/>
                <a:ext cx="7" cy="6"/>
              </a:xfrm>
              <a:custGeom>
                <a:avLst/>
                <a:gdLst>
                  <a:gd name="T0" fmla="*/ 1 w 5"/>
                  <a:gd name="T1" fmla="*/ 4 h 4"/>
                  <a:gd name="T2" fmla="*/ 5 w 5"/>
                  <a:gd name="T3" fmla="*/ 3 h 4"/>
                  <a:gd name="T4" fmla="*/ 2 w 5"/>
                  <a:gd name="T5" fmla="*/ 1 h 4"/>
                  <a:gd name="T6" fmla="*/ 1 w 5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2" y="4"/>
                      <a:pt x="5" y="4"/>
                      <a:pt x="5" y="3"/>
                    </a:cubicBezTo>
                    <a:cubicBezTo>
                      <a:pt x="4" y="2"/>
                      <a:pt x="2" y="0"/>
                      <a:pt x="2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5" name="Freeform 59"/>
              <p:cNvSpPr/>
              <p:nvPr/>
            </p:nvSpPr>
            <p:spPr bwMode="auto">
              <a:xfrm>
                <a:off x="6542" y="1787"/>
                <a:ext cx="21" cy="33"/>
              </a:xfrm>
              <a:custGeom>
                <a:avLst/>
                <a:gdLst>
                  <a:gd name="T0" fmla="*/ 13 w 15"/>
                  <a:gd name="T1" fmla="*/ 6 h 24"/>
                  <a:gd name="T2" fmla="*/ 11 w 15"/>
                  <a:gd name="T3" fmla="*/ 2 h 24"/>
                  <a:gd name="T4" fmla="*/ 10 w 15"/>
                  <a:gd name="T5" fmla="*/ 1 h 24"/>
                  <a:gd name="T6" fmla="*/ 9 w 15"/>
                  <a:gd name="T7" fmla="*/ 2 h 24"/>
                  <a:gd name="T8" fmla="*/ 9 w 15"/>
                  <a:gd name="T9" fmla="*/ 4 h 24"/>
                  <a:gd name="T10" fmla="*/ 5 w 15"/>
                  <a:gd name="T11" fmla="*/ 6 h 24"/>
                  <a:gd name="T12" fmla="*/ 2 w 15"/>
                  <a:gd name="T13" fmla="*/ 8 h 24"/>
                  <a:gd name="T14" fmla="*/ 1 w 15"/>
                  <a:gd name="T15" fmla="*/ 9 h 24"/>
                  <a:gd name="T16" fmla="*/ 0 w 15"/>
                  <a:gd name="T17" fmla="*/ 11 h 24"/>
                  <a:gd name="T18" fmla="*/ 2 w 15"/>
                  <a:gd name="T19" fmla="*/ 14 h 24"/>
                  <a:gd name="T20" fmla="*/ 1 w 15"/>
                  <a:gd name="T21" fmla="*/ 19 h 24"/>
                  <a:gd name="T22" fmla="*/ 5 w 15"/>
                  <a:gd name="T23" fmla="*/ 22 h 24"/>
                  <a:gd name="T24" fmla="*/ 8 w 15"/>
                  <a:gd name="T25" fmla="*/ 22 h 24"/>
                  <a:gd name="T26" fmla="*/ 10 w 15"/>
                  <a:gd name="T27" fmla="*/ 22 h 24"/>
                  <a:gd name="T28" fmla="*/ 8 w 15"/>
                  <a:gd name="T29" fmla="*/ 17 h 24"/>
                  <a:gd name="T30" fmla="*/ 10 w 15"/>
                  <a:gd name="T31" fmla="*/ 15 h 24"/>
                  <a:gd name="T32" fmla="*/ 13 w 15"/>
                  <a:gd name="T33" fmla="*/ 19 h 24"/>
                  <a:gd name="T34" fmla="*/ 14 w 15"/>
                  <a:gd name="T35" fmla="*/ 16 h 24"/>
                  <a:gd name="T36" fmla="*/ 15 w 15"/>
                  <a:gd name="T37" fmla="*/ 12 h 24"/>
                  <a:gd name="T38" fmla="*/ 13 w 15"/>
                  <a:gd name="T3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24">
                    <a:moveTo>
                      <a:pt x="13" y="6"/>
                    </a:moveTo>
                    <a:cubicBezTo>
                      <a:pt x="13" y="4"/>
                      <a:pt x="12" y="3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0"/>
                      <a:pt x="9" y="1"/>
                      <a:pt x="9" y="2"/>
                    </a:cubicBezTo>
                    <a:cubicBezTo>
                      <a:pt x="9" y="3"/>
                      <a:pt x="10" y="4"/>
                      <a:pt x="9" y="4"/>
                    </a:cubicBezTo>
                    <a:cubicBezTo>
                      <a:pt x="7" y="4"/>
                      <a:pt x="6" y="5"/>
                      <a:pt x="5" y="6"/>
                    </a:cubicBezTo>
                    <a:cubicBezTo>
                      <a:pt x="5" y="7"/>
                      <a:pt x="3" y="7"/>
                      <a:pt x="2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2"/>
                      <a:pt x="3" y="14"/>
                      <a:pt x="2" y="14"/>
                    </a:cubicBezTo>
                    <a:cubicBezTo>
                      <a:pt x="1" y="15"/>
                      <a:pt x="0" y="17"/>
                      <a:pt x="1" y="19"/>
                    </a:cubicBezTo>
                    <a:cubicBezTo>
                      <a:pt x="2" y="20"/>
                      <a:pt x="4" y="21"/>
                      <a:pt x="5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9" y="22"/>
                      <a:pt x="11" y="24"/>
                      <a:pt x="10" y="22"/>
                    </a:cubicBezTo>
                    <a:cubicBezTo>
                      <a:pt x="10" y="20"/>
                      <a:pt x="8" y="18"/>
                      <a:pt x="8" y="17"/>
                    </a:cubicBezTo>
                    <a:cubicBezTo>
                      <a:pt x="9" y="16"/>
                      <a:pt x="10" y="13"/>
                      <a:pt x="10" y="15"/>
                    </a:cubicBezTo>
                    <a:cubicBezTo>
                      <a:pt x="11" y="16"/>
                      <a:pt x="12" y="20"/>
                      <a:pt x="13" y="19"/>
                    </a:cubicBezTo>
                    <a:cubicBezTo>
                      <a:pt x="13" y="18"/>
                      <a:pt x="13" y="17"/>
                      <a:pt x="14" y="16"/>
                    </a:cubicBezTo>
                    <a:cubicBezTo>
                      <a:pt x="14" y="15"/>
                      <a:pt x="15" y="13"/>
                      <a:pt x="15" y="12"/>
                    </a:cubicBezTo>
                    <a:cubicBezTo>
                      <a:pt x="14" y="11"/>
                      <a:pt x="14" y="7"/>
                      <a:pt x="1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6" name="Freeform 60"/>
              <p:cNvSpPr/>
              <p:nvPr/>
            </p:nvSpPr>
            <p:spPr bwMode="auto">
              <a:xfrm>
                <a:off x="6525" y="1793"/>
                <a:ext cx="20" cy="16"/>
              </a:xfrm>
              <a:custGeom>
                <a:avLst/>
                <a:gdLst>
                  <a:gd name="T0" fmla="*/ 10 w 14"/>
                  <a:gd name="T1" fmla="*/ 1 h 11"/>
                  <a:gd name="T2" fmla="*/ 7 w 14"/>
                  <a:gd name="T3" fmla="*/ 3 h 11"/>
                  <a:gd name="T4" fmla="*/ 3 w 14"/>
                  <a:gd name="T5" fmla="*/ 5 h 11"/>
                  <a:gd name="T6" fmla="*/ 1 w 14"/>
                  <a:gd name="T7" fmla="*/ 8 h 11"/>
                  <a:gd name="T8" fmla="*/ 1 w 14"/>
                  <a:gd name="T9" fmla="*/ 11 h 11"/>
                  <a:gd name="T10" fmla="*/ 3 w 14"/>
                  <a:gd name="T11" fmla="*/ 7 h 11"/>
                  <a:gd name="T12" fmla="*/ 5 w 14"/>
                  <a:gd name="T13" fmla="*/ 7 h 11"/>
                  <a:gd name="T14" fmla="*/ 7 w 14"/>
                  <a:gd name="T15" fmla="*/ 8 h 11"/>
                  <a:gd name="T16" fmla="*/ 8 w 14"/>
                  <a:gd name="T17" fmla="*/ 8 h 11"/>
                  <a:gd name="T18" fmla="*/ 10 w 14"/>
                  <a:gd name="T19" fmla="*/ 8 h 11"/>
                  <a:gd name="T20" fmla="*/ 10 w 14"/>
                  <a:gd name="T21" fmla="*/ 5 h 11"/>
                  <a:gd name="T22" fmla="*/ 10 w 14"/>
                  <a:gd name="T2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10" y="1"/>
                    </a:moveTo>
                    <a:cubicBezTo>
                      <a:pt x="9" y="0"/>
                      <a:pt x="7" y="2"/>
                      <a:pt x="7" y="3"/>
                    </a:cubicBezTo>
                    <a:cubicBezTo>
                      <a:pt x="6" y="4"/>
                      <a:pt x="4" y="4"/>
                      <a:pt x="3" y="5"/>
                    </a:cubicBezTo>
                    <a:cubicBezTo>
                      <a:pt x="2" y="5"/>
                      <a:pt x="2" y="7"/>
                      <a:pt x="1" y="8"/>
                    </a:cubicBezTo>
                    <a:cubicBezTo>
                      <a:pt x="0" y="9"/>
                      <a:pt x="0" y="11"/>
                      <a:pt x="1" y="11"/>
                    </a:cubicBezTo>
                    <a:cubicBezTo>
                      <a:pt x="1" y="11"/>
                      <a:pt x="3" y="8"/>
                      <a:pt x="3" y="7"/>
                    </a:cubicBezTo>
                    <a:cubicBezTo>
                      <a:pt x="4" y="7"/>
                      <a:pt x="5" y="6"/>
                      <a:pt x="5" y="7"/>
                    </a:cubicBezTo>
                    <a:cubicBezTo>
                      <a:pt x="5" y="8"/>
                      <a:pt x="6" y="8"/>
                      <a:pt x="7" y="8"/>
                    </a:cubicBezTo>
                    <a:cubicBezTo>
                      <a:pt x="7" y="7"/>
                      <a:pt x="8" y="7"/>
                      <a:pt x="8" y="8"/>
                    </a:cubicBezTo>
                    <a:cubicBezTo>
                      <a:pt x="9" y="8"/>
                      <a:pt x="10" y="9"/>
                      <a:pt x="10" y="8"/>
                    </a:cubicBezTo>
                    <a:cubicBezTo>
                      <a:pt x="10" y="6"/>
                      <a:pt x="9" y="6"/>
                      <a:pt x="10" y="5"/>
                    </a:cubicBezTo>
                    <a:cubicBezTo>
                      <a:pt x="11" y="4"/>
                      <a:pt x="14" y="3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7" name="Freeform 61"/>
              <p:cNvSpPr/>
              <p:nvPr/>
            </p:nvSpPr>
            <p:spPr bwMode="auto">
              <a:xfrm>
                <a:off x="6488" y="1777"/>
                <a:ext cx="20" cy="21"/>
              </a:xfrm>
              <a:custGeom>
                <a:avLst/>
                <a:gdLst>
                  <a:gd name="T0" fmla="*/ 9 w 14"/>
                  <a:gd name="T1" fmla="*/ 8 h 15"/>
                  <a:gd name="T2" fmla="*/ 12 w 14"/>
                  <a:gd name="T3" fmla="*/ 4 h 15"/>
                  <a:gd name="T4" fmla="*/ 13 w 14"/>
                  <a:gd name="T5" fmla="*/ 0 h 15"/>
                  <a:gd name="T6" fmla="*/ 8 w 14"/>
                  <a:gd name="T7" fmla="*/ 6 h 15"/>
                  <a:gd name="T8" fmla="*/ 4 w 14"/>
                  <a:gd name="T9" fmla="*/ 10 h 15"/>
                  <a:gd name="T10" fmla="*/ 1 w 14"/>
                  <a:gd name="T11" fmla="*/ 14 h 15"/>
                  <a:gd name="T12" fmla="*/ 5 w 14"/>
                  <a:gd name="T13" fmla="*/ 12 h 15"/>
                  <a:gd name="T14" fmla="*/ 9 w 14"/>
                  <a:gd name="T1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">
                    <a:moveTo>
                      <a:pt x="9" y="8"/>
                    </a:moveTo>
                    <a:cubicBezTo>
                      <a:pt x="10" y="6"/>
                      <a:pt x="10" y="5"/>
                      <a:pt x="12" y="4"/>
                    </a:cubicBezTo>
                    <a:cubicBezTo>
                      <a:pt x="13" y="3"/>
                      <a:pt x="14" y="0"/>
                      <a:pt x="13" y="0"/>
                    </a:cubicBezTo>
                    <a:cubicBezTo>
                      <a:pt x="12" y="1"/>
                      <a:pt x="9" y="5"/>
                      <a:pt x="8" y="6"/>
                    </a:cubicBezTo>
                    <a:cubicBezTo>
                      <a:pt x="7" y="7"/>
                      <a:pt x="5" y="9"/>
                      <a:pt x="4" y="10"/>
                    </a:cubicBezTo>
                    <a:cubicBezTo>
                      <a:pt x="3" y="10"/>
                      <a:pt x="0" y="15"/>
                      <a:pt x="1" y="14"/>
                    </a:cubicBezTo>
                    <a:cubicBezTo>
                      <a:pt x="2" y="14"/>
                      <a:pt x="3" y="13"/>
                      <a:pt x="5" y="12"/>
                    </a:cubicBezTo>
                    <a:cubicBezTo>
                      <a:pt x="6" y="11"/>
                      <a:pt x="8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8" name="Freeform 62"/>
              <p:cNvSpPr/>
              <p:nvPr/>
            </p:nvSpPr>
            <p:spPr bwMode="auto">
              <a:xfrm>
                <a:off x="6543" y="1753"/>
                <a:ext cx="5" cy="3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2" y="2"/>
                      <a:pt x="3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9" name="Freeform 63"/>
              <p:cNvSpPr/>
              <p:nvPr/>
            </p:nvSpPr>
            <p:spPr bwMode="auto">
              <a:xfrm>
                <a:off x="6315" y="1816"/>
                <a:ext cx="88" cy="93"/>
              </a:xfrm>
              <a:custGeom>
                <a:avLst/>
                <a:gdLst>
                  <a:gd name="T0" fmla="*/ 62 w 64"/>
                  <a:gd name="T1" fmla="*/ 67 h 68"/>
                  <a:gd name="T2" fmla="*/ 63 w 64"/>
                  <a:gd name="T3" fmla="*/ 54 h 68"/>
                  <a:gd name="T4" fmla="*/ 64 w 64"/>
                  <a:gd name="T5" fmla="*/ 52 h 68"/>
                  <a:gd name="T6" fmla="*/ 57 w 64"/>
                  <a:gd name="T7" fmla="*/ 48 h 68"/>
                  <a:gd name="T8" fmla="*/ 56 w 64"/>
                  <a:gd name="T9" fmla="*/ 50 h 68"/>
                  <a:gd name="T10" fmla="*/ 56 w 64"/>
                  <a:gd name="T11" fmla="*/ 47 h 68"/>
                  <a:gd name="T12" fmla="*/ 54 w 64"/>
                  <a:gd name="T13" fmla="*/ 44 h 68"/>
                  <a:gd name="T14" fmla="*/ 53 w 64"/>
                  <a:gd name="T15" fmla="*/ 41 h 68"/>
                  <a:gd name="T16" fmla="*/ 48 w 64"/>
                  <a:gd name="T17" fmla="*/ 38 h 68"/>
                  <a:gd name="T18" fmla="*/ 49 w 64"/>
                  <a:gd name="T19" fmla="*/ 36 h 68"/>
                  <a:gd name="T20" fmla="*/ 49 w 64"/>
                  <a:gd name="T21" fmla="*/ 34 h 68"/>
                  <a:gd name="T22" fmla="*/ 50 w 64"/>
                  <a:gd name="T23" fmla="*/ 33 h 68"/>
                  <a:gd name="T24" fmla="*/ 46 w 64"/>
                  <a:gd name="T25" fmla="*/ 32 h 68"/>
                  <a:gd name="T26" fmla="*/ 44 w 64"/>
                  <a:gd name="T27" fmla="*/ 33 h 68"/>
                  <a:gd name="T28" fmla="*/ 46 w 64"/>
                  <a:gd name="T29" fmla="*/ 30 h 68"/>
                  <a:gd name="T30" fmla="*/ 42 w 64"/>
                  <a:gd name="T31" fmla="*/ 29 h 68"/>
                  <a:gd name="T32" fmla="*/ 43 w 64"/>
                  <a:gd name="T33" fmla="*/ 27 h 68"/>
                  <a:gd name="T34" fmla="*/ 41 w 64"/>
                  <a:gd name="T35" fmla="*/ 27 h 68"/>
                  <a:gd name="T36" fmla="*/ 40 w 64"/>
                  <a:gd name="T37" fmla="*/ 25 h 68"/>
                  <a:gd name="T38" fmla="*/ 37 w 64"/>
                  <a:gd name="T39" fmla="*/ 25 h 68"/>
                  <a:gd name="T40" fmla="*/ 34 w 64"/>
                  <a:gd name="T41" fmla="*/ 22 h 68"/>
                  <a:gd name="T42" fmla="*/ 34 w 64"/>
                  <a:gd name="T43" fmla="*/ 24 h 68"/>
                  <a:gd name="T44" fmla="*/ 29 w 64"/>
                  <a:gd name="T45" fmla="*/ 19 h 68"/>
                  <a:gd name="T46" fmla="*/ 26 w 64"/>
                  <a:gd name="T47" fmla="*/ 15 h 68"/>
                  <a:gd name="T48" fmla="*/ 21 w 64"/>
                  <a:gd name="T49" fmla="*/ 12 h 68"/>
                  <a:gd name="T50" fmla="*/ 15 w 64"/>
                  <a:gd name="T51" fmla="*/ 6 h 68"/>
                  <a:gd name="T52" fmla="*/ 8 w 64"/>
                  <a:gd name="T53" fmla="*/ 5 h 68"/>
                  <a:gd name="T54" fmla="*/ 3 w 64"/>
                  <a:gd name="T55" fmla="*/ 5 h 68"/>
                  <a:gd name="T56" fmla="*/ 9 w 64"/>
                  <a:gd name="T57" fmla="*/ 13 h 68"/>
                  <a:gd name="T58" fmla="*/ 13 w 64"/>
                  <a:gd name="T59" fmla="*/ 16 h 68"/>
                  <a:gd name="T60" fmla="*/ 17 w 64"/>
                  <a:gd name="T61" fmla="*/ 22 h 68"/>
                  <a:gd name="T62" fmla="*/ 21 w 64"/>
                  <a:gd name="T63" fmla="*/ 25 h 68"/>
                  <a:gd name="T64" fmla="*/ 24 w 64"/>
                  <a:gd name="T65" fmla="*/ 32 h 68"/>
                  <a:gd name="T66" fmla="*/ 27 w 64"/>
                  <a:gd name="T67" fmla="*/ 35 h 68"/>
                  <a:gd name="T68" fmla="*/ 32 w 64"/>
                  <a:gd name="T69" fmla="*/ 42 h 68"/>
                  <a:gd name="T70" fmla="*/ 34 w 64"/>
                  <a:gd name="T71" fmla="*/ 48 h 68"/>
                  <a:gd name="T72" fmla="*/ 41 w 64"/>
                  <a:gd name="T73" fmla="*/ 55 h 68"/>
                  <a:gd name="T74" fmla="*/ 45 w 64"/>
                  <a:gd name="T75" fmla="*/ 59 h 68"/>
                  <a:gd name="T76" fmla="*/ 53 w 64"/>
                  <a:gd name="T77" fmla="*/ 66 h 68"/>
                  <a:gd name="T78" fmla="*/ 55 w 64"/>
                  <a:gd name="T79" fmla="*/ 67 h 68"/>
                  <a:gd name="T80" fmla="*/ 58 w 64"/>
                  <a:gd name="T81" fmla="*/ 67 h 68"/>
                  <a:gd name="T82" fmla="*/ 61 w 64"/>
                  <a:gd name="T83" fmla="*/ 67 h 68"/>
                  <a:gd name="T84" fmla="*/ 62 w 64"/>
                  <a:gd name="T85" fmla="*/ 6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68">
                    <a:moveTo>
                      <a:pt x="62" y="67"/>
                    </a:moveTo>
                    <a:cubicBezTo>
                      <a:pt x="62" y="65"/>
                      <a:pt x="62" y="55"/>
                      <a:pt x="63" y="54"/>
                    </a:cubicBezTo>
                    <a:cubicBezTo>
                      <a:pt x="64" y="53"/>
                      <a:pt x="64" y="53"/>
                      <a:pt x="64" y="52"/>
                    </a:cubicBezTo>
                    <a:cubicBezTo>
                      <a:pt x="63" y="51"/>
                      <a:pt x="58" y="48"/>
                      <a:pt x="57" y="48"/>
                    </a:cubicBezTo>
                    <a:cubicBezTo>
                      <a:pt x="57" y="49"/>
                      <a:pt x="56" y="51"/>
                      <a:pt x="56" y="50"/>
                    </a:cubicBezTo>
                    <a:cubicBezTo>
                      <a:pt x="55" y="48"/>
                      <a:pt x="56" y="48"/>
                      <a:pt x="56" y="47"/>
                    </a:cubicBezTo>
                    <a:cubicBezTo>
                      <a:pt x="56" y="47"/>
                      <a:pt x="55" y="45"/>
                      <a:pt x="54" y="44"/>
                    </a:cubicBezTo>
                    <a:cubicBezTo>
                      <a:pt x="54" y="43"/>
                      <a:pt x="55" y="42"/>
                      <a:pt x="53" y="41"/>
                    </a:cubicBezTo>
                    <a:cubicBezTo>
                      <a:pt x="52" y="41"/>
                      <a:pt x="48" y="39"/>
                      <a:pt x="48" y="38"/>
                    </a:cubicBezTo>
                    <a:cubicBezTo>
                      <a:pt x="48" y="37"/>
                      <a:pt x="49" y="37"/>
                      <a:pt x="49" y="36"/>
                    </a:cubicBezTo>
                    <a:cubicBezTo>
                      <a:pt x="48" y="35"/>
                      <a:pt x="49" y="34"/>
                      <a:pt x="49" y="34"/>
                    </a:cubicBezTo>
                    <a:cubicBezTo>
                      <a:pt x="50" y="34"/>
                      <a:pt x="51" y="34"/>
                      <a:pt x="50" y="33"/>
                    </a:cubicBezTo>
                    <a:cubicBezTo>
                      <a:pt x="49" y="32"/>
                      <a:pt x="47" y="31"/>
                      <a:pt x="46" y="32"/>
                    </a:cubicBezTo>
                    <a:cubicBezTo>
                      <a:pt x="44" y="34"/>
                      <a:pt x="43" y="34"/>
                      <a:pt x="44" y="33"/>
                    </a:cubicBezTo>
                    <a:cubicBezTo>
                      <a:pt x="45" y="32"/>
                      <a:pt x="47" y="31"/>
                      <a:pt x="46" y="30"/>
                    </a:cubicBezTo>
                    <a:cubicBezTo>
                      <a:pt x="44" y="30"/>
                      <a:pt x="42" y="30"/>
                      <a:pt x="42" y="29"/>
                    </a:cubicBezTo>
                    <a:cubicBezTo>
                      <a:pt x="41" y="28"/>
                      <a:pt x="44" y="28"/>
                      <a:pt x="43" y="27"/>
                    </a:cubicBezTo>
                    <a:cubicBezTo>
                      <a:pt x="41" y="27"/>
                      <a:pt x="40" y="27"/>
                      <a:pt x="41" y="27"/>
                    </a:cubicBezTo>
                    <a:cubicBezTo>
                      <a:pt x="41" y="26"/>
                      <a:pt x="41" y="26"/>
                      <a:pt x="40" y="25"/>
                    </a:cubicBezTo>
                    <a:cubicBezTo>
                      <a:pt x="39" y="25"/>
                      <a:pt x="39" y="26"/>
                      <a:pt x="37" y="25"/>
                    </a:cubicBezTo>
                    <a:cubicBezTo>
                      <a:pt x="36" y="23"/>
                      <a:pt x="34" y="21"/>
                      <a:pt x="34" y="22"/>
                    </a:cubicBezTo>
                    <a:cubicBezTo>
                      <a:pt x="34" y="22"/>
                      <a:pt x="36" y="25"/>
                      <a:pt x="34" y="24"/>
                    </a:cubicBezTo>
                    <a:cubicBezTo>
                      <a:pt x="33" y="23"/>
                      <a:pt x="30" y="21"/>
                      <a:pt x="29" y="19"/>
                    </a:cubicBezTo>
                    <a:cubicBezTo>
                      <a:pt x="28" y="17"/>
                      <a:pt x="28" y="16"/>
                      <a:pt x="26" y="15"/>
                    </a:cubicBezTo>
                    <a:cubicBezTo>
                      <a:pt x="25" y="14"/>
                      <a:pt x="23" y="14"/>
                      <a:pt x="21" y="12"/>
                    </a:cubicBezTo>
                    <a:cubicBezTo>
                      <a:pt x="20" y="11"/>
                      <a:pt x="17" y="6"/>
                      <a:pt x="15" y="6"/>
                    </a:cubicBezTo>
                    <a:cubicBezTo>
                      <a:pt x="14" y="5"/>
                      <a:pt x="11" y="6"/>
                      <a:pt x="8" y="5"/>
                    </a:cubicBezTo>
                    <a:cubicBezTo>
                      <a:pt x="5" y="4"/>
                      <a:pt x="0" y="0"/>
                      <a:pt x="3" y="5"/>
                    </a:cubicBezTo>
                    <a:cubicBezTo>
                      <a:pt x="5" y="10"/>
                      <a:pt x="7" y="12"/>
                      <a:pt x="9" y="13"/>
                    </a:cubicBezTo>
                    <a:cubicBezTo>
                      <a:pt x="10" y="13"/>
                      <a:pt x="11" y="14"/>
                      <a:pt x="13" y="16"/>
                    </a:cubicBezTo>
                    <a:cubicBezTo>
                      <a:pt x="15" y="18"/>
                      <a:pt x="15" y="21"/>
                      <a:pt x="17" y="22"/>
                    </a:cubicBezTo>
                    <a:cubicBezTo>
                      <a:pt x="19" y="23"/>
                      <a:pt x="21" y="24"/>
                      <a:pt x="21" y="25"/>
                    </a:cubicBezTo>
                    <a:cubicBezTo>
                      <a:pt x="22" y="26"/>
                      <a:pt x="23" y="31"/>
                      <a:pt x="24" y="32"/>
                    </a:cubicBezTo>
                    <a:cubicBezTo>
                      <a:pt x="25" y="34"/>
                      <a:pt x="26" y="34"/>
                      <a:pt x="27" y="35"/>
                    </a:cubicBezTo>
                    <a:cubicBezTo>
                      <a:pt x="29" y="37"/>
                      <a:pt x="31" y="40"/>
                      <a:pt x="32" y="42"/>
                    </a:cubicBezTo>
                    <a:cubicBezTo>
                      <a:pt x="32" y="44"/>
                      <a:pt x="32" y="46"/>
                      <a:pt x="34" y="48"/>
                    </a:cubicBezTo>
                    <a:cubicBezTo>
                      <a:pt x="36" y="51"/>
                      <a:pt x="40" y="54"/>
                      <a:pt x="41" y="55"/>
                    </a:cubicBezTo>
                    <a:cubicBezTo>
                      <a:pt x="42" y="56"/>
                      <a:pt x="43" y="58"/>
                      <a:pt x="45" y="59"/>
                    </a:cubicBezTo>
                    <a:cubicBezTo>
                      <a:pt x="46" y="61"/>
                      <a:pt x="52" y="64"/>
                      <a:pt x="53" y="66"/>
                    </a:cubicBezTo>
                    <a:cubicBezTo>
                      <a:pt x="54" y="67"/>
                      <a:pt x="54" y="67"/>
                      <a:pt x="55" y="67"/>
                    </a:cubicBezTo>
                    <a:cubicBezTo>
                      <a:pt x="57" y="67"/>
                      <a:pt x="58" y="67"/>
                      <a:pt x="58" y="67"/>
                    </a:cubicBezTo>
                    <a:cubicBezTo>
                      <a:pt x="58" y="67"/>
                      <a:pt x="60" y="67"/>
                      <a:pt x="61" y="67"/>
                    </a:cubicBezTo>
                    <a:cubicBezTo>
                      <a:pt x="62" y="67"/>
                      <a:pt x="62" y="68"/>
                      <a:pt x="62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0" name="Freeform 64"/>
              <p:cNvSpPr/>
              <p:nvPr/>
            </p:nvSpPr>
            <p:spPr bwMode="auto">
              <a:xfrm>
                <a:off x="6333" y="1851"/>
                <a:ext cx="7" cy="9"/>
              </a:xfrm>
              <a:custGeom>
                <a:avLst/>
                <a:gdLst>
                  <a:gd name="T0" fmla="*/ 1 w 5"/>
                  <a:gd name="T1" fmla="*/ 0 h 6"/>
                  <a:gd name="T2" fmla="*/ 3 w 5"/>
                  <a:gd name="T3" fmla="*/ 5 h 6"/>
                  <a:gd name="T4" fmla="*/ 1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0" y="1"/>
                      <a:pt x="2" y="6"/>
                      <a:pt x="3" y="5"/>
                    </a:cubicBezTo>
                    <a:cubicBezTo>
                      <a:pt x="5" y="4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1" name="Freeform 65"/>
              <p:cNvSpPr/>
              <p:nvPr/>
            </p:nvSpPr>
            <p:spPr bwMode="auto">
              <a:xfrm>
                <a:off x="6343" y="1871"/>
                <a:ext cx="6" cy="8"/>
              </a:xfrm>
              <a:custGeom>
                <a:avLst/>
                <a:gdLst>
                  <a:gd name="T0" fmla="*/ 1 w 5"/>
                  <a:gd name="T1" fmla="*/ 0 h 6"/>
                  <a:gd name="T2" fmla="*/ 4 w 5"/>
                  <a:gd name="T3" fmla="*/ 5 h 6"/>
                  <a:gd name="T4" fmla="*/ 1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0" y="0"/>
                      <a:pt x="3" y="6"/>
                      <a:pt x="4" y="5"/>
                    </a:cubicBezTo>
                    <a:cubicBezTo>
                      <a:pt x="5" y="4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2" name="Freeform 66"/>
              <p:cNvSpPr/>
              <p:nvPr/>
            </p:nvSpPr>
            <p:spPr bwMode="auto">
              <a:xfrm>
                <a:off x="6395" y="1875"/>
                <a:ext cx="12" cy="12"/>
              </a:xfrm>
              <a:custGeom>
                <a:avLst/>
                <a:gdLst>
                  <a:gd name="T0" fmla="*/ 4 w 9"/>
                  <a:gd name="T1" fmla="*/ 6 h 9"/>
                  <a:gd name="T2" fmla="*/ 9 w 9"/>
                  <a:gd name="T3" fmla="*/ 8 h 9"/>
                  <a:gd name="T4" fmla="*/ 8 w 9"/>
                  <a:gd name="T5" fmla="*/ 6 h 9"/>
                  <a:gd name="T6" fmla="*/ 6 w 9"/>
                  <a:gd name="T7" fmla="*/ 3 h 9"/>
                  <a:gd name="T8" fmla="*/ 5 w 9"/>
                  <a:gd name="T9" fmla="*/ 1 h 9"/>
                  <a:gd name="T10" fmla="*/ 2 w 9"/>
                  <a:gd name="T11" fmla="*/ 1 h 9"/>
                  <a:gd name="T12" fmla="*/ 1 w 9"/>
                  <a:gd name="T13" fmla="*/ 3 h 9"/>
                  <a:gd name="T14" fmla="*/ 4 w 9"/>
                  <a:gd name="T15" fmla="*/ 4 h 9"/>
                  <a:gd name="T16" fmla="*/ 4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4" y="6"/>
                    </a:moveTo>
                    <a:cubicBezTo>
                      <a:pt x="5" y="7"/>
                      <a:pt x="9" y="9"/>
                      <a:pt x="9" y="8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2" y="2"/>
                      <a:pt x="0" y="2"/>
                      <a:pt x="1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5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3" name="Freeform 67"/>
              <p:cNvSpPr/>
              <p:nvPr/>
            </p:nvSpPr>
            <p:spPr bwMode="auto">
              <a:xfrm>
                <a:off x="6414" y="1883"/>
                <a:ext cx="6" cy="6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2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3" y="3"/>
                      <a:pt x="3" y="3"/>
                      <a:pt x="4" y="3"/>
                    </a:cubicBezTo>
                    <a:cubicBezTo>
                      <a:pt x="4" y="2"/>
                      <a:pt x="3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4" name="Freeform 68"/>
              <p:cNvSpPr/>
              <p:nvPr/>
            </p:nvSpPr>
            <p:spPr bwMode="auto">
              <a:xfrm>
                <a:off x="6398" y="1909"/>
                <a:ext cx="72" cy="22"/>
              </a:xfrm>
              <a:custGeom>
                <a:avLst/>
                <a:gdLst>
                  <a:gd name="T0" fmla="*/ 44 w 53"/>
                  <a:gd name="T1" fmla="*/ 14 h 16"/>
                  <a:gd name="T2" fmla="*/ 51 w 53"/>
                  <a:gd name="T3" fmla="*/ 16 h 16"/>
                  <a:gd name="T4" fmla="*/ 51 w 53"/>
                  <a:gd name="T5" fmla="*/ 14 h 16"/>
                  <a:gd name="T6" fmla="*/ 51 w 53"/>
                  <a:gd name="T7" fmla="*/ 12 h 16"/>
                  <a:gd name="T8" fmla="*/ 49 w 53"/>
                  <a:gd name="T9" fmla="*/ 10 h 16"/>
                  <a:gd name="T10" fmla="*/ 44 w 53"/>
                  <a:gd name="T11" fmla="*/ 11 h 16"/>
                  <a:gd name="T12" fmla="*/ 41 w 53"/>
                  <a:gd name="T13" fmla="*/ 9 h 16"/>
                  <a:gd name="T14" fmla="*/ 39 w 53"/>
                  <a:gd name="T15" fmla="*/ 6 h 16"/>
                  <a:gd name="T16" fmla="*/ 32 w 53"/>
                  <a:gd name="T17" fmla="*/ 4 h 16"/>
                  <a:gd name="T18" fmla="*/ 29 w 53"/>
                  <a:gd name="T19" fmla="*/ 4 h 16"/>
                  <a:gd name="T20" fmla="*/ 23 w 53"/>
                  <a:gd name="T21" fmla="*/ 6 h 16"/>
                  <a:gd name="T22" fmla="*/ 17 w 53"/>
                  <a:gd name="T23" fmla="*/ 3 h 16"/>
                  <a:gd name="T24" fmla="*/ 14 w 53"/>
                  <a:gd name="T25" fmla="*/ 2 h 16"/>
                  <a:gd name="T26" fmla="*/ 10 w 53"/>
                  <a:gd name="T27" fmla="*/ 1 h 16"/>
                  <a:gd name="T28" fmla="*/ 8 w 53"/>
                  <a:gd name="T29" fmla="*/ 1 h 16"/>
                  <a:gd name="T30" fmla="*/ 4 w 53"/>
                  <a:gd name="T31" fmla="*/ 1 h 16"/>
                  <a:gd name="T32" fmla="*/ 2 w 53"/>
                  <a:gd name="T33" fmla="*/ 2 h 16"/>
                  <a:gd name="T34" fmla="*/ 0 w 53"/>
                  <a:gd name="T35" fmla="*/ 5 h 16"/>
                  <a:gd name="T36" fmla="*/ 4 w 53"/>
                  <a:gd name="T37" fmla="*/ 6 h 16"/>
                  <a:gd name="T38" fmla="*/ 6 w 53"/>
                  <a:gd name="T39" fmla="*/ 7 h 16"/>
                  <a:gd name="T40" fmla="*/ 10 w 53"/>
                  <a:gd name="T41" fmla="*/ 9 h 16"/>
                  <a:gd name="T42" fmla="*/ 15 w 53"/>
                  <a:gd name="T43" fmla="*/ 11 h 16"/>
                  <a:gd name="T44" fmla="*/ 19 w 53"/>
                  <a:gd name="T45" fmla="*/ 10 h 16"/>
                  <a:gd name="T46" fmla="*/ 29 w 53"/>
                  <a:gd name="T47" fmla="*/ 13 h 16"/>
                  <a:gd name="T48" fmla="*/ 40 w 53"/>
                  <a:gd name="T49" fmla="*/ 14 h 16"/>
                  <a:gd name="T50" fmla="*/ 44 w 53"/>
                  <a:gd name="T51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16">
                    <a:moveTo>
                      <a:pt x="44" y="14"/>
                    </a:moveTo>
                    <a:cubicBezTo>
                      <a:pt x="47" y="15"/>
                      <a:pt x="51" y="16"/>
                      <a:pt x="51" y="16"/>
                    </a:cubicBezTo>
                    <a:cubicBezTo>
                      <a:pt x="52" y="16"/>
                      <a:pt x="53" y="15"/>
                      <a:pt x="51" y="14"/>
                    </a:cubicBezTo>
                    <a:cubicBezTo>
                      <a:pt x="50" y="13"/>
                      <a:pt x="51" y="12"/>
                      <a:pt x="51" y="12"/>
                    </a:cubicBezTo>
                    <a:cubicBezTo>
                      <a:pt x="50" y="11"/>
                      <a:pt x="50" y="10"/>
                      <a:pt x="49" y="10"/>
                    </a:cubicBezTo>
                    <a:cubicBezTo>
                      <a:pt x="48" y="10"/>
                      <a:pt x="46" y="11"/>
                      <a:pt x="44" y="11"/>
                    </a:cubicBezTo>
                    <a:cubicBezTo>
                      <a:pt x="43" y="10"/>
                      <a:pt x="41" y="10"/>
                      <a:pt x="41" y="9"/>
                    </a:cubicBezTo>
                    <a:cubicBezTo>
                      <a:pt x="41" y="8"/>
                      <a:pt x="40" y="6"/>
                      <a:pt x="39" y="6"/>
                    </a:cubicBezTo>
                    <a:cubicBezTo>
                      <a:pt x="37" y="5"/>
                      <a:pt x="33" y="4"/>
                      <a:pt x="32" y="4"/>
                    </a:cubicBezTo>
                    <a:cubicBezTo>
                      <a:pt x="31" y="3"/>
                      <a:pt x="30" y="3"/>
                      <a:pt x="29" y="4"/>
                    </a:cubicBezTo>
                    <a:cubicBezTo>
                      <a:pt x="28" y="6"/>
                      <a:pt x="26" y="6"/>
                      <a:pt x="23" y="6"/>
                    </a:cubicBezTo>
                    <a:cubicBezTo>
                      <a:pt x="20" y="5"/>
                      <a:pt x="18" y="4"/>
                      <a:pt x="17" y="3"/>
                    </a:cubicBezTo>
                    <a:cubicBezTo>
                      <a:pt x="16" y="2"/>
                      <a:pt x="15" y="2"/>
                      <a:pt x="14" y="2"/>
                    </a:cubicBezTo>
                    <a:cubicBezTo>
                      <a:pt x="12" y="2"/>
                      <a:pt x="11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5"/>
                      <a:pt x="3" y="5"/>
                      <a:pt x="4" y="6"/>
                    </a:cubicBezTo>
                    <a:cubicBezTo>
                      <a:pt x="6" y="6"/>
                      <a:pt x="6" y="7"/>
                      <a:pt x="6" y="7"/>
                    </a:cubicBezTo>
                    <a:cubicBezTo>
                      <a:pt x="6" y="8"/>
                      <a:pt x="8" y="8"/>
                      <a:pt x="10" y="9"/>
                    </a:cubicBezTo>
                    <a:cubicBezTo>
                      <a:pt x="12" y="9"/>
                      <a:pt x="14" y="11"/>
                      <a:pt x="15" y="11"/>
                    </a:cubicBezTo>
                    <a:cubicBezTo>
                      <a:pt x="16" y="11"/>
                      <a:pt x="16" y="10"/>
                      <a:pt x="19" y="10"/>
                    </a:cubicBezTo>
                    <a:cubicBezTo>
                      <a:pt x="23" y="11"/>
                      <a:pt x="25" y="12"/>
                      <a:pt x="29" y="13"/>
                    </a:cubicBezTo>
                    <a:cubicBezTo>
                      <a:pt x="33" y="14"/>
                      <a:pt x="38" y="13"/>
                      <a:pt x="40" y="14"/>
                    </a:cubicBezTo>
                    <a:cubicBezTo>
                      <a:pt x="42" y="14"/>
                      <a:pt x="42" y="13"/>
                      <a:pt x="44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5" name="Freeform 69"/>
              <p:cNvSpPr/>
              <p:nvPr/>
            </p:nvSpPr>
            <p:spPr bwMode="auto">
              <a:xfrm>
                <a:off x="6454" y="1918"/>
                <a:ext cx="10" cy="2"/>
              </a:xfrm>
              <a:custGeom>
                <a:avLst/>
                <a:gdLst>
                  <a:gd name="T0" fmla="*/ 1 w 7"/>
                  <a:gd name="T1" fmla="*/ 0 h 2"/>
                  <a:gd name="T2" fmla="*/ 2 w 7"/>
                  <a:gd name="T3" fmla="*/ 2 h 2"/>
                  <a:gd name="T4" fmla="*/ 5 w 7"/>
                  <a:gd name="T5" fmla="*/ 1 h 2"/>
                  <a:gd name="T6" fmla="*/ 7 w 7"/>
                  <a:gd name="T7" fmla="*/ 0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1"/>
                      <a:pt x="7" y="1"/>
                      <a:pt x="7" y="0"/>
                    </a:cubicBezTo>
                    <a:cubicBezTo>
                      <a:pt x="7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6" name="Freeform 70"/>
              <p:cNvSpPr/>
              <p:nvPr/>
            </p:nvSpPr>
            <p:spPr bwMode="auto">
              <a:xfrm>
                <a:off x="6468" y="1926"/>
                <a:ext cx="9" cy="8"/>
              </a:xfrm>
              <a:custGeom>
                <a:avLst/>
                <a:gdLst>
                  <a:gd name="T0" fmla="*/ 1 w 7"/>
                  <a:gd name="T1" fmla="*/ 1 h 6"/>
                  <a:gd name="T2" fmla="*/ 2 w 7"/>
                  <a:gd name="T3" fmla="*/ 3 h 6"/>
                  <a:gd name="T4" fmla="*/ 4 w 7"/>
                  <a:gd name="T5" fmla="*/ 5 h 6"/>
                  <a:gd name="T6" fmla="*/ 6 w 7"/>
                  <a:gd name="T7" fmla="*/ 2 h 6"/>
                  <a:gd name="T8" fmla="*/ 4 w 7"/>
                  <a:gd name="T9" fmla="*/ 0 h 6"/>
                  <a:gd name="T10" fmla="*/ 1 w 7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1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4" y="4"/>
                      <a:pt x="3" y="6"/>
                      <a:pt x="4" y="5"/>
                    </a:cubicBezTo>
                    <a:cubicBezTo>
                      <a:pt x="6" y="4"/>
                      <a:pt x="7" y="3"/>
                      <a:pt x="6" y="2"/>
                    </a:cubicBezTo>
                    <a:cubicBezTo>
                      <a:pt x="6" y="2"/>
                      <a:pt x="4" y="0"/>
                      <a:pt x="4" y="0"/>
                    </a:cubicBezTo>
                    <a:cubicBezTo>
                      <a:pt x="2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7" name="Freeform 71"/>
              <p:cNvSpPr/>
              <p:nvPr/>
            </p:nvSpPr>
            <p:spPr bwMode="auto">
              <a:xfrm>
                <a:off x="6477" y="1929"/>
                <a:ext cx="9" cy="4"/>
              </a:xfrm>
              <a:custGeom>
                <a:avLst/>
                <a:gdLst>
                  <a:gd name="T0" fmla="*/ 3 w 6"/>
                  <a:gd name="T1" fmla="*/ 0 h 3"/>
                  <a:gd name="T2" fmla="*/ 1 w 6"/>
                  <a:gd name="T3" fmla="*/ 3 h 3"/>
                  <a:gd name="T4" fmla="*/ 3 w 6"/>
                  <a:gd name="T5" fmla="*/ 3 h 3"/>
                  <a:gd name="T6" fmla="*/ 5 w 6"/>
                  <a:gd name="T7" fmla="*/ 1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2" y="1"/>
                      <a:pt x="0" y="3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4" y="2"/>
                      <a:pt x="6" y="2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8" name="Freeform 72"/>
              <p:cNvSpPr/>
              <p:nvPr/>
            </p:nvSpPr>
            <p:spPr bwMode="auto">
              <a:xfrm>
                <a:off x="6486" y="1929"/>
                <a:ext cx="9" cy="6"/>
              </a:xfrm>
              <a:custGeom>
                <a:avLst/>
                <a:gdLst>
                  <a:gd name="T0" fmla="*/ 4 w 7"/>
                  <a:gd name="T1" fmla="*/ 1 h 5"/>
                  <a:gd name="T2" fmla="*/ 3 w 7"/>
                  <a:gd name="T3" fmla="*/ 0 h 5"/>
                  <a:gd name="T4" fmla="*/ 1 w 7"/>
                  <a:gd name="T5" fmla="*/ 1 h 5"/>
                  <a:gd name="T6" fmla="*/ 0 w 7"/>
                  <a:gd name="T7" fmla="*/ 3 h 5"/>
                  <a:gd name="T8" fmla="*/ 1 w 7"/>
                  <a:gd name="T9" fmla="*/ 5 h 5"/>
                  <a:gd name="T10" fmla="*/ 5 w 7"/>
                  <a:gd name="T11" fmla="*/ 4 h 5"/>
                  <a:gd name="T12" fmla="*/ 6 w 7"/>
                  <a:gd name="T13" fmla="*/ 3 h 5"/>
                  <a:gd name="T14" fmla="*/ 4 w 7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4" y="1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3" y="5"/>
                      <a:pt x="5" y="4"/>
                      <a:pt x="5" y="4"/>
                    </a:cubicBezTo>
                    <a:cubicBezTo>
                      <a:pt x="6" y="3"/>
                      <a:pt x="7" y="4"/>
                      <a:pt x="6" y="3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9" name="Freeform 73"/>
              <p:cNvSpPr/>
              <p:nvPr/>
            </p:nvSpPr>
            <p:spPr bwMode="auto">
              <a:xfrm>
                <a:off x="6491" y="1927"/>
                <a:ext cx="15" cy="7"/>
              </a:xfrm>
              <a:custGeom>
                <a:avLst/>
                <a:gdLst>
                  <a:gd name="T0" fmla="*/ 5 w 11"/>
                  <a:gd name="T1" fmla="*/ 4 h 5"/>
                  <a:gd name="T2" fmla="*/ 9 w 11"/>
                  <a:gd name="T3" fmla="*/ 4 h 5"/>
                  <a:gd name="T4" fmla="*/ 8 w 11"/>
                  <a:gd name="T5" fmla="*/ 1 h 5"/>
                  <a:gd name="T6" fmla="*/ 2 w 11"/>
                  <a:gd name="T7" fmla="*/ 0 h 5"/>
                  <a:gd name="T8" fmla="*/ 1 w 11"/>
                  <a:gd name="T9" fmla="*/ 1 h 5"/>
                  <a:gd name="T10" fmla="*/ 3 w 11"/>
                  <a:gd name="T11" fmla="*/ 2 h 5"/>
                  <a:gd name="T12" fmla="*/ 5 w 11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5">
                    <a:moveTo>
                      <a:pt x="5" y="4"/>
                    </a:moveTo>
                    <a:cubicBezTo>
                      <a:pt x="7" y="4"/>
                      <a:pt x="9" y="5"/>
                      <a:pt x="9" y="4"/>
                    </a:cubicBezTo>
                    <a:cubicBezTo>
                      <a:pt x="9" y="2"/>
                      <a:pt x="11" y="2"/>
                      <a:pt x="8" y="1"/>
                    </a:cubicBezTo>
                    <a:cubicBezTo>
                      <a:pt x="5" y="1"/>
                      <a:pt x="2" y="0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3" y="3"/>
                      <a:pt x="2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0" name="Freeform 74"/>
              <p:cNvSpPr/>
              <p:nvPr/>
            </p:nvSpPr>
            <p:spPr bwMode="auto">
              <a:xfrm>
                <a:off x="6509" y="1929"/>
                <a:ext cx="19" cy="5"/>
              </a:xfrm>
              <a:custGeom>
                <a:avLst/>
                <a:gdLst>
                  <a:gd name="T0" fmla="*/ 13 w 14"/>
                  <a:gd name="T1" fmla="*/ 3 h 4"/>
                  <a:gd name="T2" fmla="*/ 13 w 14"/>
                  <a:gd name="T3" fmla="*/ 1 h 4"/>
                  <a:gd name="T4" fmla="*/ 10 w 14"/>
                  <a:gd name="T5" fmla="*/ 2 h 4"/>
                  <a:gd name="T6" fmla="*/ 6 w 14"/>
                  <a:gd name="T7" fmla="*/ 1 h 4"/>
                  <a:gd name="T8" fmla="*/ 3 w 14"/>
                  <a:gd name="T9" fmla="*/ 0 h 4"/>
                  <a:gd name="T10" fmla="*/ 0 w 14"/>
                  <a:gd name="T11" fmla="*/ 2 h 4"/>
                  <a:gd name="T12" fmla="*/ 1 w 14"/>
                  <a:gd name="T13" fmla="*/ 2 h 4"/>
                  <a:gd name="T14" fmla="*/ 7 w 14"/>
                  <a:gd name="T15" fmla="*/ 3 h 4"/>
                  <a:gd name="T16" fmla="*/ 13 w 14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3" y="3"/>
                    </a:moveTo>
                    <a:cubicBezTo>
                      <a:pt x="14" y="2"/>
                      <a:pt x="14" y="1"/>
                      <a:pt x="13" y="1"/>
                    </a:cubicBezTo>
                    <a:cubicBezTo>
                      <a:pt x="12" y="2"/>
                      <a:pt x="12" y="2"/>
                      <a:pt x="10" y="2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3" y="2"/>
                      <a:pt x="4" y="3"/>
                      <a:pt x="7" y="3"/>
                    </a:cubicBezTo>
                    <a:cubicBezTo>
                      <a:pt x="9" y="3"/>
                      <a:pt x="12" y="4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1" name="Freeform 75"/>
              <p:cNvSpPr/>
              <p:nvPr/>
            </p:nvSpPr>
            <p:spPr bwMode="auto">
              <a:xfrm>
                <a:off x="6501" y="1938"/>
                <a:ext cx="18" cy="7"/>
              </a:xfrm>
              <a:custGeom>
                <a:avLst/>
                <a:gdLst>
                  <a:gd name="T0" fmla="*/ 10 w 13"/>
                  <a:gd name="T1" fmla="*/ 4 h 5"/>
                  <a:gd name="T2" fmla="*/ 8 w 13"/>
                  <a:gd name="T3" fmla="*/ 1 h 5"/>
                  <a:gd name="T4" fmla="*/ 1 w 13"/>
                  <a:gd name="T5" fmla="*/ 0 h 5"/>
                  <a:gd name="T6" fmla="*/ 5 w 13"/>
                  <a:gd name="T7" fmla="*/ 1 h 5"/>
                  <a:gd name="T8" fmla="*/ 10 w 13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">
                    <a:moveTo>
                      <a:pt x="10" y="4"/>
                    </a:moveTo>
                    <a:cubicBezTo>
                      <a:pt x="13" y="3"/>
                      <a:pt x="10" y="1"/>
                      <a:pt x="8" y="1"/>
                    </a:cubicBezTo>
                    <a:cubicBezTo>
                      <a:pt x="6" y="0"/>
                      <a:pt x="2" y="0"/>
                      <a:pt x="1" y="0"/>
                    </a:cubicBezTo>
                    <a:cubicBezTo>
                      <a:pt x="0" y="0"/>
                      <a:pt x="3" y="0"/>
                      <a:pt x="5" y="1"/>
                    </a:cubicBezTo>
                    <a:cubicBezTo>
                      <a:pt x="7" y="3"/>
                      <a:pt x="10" y="5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2" name="Freeform 76"/>
              <p:cNvSpPr/>
              <p:nvPr/>
            </p:nvSpPr>
            <p:spPr bwMode="auto">
              <a:xfrm>
                <a:off x="6559" y="1887"/>
                <a:ext cx="8" cy="6"/>
              </a:xfrm>
              <a:custGeom>
                <a:avLst/>
                <a:gdLst>
                  <a:gd name="T0" fmla="*/ 1 w 6"/>
                  <a:gd name="T1" fmla="*/ 1 h 4"/>
                  <a:gd name="T2" fmla="*/ 3 w 6"/>
                  <a:gd name="T3" fmla="*/ 4 h 4"/>
                  <a:gd name="T4" fmla="*/ 5 w 6"/>
                  <a:gd name="T5" fmla="*/ 1 h 4"/>
                  <a:gd name="T6" fmla="*/ 1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cubicBezTo>
                      <a:pt x="0" y="3"/>
                      <a:pt x="1" y="4"/>
                      <a:pt x="3" y="4"/>
                    </a:cubicBezTo>
                    <a:cubicBezTo>
                      <a:pt x="5" y="4"/>
                      <a:pt x="6" y="1"/>
                      <a:pt x="5" y="1"/>
                    </a:cubicBezTo>
                    <a:cubicBezTo>
                      <a:pt x="4" y="0"/>
                      <a:pt x="2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3" name="Freeform 77"/>
              <p:cNvSpPr/>
              <p:nvPr/>
            </p:nvSpPr>
            <p:spPr bwMode="auto">
              <a:xfrm>
                <a:off x="6574" y="1886"/>
                <a:ext cx="23" cy="8"/>
              </a:xfrm>
              <a:custGeom>
                <a:avLst/>
                <a:gdLst>
                  <a:gd name="T0" fmla="*/ 4 w 17"/>
                  <a:gd name="T1" fmla="*/ 0 h 6"/>
                  <a:gd name="T2" fmla="*/ 1 w 17"/>
                  <a:gd name="T3" fmla="*/ 1 h 6"/>
                  <a:gd name="T4" fmla="*/ 2 w 17"/>
                  <a:gd name="T5" fmla="*/ 3 h 6"/>
                  <a:gd name="T6" fmla="*/ 8 w 17"/>
                  <a:gd name="T7" fmla="*/ 3 h 6"/>
                  <a:gd name="T8" fmla="*/ 15 w 17"/>
                  <a:gd name="T9" fmla="*/ 5 h 6"/>
                  <a:gd name="T10" fmla="*/ 16 w 17"/>
                  <a:gd name="T11" fmla="*/ 4 h 6"/>
                  <a:gd name="T12" fmla="*/ 10 w 17"/>
                  <a:gd name="T13" fmla="*/ 0 h 6"/>
                  <a:gd name="T14" fmla="*/ 4 w 1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6">
                    <a:moveTo>
                      <a:pt x="4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4" y="3"/>
                      <a:pt x="5" y="3"/>
                      <a:pt x="8" y="3"/>
                    </a:cubicBezTo>
                    <a:cubicBezTo>
                      <a:pt x="11" y="3"/>
                      <a:pt x="14" y="4"/>
                      <a:pt x="15" y="5"/>
                    </a:cubicBezTo>
                    <a:cubicBezTo>
                      <a:pt x="17" y="6"/>
                      <a:pt x="17" y="5"/>
                      <a:pt x="16" y="4"/>
                    </a:cubicBezTo>
                    <a:cubicBezTo>
                      <a:pt x="15" y="2"/>
                      <a:pt x="12" y="1"/>
                      <a:pt x="10" y="0"/>
                    </a:cubicBezTo>
                    <a:cubicBezTo>
                      <a:pt x="7" y="0"/>
                      <a:pt x="7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4" name="Freeform 78"/>
              <p:cNvSpPr/>
              <p:nvPr/>
            </p:nvSpPr>
            <p:spPr bwMode="auto">
              <a:xfrm>
                <a:off x="6502" y="1850"/>
                <a:ext cx="51" cy="56"/>
              </a:xfrm>
              <a:custGeom>
                <a:avLst/>
                <a:gdLst>
                  <a:gd name="T0" fmla="*/ 2 w 37"/>
                  <a:gd name="T1" fmla="*/ 18 h 41"/>
                  <a:gd name="T2" fmla="*/ 1 w 37"/>
                  <a:gd name="T3" fmla="*/ 24 h 41"/>
                  <a:gd name="T4" fmla="*/ 0 w 37"/>
                  <a:gd name="T5" fmla="*/ 27 h 41"/>
                  <a:gd name="T6" fmla="*/ 2 w 37"/>
                  <a:gd name="T7" fmla="*/ 30 h 41"/>
                  <a:gd name="T8" fmla="*/ 4 w 37"/>
                  <a:gd name="T9" fmla="*/ 33 h 41"/>
                  <a:gd name="T10" fmla="*/ 3 w 37"/>
                  <a:gd name="T11" fmla="*/ 39 h 41"/>
                  <a:gd name="T12" fmla="*/ 6 w 37"/>
                  <a:gd name="T13" fmla="*/ 41 h 41"/>
                  <a:gd name="T14" fmla="*/ 7 w 37"/>
                  <a:gd name="T15" fmla="*/ 39 h 41"/>
                  <a:gd name="T16" fmla="*/ 8 w 37"/>
                  <a:gd name="T17" fmla="*/ 36 h 41"/>
                  <a:gd name="T18" fmla="*/ 8 w 37"/>
                  <a:gd name="T19" fmla="*/ 33 h 41"/>
                  <a:gd name="T20" fmla="*/ 8 w 37"/>
                  <a:gd name="T21" fmla="*/ 30 h 41"/>
                  <a:gd name="T22" fmla="*/ 8 w 37"/>
                  <a:gd name="T23" fmla="*/ 26 h 41"/>
                  <a:gd name="T24" fmla="*/ 13 w 37"/>
                  <a:gd name="T25" fmla="*/ 25 h 41"/>
                  <a:gd name="T26" fmla="*/ 12 w 37"/>
                  <a:gd name="T27" fmla="*/ 30 h 41"/>
                  <a:gd name="T28" fmla="*/ 15 w 37"/>
                  <a:gd name="T29" fmla="*/ 34 h 41"/>
                  <a:gd name="T30" fmla="*/ 15 w 37"/>
                  <a:gd name="T31" fmla="*/ 36 h 41"/>
                  <a:gd name="T32" fmla="*/ 18 w 37"/>
                  <a:gd name="T33" fmla="*/ 36 h 41"/>
                  <a:gd name="T34" fmla="*/ 20 w 37"/>
                  <a:gd name="T35" fmla="*/ 36 h 41"/>
                  <a:gd name="T36" fmla="*/ 23 w 37"/>
                  <a:gd name="T37" fmla="*/ 34 h 41"/>
                  <a:gd name="T38" fmla="*/ 22 w 37"/>
                  <a:gd name="T39" fmla="*/ 33 h 41"/>
                  <a:gd name="T40" fmla="*/ 20 w 37"/>
                  <a:gd name="T41" fmla="*/ 31 h 41"/>
                  <a:gd name="T42" fmla="*/ 20 w 37"/>
                  <a:gd name="T43" fmla="*/ 28 h 41"/>
                  <a:gd name="T44" fmla="*/ 17 w 37"/>
                  <a:gd name="T45" fmla="*/ 24 h 41"/>
                  <a:gd name="T46" fmla="*/ 14 w 37"/>
                  <a:gd name="T47" fmla="*/ 20 h 41"/>
                  <a:gd name="T48" fmla="*/ 15 w 37"/>
                  <a:gd name="T49" fmla="*/ 21 h 41"/>
                  <a:gd name="T50" fmla="*/ 20 w 37"/>
                  <a:gd name="T51" fmla="*/ 17 h 41"/>
                  <a:gd name="T52" fmla="*/ 23 w 37"/>
                  <a:gd name="T53" fmla="*/ 15 h 41"/>
                  <a:gd name="T54" fmla="*/ 20 w 37"/>
                  <a:gd name="T55" fmla="*/ 15 h 41"/>
                  <a:gd name="T56" fmla="*/ 15 w 37"/>
                  <a:gd name="T57" fmla="*/ 15 h 41"/>
                  <a:gd name="T58" fmla="*/ 12 w 37"/>
                  <a:gd name="T59" fmla="*/ 18 h 41"/>
                  <a:gd name="T60" fmla="*/ 9 w 37"/>
                  <a:gd name="T61" fmla="*/ 15 h 41"/>
                  <a:gd name="T62" fmla="*/ 7 w 37"/>
                  <a:gd name="T63" fmla="*/ 11 h 41"/>
                  <a:gd name="T64" fmla="*/ 8 w 37"/>
                  <a:gd name="T65" fmla="*/ 8 h 41"/>
                  <a:gd name="T66" fmla="*/ 12 w 37"/>
                  <a:gd name="T67" fmla="*/ 7 h 41"/>
                  <a:gd name="T68" fmla="*/ 22 w 37"/>
                  <a:gd name="T69" fmla="*/ 7 h 41"/>
                  <a:gd name="T70" fmla="*/ 28 w 37"/>
                  <a:gd name="T71" fmla="*/ 8 h 41"/>
                  <a:gd name="T72" fmla="*/ 32 w 37"/>
                  <a:gd name="T73" fmla="*/ 6 h 41"/>
                  <a:gd name="T74" fmla="*/ 36 w 37"/>
                  <a:gd name="T75" fmla="*/ 1 h 41"/>
                  <a:gd name="T76" fmla="*/ 32 w 37"/>
                  <a:gd name="T77" fmla="*/ 2 h 41"/>
                  <a:gd name="T78" fmla="*/ 26 w 37"/>
                  <a:gd name="T79" fmla="*/ 5 h 41"/>
                  <a:gd name="T80" fmla="*/ 18 w 37"/>
                  <a:gd name="T81" fmla="*/ 4 h 41"/>
                  <a:gd name="T82" fmla="*/ 12 w 37"/>
                  <a:gd name="T83" fmla="*/ 2 h 41"/>
                  <a:gd name="T84" fmla="*/ 11 w 37"/>
                  <a:gd name="T85" fmla="*/ 5 h 41"/>
                  <a:gd name="T86" fmla="*/ 7 w 37"/>
                  <a:gd name="T87" fmla="*/ 5 h 41"/>
                  <a:gd name="T88" fmla="*/ 5 w 37"/>
                  <a:gd name="T89" fmla="*/ 9 h 41"/>
                  <a:gd name="T90" fmla="*/ 5 w 37"/>
                  <a:gd name="T91" fmla="*/ 13 h 41"/>
                  <a:gd name="T92" fmla="*/ 2 w 37"/>
                  <a:gd name="T93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7" h="41">
                    <a:moveTo>
                      <a:pt x="2" y="18"/>
                    </a:moveTo>
                    <a:cubicBezTo>
                      <a:pt x="1" y="21"/>
                      <a:pt x="1" y="23"/>
                      <a:pt x="1" y="24"/>
                    </a:cubicBezTo>
                    <a:cubicBezTo>
                      <a:pt x="0" y="24"/>
                      <a:pt x="0" y="26"/>
                      <a:pt x="0" y="27"/>
                    </a:cubicBezTo>
                    <a:cubicBezTo>
                      <a:pt x="0" y="28"/>
                      <a:pt x="1" y="29"/>
                      <a:pt x="2" y="30"/>
                    </a:cubicBezTo>
                    <a:cubicBezTo>
                      <a:pt x="3" y="30"/>
                      <a:pt x="3" y="31"/>
                      <a:pt x="4" y="33"/>
                    </a:cubicBezTo>
                    <a:cubicBezTo>
                      <a:pt x="5" y="35"/>
                      <a:pt x="3" y="38"/>
                      <a:pt x="3" y="39"/>
                    </a:cubicBezTo>
                    <a:cubicBezTo>
                      <a:pt x="2" y="41"/>
                      <a:pt x="4" y="41"/>
                      <a:pt x="6" y="41"/>
                    </a:cubicBezTo>
                    <a:cubicBezTo>
                      <a:pt x="8" y="41"/>
                      <a:pt x="7" y="40"/>
                      <a:pt x="7" y="39"/>
                    </a:cubicBezTo>
                    <a:cubicBezTo>
                      <a:pt x="7" y="38"/>
                      <a:pt x="8" y="38"/>
                      <a:pt x="8" y="36"/>
                    </a:cubicBezTo>
                    <a:cubicBezTo>
                      <a:pt x="9" y="35"/>
                      <a:pt x="8" y="34"/>
                      <a:pt x="8" y="33"/>
                    </a:cubicBezTo>
                    <a:cubicBezTo>
                      <a:pt x="8" y="33"/>
                      <a:pt x="8" y="31"/>
                      <a:pt x="8" y="30"/>
                    </a:cubicBezTo>
                    <a:cubicBezTo>
                      <a:pt x="8" y="29"/>
                      <a:pt x="8" y="28"/>
                      <a:pt x="8" y="26"/>
                    </a:cubicBezTo>
                    <a:cubicBezTo>
                      <a:pt x="8" y="24"/>
                      <a:pt x="11" y="25"/>
                      <a:pt x="13" y="25"/>
                    </a:cubicBezTo>
                    <a:cubicBezTo>
                      <a:pt x="15" y="25"/>
                      <a:pt x="12" y="28"/>
                      <a:pt x="12" y="30"/>
                    </a:cubicBezTo>
                    <a:cubicBezTo>
                      <a:pt x="11" y="31"/>
                      <a:pt x="14" y="33"/>
                      <a:pt x="15" y="34"/>
                    </a:cubicBezTo>
                    <a:cubicBezTo>
                      <a:pt x="16" y="34"/>
                      <a:pt x="14" y="35"/>
                      <a:pt x="15" y="36"/>
                    </a:cubicBezTo>
                    <a:cubicBezTo>
                      <a:pt x="16" y="37"/>
                      <a:pt x="17" y="37"/>
                      <a:pt x="18" y="36"/>
                    </a:cubicBezTo>
                    <a:cubicBezTo>
                      <a:pt x="19" y="35"/>
                      <a:pt x="19" y="36"/>
                      <a:pt x="20" y="36"/>
                    </a:cubicBezTo>
                    <a:cubicBezTo>
                      <a:pt x="21" y="36"/>
                      <a:pt x="22" y="34"/>
                      <a:pt x="23" y="34"/>
                    </a:cubicBezTo>
                    <a:cubicBezTo>
                      <a:pt x="25" y="33"/>
                      <a:pt x="24" y="33"/>
                      <a:pt x="22" y="33"/>
                    </a:cubicBezTo>
                    <a:cubicBezTo>
                      <a:pt x="21" y="33"/>
                      <a:pt x="21" y="32"/>
                      <a:pt x="20" y="31"/>
                    </a:cubicBezTo>
                    <a:cubicBezTo>
                      <a:pt x="20" y="31"/>
                      <a:pt x="20" y="29"/>
                      <a:pt x="20" y="28"/>
                    </a:cubicBezTo>
                    <a:cubicBezTo>
                      <a:pt x="20" y="27"/>
                      <a:pt x="18" y="25"/>
                      <a:pt x="17" y="24"/>
                    </a:cubicBezTo>
                    <a:cubicBezTo>
                      <a:pt x="15" y="22"/>
                      <a:pt x="14" y="21"/>
                      <a:pt x="14" y="20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6" y="21"/>
                      <a:pt x="19" y="18"/>
                      <a:pt x="20" y="17"/>
                    </a:cubicBezTo>
                    <a:cubicBezTo>
                      <a:pt x="21" y="17"/>
                      <a:pt x="22" y="16"/>
                      <a:pt x="23" y="15"/>
                    </a:cubicBezTo>
                    <a:cubicBezTo>
                      <a:pt x="23" y="14"/>
                      <a:pt x="21" y="14"/>
                      <a:pt x="20" y="15"/>
                    </a:cubicBezTo>
                    <a:cubicBezTo>
                      <a:pt x="19" y="15"/>
                      <a:pt x="17" y="15"/>
                      <a:pt x="15" y="15"/>
                    </a:cubicBezTo>
                    <a:cubicBezTo>
                      <a:pt x="14" y="15"/>
                      <a:pt x="14" y="17"/>
                      <a:pt x="12" y="18"/>
                    </a:cubicBezTo>
                    <a:cubicBezTo>
                      <a:pt x="11" y="18"/>
                      <a:pt x="11" y="16"/>
                      <a:pt x="9" y="15"/>
                    </a:cubicBezTo>
                    <a:cubicBezTo>
                      <a:pt x="7" y="14"/>
                      <a:pt x="7" y="13"/>
                      <a:pt x="7" y="11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8" y="7"/>
                      <a:pt x="11" y="7"/>
                      <a:pt x="12" y="7"/>
                    </a:cubicBezTo>
                    <a:cubicBezTo>
                      <a:pt x="14" y="7"/>
                      <a:pt x="19" y="7"/>
                      <a:pt x="22" y="7"/>
                    </a:cubicBezTo>
                    <a:cubicBezTo>
                      <a:pt x="24" y="7"/>
                      <a:pt x="25" y="8"/>
                      <a:pt x="28" y="8"/>
                    </a:cubicBezTo>
                    <a:cubicBezTo>
                      <a:pt x="31" y="8"/>
                      <a:pt x="31" y="7"/>
                      <a:pt x="32" y="6"/>
                    </a:cubicBezTo>
                    <a:cubicBezTo>
                      <a:pt x="33" y="6"/>
                      <a:pt x="35" y="2"/>
                      <a:pt x="36" y="1"/>
                    </a:cubicBezTo>
                    <a:cubicBezTo>
                      <a:pt x="37" y="0"/>
                      <a:pt x="35" y="0"/>
                      <a:pt x="32" y="2"/>
                    </a:cubicBezTo>
                    <a:cubicBezTo>
                      <a:pt x="30" y="4"/>
                      <a:pt x="28" y="5"/>
                      <a:pt x="26" y="5"/>
                    </a:cubicBezTo>
                    <a:cubicBezTo>
                      <a:pt x="24" y="5"/>
                      <a:pt x="20" y="5"/>
                      <a:pt x="18" y="4"/>
                    </a:cubicBezTo>
                    <a:cubicBezTo>
                      <a:pt x="15" y="4"/>
                      <a:pt x="14" y="3"/>
                      <a:pt x="12" y="2"/>
                    </a:cubicBezTo>
                    <a:cubicBezTo>
                      <a:pt x="11" y="2"/>
                      <a:pt x="11" y="4"/>
                      <a:pt x="11" y="5"/>
                    </a:cubicBezTo>
                    <a:cubicBezTo>
                      <a:pt x="10" y="6"/>
                      <a:pt x="8" y="5"/>
                      <a:pt x="7" y="5"/>
                    </a:cubicBezTo>
                    <a:cubicBezTo>
                      <a:pt x="7" y="5"/>
                      <a:pt x="6" y="7"/>
                      <a:pt x="5" y="9"/>
                    </a:cubicBezTo>
                    <a:cubicBezTo>
                      <a:pt x="4" y="11"/>
                      <a:pt x="5" y="11"/>
                      <a:pt x="5" y="13"/>
                    </a:cubicBezTo>
                    <a:cubicBezTo>
                      <a:pt x="4" y="15"/>
                      <a:pt x="3" y="15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5" name="Freeform 79"/>
              <p:cNvSpPr/>
              <p:nvPr/>
            </p:nvSpPr>
            <p:spPr bwMode="auto">
              <a:xfrm>
                <a:off x="6568" y="1846"/>
                <a:ext cx="14" cy="25"/>
              </a:xfrm>
              <a:custGeom>
                <a:avLst/>
                <a:gdLst>
                  <a:gd name="T0" fmla="*/ 1 w 10"/>
                  <a:gd name="T1" fmla="*/ 6 h 18"/>
                  <a:gd name="T2" fmla="*/ 1 w 10"/>
                  <a:gd name="T3" fmla="*/ 9 h 18"/>
                  <a:gd name="T4" fmla="*/ 3 w 10"/>
                  <a:gd name="T5" fmla="*/ 16 h 18"/>
                  <a:gd name="T6" fmla="*/ 6 w 10"/>
                  <a:gd name="T7" fmla="*/ 17 h 18"/>
                  <a:gd name="T8" fmla="*/ 4 w 10"/>
                  <a:gd name="T9" fmla="*/ 12 h 18"/>
                  <a:gd name="T10" fmla="*/ 6 w 10"/>
                  <a:gd name="T11" fmla="*/ 10 h 18"/>
                  <a:gd name="T12" fmla="*/ 9 w 10"/>
                  <a:gd name="T13" fmla="*/ 11 h 18"/>
                  <a:gd name="T14" fmla="*/ 7 w 10"/>
                  <a:gd name="T15" fmla="*/ 8 h 18"/>
                  <a:gd name="T16" fmla="*/ 8 w 10"/>
                  <a:gd name="T17" fmla="*/ 6 h 18"/>
                  <a:gd name="T18" fmla="*/ 5 w 10"/>
                  <a:gd name="T19" fmla="*/ 5 h 18"/>
                  <a:gd name="T20" fmla="*/ 3 w 10"/>
                  <a:gd name="T21" fmla="*/ 7 h 18"/>
                  <a:gd name="T22" fmla="*/ 4 w 10"/>
                  <a:gd name="T23" fmla="*/ 3 h 18"/>
                  <a:gd name="T24" fmla="*/ 3 w 10"/>
                  <a:gd name="T25" fmla="*/ 1 h 18"/>
                  <a:gd name="T26" fmla="*/ 2 w 10"/>
                  <a:gd name="T27" fmla="*/ 1 h 18"/>
                  <a:gd name="T28" fmla="*/ 1 w 10"/>
                  <a:gd name="T2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8">
                    <a:moveTo>
                      <a:pt x="1" y="6"/>
                    </a:moveTo>
                    <a:cubicBezTo>
                      <a:pt x="1" y="8"/>
                      <a:pt x="1" y="8"/>
                      <a:pt x="1" y="9"/>
                    </a:cubicBezTo>
                    <a:cubicBezTo>
                      <a:pt x="1" y="11"/>
                      <a:pt x="2" y="14"/>
                      <a:pt x="3" y="16"/>
                    </a:cubicBezTo>
                    <a:cubicBezTo>
                      <a:pt x="5" y="17"/>
                      <a:pt x="7" y="18"/>
                      <a:pt x="6" y="17"/>
                    </a:cubicBezTo>
                    <a:cubicBezTo>
                      <a:pt x="5" y="16"/>
                      <a:pt x="3" y="13"/>
                      <a:pt x="4" y="12"/>
                    </a:cubicBezTo>
                    <a:cubicBezTo>
                      <a:pt x="4" y="10"/>
                      <a:pt x="4" y="10"/>
                      <a:pt x="6" y="10"/>
                    </a:cubicBezTo>
                    <a:cubicBezTo>
                      <a:pt x="8" y="10"/>
                      <a:pt x="10" y="12"/>
                      <a:pt x="9" y="11"/>
                    </a:cubicBezTo>
                    <a:cubicBezTo>
                      <a:pt x="8" y="9"/>
                      <a:pt x="6" y="9"/>
                      <a:pt x="7" y="8"/>
                    </a:cubicBezTo>
                    <a:cubicBezTo>
                      <a:pt x="8" y="7"/>
                      <a:pt x="7" y="7"/>
                      <a:pt x="8" y="6"/>
                    </a:cubicBezTo>
                    <a:cubicBezTo>
                      <a:pt x="8" y="5"/>
                      <a:pt x="6" y="4"/>
                      <a:pt x="5" y="5"/>
                    </a:cubicBezTo>
                    <a:cubicBezTo>
                      <a:pt x="4" y="6"/>
                      <a:pt x="2" y="8"/>
                      <a:pt x="3" y="7"/>
                    </a:cubicBezTo>
                    <a:cubicBezTo>
                      <a:pt x="3" y="6"/>
                      <a:pt x="5" y="4"/>
                      <a:pt x="4" y="3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3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6" name="Freeform 80"/>
              <p:cNvSpPr/>
              <p:nvPr/>
            </p:nvSpPr>
            <p:spPr bwMode="auto">
              <a:xfrm>
                <a:off x="6575" y="1843"/>
                <a:ext cx="6" cy="4"/>
              </a:xfrm>
              <a:custGeom>
                <a:avLst/>
                <a:gdLst>
                  <a:gd name="T0" fmla="*/ 1 w 4"/>
                  <a:gd name="T1" fmla="*/ 3 h 3"/>
                  <a:gd name="T2" fmla="*/ 3 w 4"/>
                  <a:gd name="T3" fmla="*/ 1 h 3"/>
                  <a:gd name="T4" fmla="*/ 2 w 4"/>
                  <a:gd name="T5" fmla="*/ 1 h 3"/>
                  <a:gd name="T6" fmla="*/ 1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2" y="3"/>
                      <a:pt x="4" y="2"/>
                      <a:pt x="3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7" name="Freeform 81"/>
              <p:cNvSpPr/>
              <p:nvPr/>
            </p:nvSpPr>
            <p:spPr bwMode="auto">
              <a:xfrm>
                <a:off x="6593" y="1864"/>
                <a:ext cx="7" cy="3"/>
              </a:xfrm>
              <a:custGeom>
                <a:avLst/>
                <a:gdLst>
                  <a:gd name="T0" fmla="*/ 5 w 5"/>
                  <a:gd name="T1" fmla="*/ 2 h 2"/>
                  <a:gd name="T2" fmla="*/ 0 w 5"/>
                  <a:gd name="T3" fmla="*/ 1 h 2"/>
                  <a:gd name="T4" fmla="*/ 5 w 5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cubicBezTo>
                      <a:pt x="5" y="1"/>
                      <a:pt x="0" y="0"/>
                      <a:pt x="0" y="1"/>
                    </a:cubicBezTo>
                    <a:cubicBezTo>
                      <a:pt x="0" y="2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8" name="Freeform 82"/>
              <p:cNvSpPr/>
              <p:nvPr/>
            </p:nvSpPr>
            <p:spPr bwMode="auto">
              <a:xfrm>
                <a:off x="6594" y="1867"/>
                <a:ext cx="29" cy="15"/>
              </a:xfrm>
              <a:custGeom>
                <a:avLst/>
                <a:gdLst>
                  <a:gd name="T0" fmla="*/ 4 w 21"/>
                  <a:gd name="T1" fmla="*/ 7 h 11"/>
                  <a:gd name="T2" fmla="*/ 8 w 21"/>
                  <a:gd name="T3" fmla="*/ 8 h 11"/>
                  <a:gd name="T4" fmla="*/ 11 w 21"/>
                  <a:gd name="T5" fmla="*/ 11 h 11"/>
                  <a:gd name="T6" fmla="*/ 19 w 21"/>
                  <a:gd name="T7" fmla="*/ 11 h 11"/>
                  <a:gd name="T8" fmla="*/ 20 w 21"/>
                  <a:gd name="T9" fmla="*/ 8 h 11"/>
                  <a:gd name="T10" fmla="*/ 21 w 21"/>
                  <a:gd name="T11" fmla="*/ 6 h 11"/>
                  <a:gd name="T12" fmla="*/ 20 w 21"/>
                  <a:gd name="T13" fmla="*/ 2 h 11"/>
                  <a:gd name="T14" fmla="*/ 15 w 21"/>
                  <a:gd name="T15" fmla="*/ 1 h 11"/>
                  <a:gd name="T16" fmla="*/ 11 w 21"/>
                  <a:gd name="T17" fmla="*/ 0 h 11"/>
                  <a:gd name="T18" fmla="*/ 8 w 21"/>
                  <a:gd name="T19" fmla="*/ 1 h 11"/>
                  <a:gd name="T20" fmla="*/ 4 w 21"/>
                  <a:gd name="T21" fmla="*/ 3 h 11"/>
                  <a:gd name="T22" fmla="*/ 3 w 21"/>
                  <a:gd name="T23" fmla="*/ 4 h 11"/>
                  <a:gd name="T24" fmla="*/ 1 w 21"/>
                  <a:gd name="T25" fmla="*/ 3 h 11"/>
                  <a:gd name="T26" fmla="*/ 2 w 21"/>
                  <a:gd name="T27" fmla="*/ 6 h 11"/>
                  <a:gd name="T28" fmla="*/ 4 w 21"/>
                  <a:gd name="T2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11">
                    <a:moveTo>
                      <a:pt x="4" y="7"/>
                    </a:moveTo>
                    <a:cubicBezTo>
                      <a:pt x="6" y="7"/>
                      <a:pt x="8" y="7"/>
                      <a:pt x="8" y="8"/>
                    </a:cubicBezTo>
                    <a:cubicBezTo>
                      <a:pt x="9" y="9"/>
                      <a:pt x="9" y="11"/>
                      <a:pt x="11" y="11"/>
                    </a:cubicBezTo>
                    <a:cubicBezTo>
                      <a:pt x="13" y="11"/>
                      <a:pt x="17" y="11"/>
                      <a:pt x="19" y="11"/>
                    </a:cubicBezTo>
                    <a:cubicBezTo>
                      <a:pt x="20" y="10"/>
                      <a:pt x="20" y="9"/>
                      <a:pt x="20" y="8"/>
                    </a:cubicBezTo>
                    <a:cubicBezTo>
                      <a:pt x="20" y="7"/>
                      <a:pt x="21" y="7"/>
                      <a:pt x="21" y="6"/>
                    </a:cubicBezTo>
                    <a:cubicBezTo>
                      <a:pt x="20" y="5"/>
                      <a:pt x="21" y="3"/>
                      <a:pt x="20" y="2"/>
                    </a:cubicBezTo>
                    <a:cubicBezTo>
                      <a:pt x="18" y="1"/>
                      <a:pt x="16" y="2"/>
                      <a:pt x="15" y="1"/>
                    </a:cubicBezTo>
                    <a:cubicBezTo>
                      <a:pt x="14" y="0"/>
                      <a:pt x="12" y="0"/>
                      <a:pt x="11" y="0"/>
                    </a:cubicBezTo>
                    <a:cubicBezTo>
                      <a:pt x="11" y="0"/>
                      <a:pt x="10" y="0"/>
                      <a:pt x="8" y="1"/>
                    </a:cubicBezTo>
                    <a:cubicBezTo>
                      <a:pt x="6" y="2"/>
                      <a:pt x="4" y="3"/>
                      <a:pt x="4" y="3"/>
                    </a:cubicBezTo>
                    <a:cubicBezTo>
                      <a:pt x="4" y="4"/>
                      <a:pt x="3" y="5"/>
                      <a:pt x="3" y="4"/>
                    </a:cubicBezTo>
                    <a:cubicBezTo>
                      <a:pt x="2" y="3"/>
                      <a:pt x="1" y="2"/>
                      <a:pt x="1" y="3"/>
                    </a:cubicBezTo>
                    <a:cubicBezTo>
                      <a:pt x="0" y="4"/>
                      <a:pt x="2" y="5"/>
                      <a:pt x="2" y="6"/>
                    </a:cubicBezTo>
                    <a:cubicBezTo>
                      <a:pt x="3" y="7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9" name="Freeform 83"/>
              <p:cNvSpPr/>
              <p:nvPr/>
            </p:nvSpPr>
            <p:spPr bwMode="auto">
              <a:xfrm>
                <a:off x="6735" y="1898"/>
                <a:ext cx="30" cy="15"/>
              </a:xfrm>
              <a:custGeom>
                <a:avLst/>
                <a:gdLst>
                  <a:gd name="T0" fmla="*/ 2 w 22"/>
                  <a:gd name="T1" fmla="*/ 6 h 11"/>
                  <a:gd name="T2" fmla="*/ 0 w 22"/>
                  <a:gd name="T3" fmla="*/ 7 h 11"/>
                  <a:gd name="T4" fmla="*/ 10 w 22"/>
                  <a:gd name="T5" fmla="*/ 11 h 11"/>
                  <a:gd name="T6" fmla="*/ 16 w 22"/>
                  <a:gd name="T7" fmla="*/ 8 h 11"/>
                  <a:gd name="T8" fmla="*/ 20 w 22"/>
                  <a:gd name="T9" fmla="*/ 6 h 11"/>
                  <a:gd name="T10" fmla="*/ 20 w 22"/>
                  <a:gd name="T11" fmla="*/ 4 h 11"/>
                  <a:gd name="T12" fmla="*/ 22 w 22"/>
                  <a:gd name="T13" fmla="*/ 2 h 11"/>
                  <a:gd name="T14" fmla="*/ 20 w 22"/>
                  <a:gd name="T15" fmla="*/ 0 h 11"/>
                  <a:gd name="T16" fmla="*/ 18 w 22"/>
                  <a:gd name="T17" fmla="*/ 1 h 11"/>
                  <a:gd name="T18" fmla="*/ 17 w 22"/>
                  <a:gd name="T19" fmla="*/ 3 h 11"/>
                  <a:gd name="T20" fmla="*/ 14 w 22"/>
                  <a:gd name="T21" fmla="*/ 6 h 11"/>
                  <a:gd name="T22" fmla="*/ 9 w 22"/>
                  <a:gd name="T23" fmla="*/ 6 h 11"/>
                  <a:gd name="T24" fmla="*/ 7 w 22"/>
                  <a:gd name="T25" fmla="*/ 7 h 11"/>
                  <a:gd name="T26" fmla="*/ 2 w 2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1">
                    <a:moveTo>
                      <a:pt x="2" y="6"/>
                    </a:moveTo>
                    <a:cubicBezTo>
                      <a:pt x="1" y="6"/>
                      <a:pt x="0" y="6"/>
                      <a:pt x="0" y="7"/>
                    </a:cubicBezTo>
                    <a:cubicBezTo>
                      <a:pt x="0" y="10"/>
                      <a:pt x="7" y="11"/>
                      <a:pt x="10" y="11"/>
                    </a:cubicBezTo>
                    <a:cubicBezTo>
                      <a:pt x="13" y="11"/>
                      <a:pt x="15" y="9"/>
                      <a:pt x="16" y="8"/>
                    </a:cubicBezTo>
                    <a:cubicBezTo>
                      <a:pt x="17" y="7"/>
                      <a:pt x="18" y="6"/>
                      <a:pt x="20" y="6"/>
                    </a:cubicBezTo>
                    <a:cubicBezTo>
                      <a:pt x="21" y="6"/>
                      <a:pt x="20" y="5"/>
                      <a:pt x="20" y="4"/>
                    </a:cubicBezTo>
                    <a:cubicBezTo>
                      <a:pt x="20" y="4"/>
                      <a:pt x="22" y="3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8" y="2"/>
                      <a:pt x="19" y="3"/>
                      <a:pt x="17" y="3"/>
                    </a:cubicBezTo>
                    <a:cubicBezTo>
                      <a:pt x="15" y="4"/>
                      <a:pt x="15" y="4"/>
                      <a:pt x="14" y="6"/>
                    </a:cubicBezTo>
                    <a:cubicBezTo>
                      <a:pt x="13" y="7"/>
                      <a:pt x="11" y="6"/>
                      <a:pt x="9" y="6"/>
                    </a:cubicBezTo>
                    <a:cubicBezTo>
                      <a:pt x="8" y="5"/>
                      <a:pt x="8" y="6"/>
                      <a:pt x="7" y="7"/>
                    </a:cubicBezTo>
                    <a:cubicBezTo>
                      <a:pt x="6" y="7"/>
                      <a:pt x="3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0" name="Freeform 84"/>
              <p:cNvSpPr/>
              <p:nvPr/>
            </p:nvSpPr>
            <p:spPr bwMode="auto">
              <a:xfrm>
                <a:off x="6781" y="1905"/>
                <a:ext cx="13" cy="14"/>
              </a:xfrm>
              <a:custGeom>
                <a:avLst/>
                <a:gdLst>
                  <a:gd name="T0" fmla="*/ 6 w 9"/>
                  <a:gd name="T1" fmla="*/ 5 h 10"/>
                  <a:gd name="T2" fmla="*/ 3 w 9"/>
                  <a:gd name="T3" fmla="*/ 2 h 10"/>
                  <a:gd name="T4" fmla="*/ 1 w 9"/>
                  <a:gd name="T5" fmla="*/ 0 h 10"/>
                  <a:gd name="T6" fmla="*/ 2 w 9"/>
                  <a:gd name="T7" fmla="*/ 5 h 10"/>
                  <a:gd name="T8" fmla="*/ 7 w 9"/>
                  <a:gd name="T9" fmla="*/ 9 h 10"/>
                  <a:gd name="T10" fmla="*/ 9 w 9"/>
                  <a:gd name="T11" fmla="*/ 8 h 10"/>
                  <a:gd name="T12" fmla="*/ 6 w 9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5"/>
                    </a:moveTo>
                    <a:cubicBezTo>
                      <a:pt x="4" y="3"/>
                      <a:pt x="4" y="3"/>
                      <a:pt x="3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1" y="3"/>
                      <a:pt x="2" y="5"/>
                    </a:cubicBezTo>
                    <a:cubicBezTo>
                      <a:pt x="3" y="6"/>
                      <a:pt x="5" y="9"/>
                      <a:pt x="7" y="9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7"/>
                      <a:pt x="8" y="6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1" name="Freeform 85"/>
              <p:cNvSpPr/>
              <p:nvPr/>
            </p:nvSpPr>
            <p:spPr bwMode="auto">
              <a:xfrm>
                <a:off x="6823" y="1937"/>
                <a:ext cx="8" cy="8"/>
              </a:xfrm>
              <a:custGeom>
                <a:avLst/>
                <a:gdLst>
                  <a:gd name="T0" fmla="*/ 3 w 6"/>
                  <a:gd name="T1" fmla="*/ 1 h 6"/>
                  <a:gd name="T2" fmla="*/ 0 w 6"/>
                  <a:gd name="T3" fmla="*/ 1 h 6"/>
                  <a:gd name="T4" fmla="*/ 2 w 6"/>
                  <a:gd name="T5" fmla="*/ 3 h 6"/>
                  <a:gd name="T6" fmla="*/ 6 w 6"/>
                  <a:gd name="T7" fmla="*/ 4 h 6"/>
                  <a:gd name="T8" fmla="*/ 3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1"/>
                    </a:moveTo>
                    <a:cubicBezTo>
                      <a:pt x="2" y="1"/>
                      <a:pt x="0" y="0"/>
                      <a:pt x="0" y="1"/>
                    </a:cubicBezTo>
                    <a:cubicBezTo>
                      <a:pt x="0" y="1"/>
                      <a:pt x="0" y="3"/>
                      <a:pt x="2" y="3"/>
                    </a:cubicBezTo>
                    <a:cubicBezTo>
                      <a:pt x="4" y="3"/>
                      <a:pt x="6" y="6"/>
                      <a:pt x="6" y="4"/>
                    </a:cubicBezTo>
                    <a:cubicBezTo>
                      <a:pt x="6" y="3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2" name="Freeform 86"/>
              <p:cNvSpPr/>
              <p:nvPr/>
            </p:nvSpPr>
            <p:spPr bwMode="auto">
              <a:xfrm>
                <a:off x="6810" y="1924"/>
                <a:ext cx="17" cy="7"/>
              </a:xfrm>
              <a:custGeom>
                <a:avLst/>
                <a:gdLst>
                  <a:gd name="T0" fmla="*/ 2 w 12"/>
                  <a:gd name="T1" fmla="*/ 0 h 5"/>
                  <a:gd name="T2" fmla="*/ 3 w 12"/>
                  <a:gd name="T3" fmla="*/ 1 h 5"/>
                  <a:gd name="T4" fmla="*/ 10 w 12"/>
                  <a:gd name="T5" fmla="*/ 5 h 5"/>
                  <a:gd name="T6" fmla="*/ 2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cubicBezTo>
                      <a:pt x="0" y="0"/>
                      <a:pt x="2" y="1"/>
                      <a:pt x="3" y="1"/>
                    </a:cubicBezTo>
                    <a:cubicBezTo>
                      <a:pt x="4" y="2"/>
                      <a:pt x="9" y="4"/>
                      <a:pt x="10" y="5"/>
                    </a:cubicBezTo>
                    <a:cubicBezTo>
                      <a:pt x="12" y="5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3" name="Freeform 87"/>
              <p:cNvSpPr/>
              <p:nvPr/>
            </p:nvSpPr>
            <p:spPr bwMode="auto">
              <a:xfrm>
                <a:off x="6798" y="1915"/>
                <a:ext cx="7" cy="8"/>
              </a:xfrm>
              <a:custGeom>
                <a:avLst/>
                <a:gdLst>
                  <a:gd name="T0" fmla="*/ 0 w 5"/>
                  <a:gd name="T1" fmla="*/ 1 h 6"/>
                  <a:gd name="T2" fmla="*/ 5 w 5"/>
                  <a:gd name="T3" fmla="*/ 5 h 6"/>
                  <a:gd name="T4" fmla="*/ 0 w 5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0" y="1"/>
                    </a:moveTo>
                    <a:cubicBezTo>
                      <a:pt x="0" y="2"/>
                      <a:pt x="5" y="6"/>
                      <a:pt x="5" y="5"/>
                    </a:cubicBezTo>
                    <a:cubicBezTo>
                      <a:pt x="4" y="3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4" name="Freeform 88"/>
              <p:cNvSpPr/>
              <p:nvPr/>
            </p:nvSpPr>
            <p:spPr bwMode="auto">
              <a:xfrm>
                <a:off x="6856" y="2026"/>
                <a:ext cx="26" cy="18"/>
              </a:xfrm>
              <a:custGeom>
                <a:avLst/>
                <a:gdLst>
                  <a:gd name="T0" fmla="*/ 2 w 19"/>
                  <a:gd name="T1" fmla="*/ 0 h 13"/>
                  <a:gd name="T2" fmla="*/ 17 w 19"/>
                  <a:gd name="T3" fmla="*/ 12 h 13"/>
                  <a:gd name="T4" fmla="*/ 2 w 19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3">
                    <a:moveTo>
                      <a:pt x="2" y="0"/>
                    </a:moveTo>
                    <a:cubicBezTo>
                      <a:pt x="0" y="0"/>
                      <a:pt x="9" y="10"/>
                      <a:pt x="17" y="12"/>
                    </a:cubicBezTo>
                    <a:cubicBezTo>
                      <a:pt x="19" y="13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5" name="Freeform 89"/>
              <p:cNvSpPr/>
              <p:nvPr/>
            </p:nvSpPr>
            <p:spPr bwMode="auto">
              <a:xfrm>
                <a:off x="6923" y="2145"/>
                <a:ext cx="18" cy="22"/>
              </a:xfrm>
              <a:custGeom>
                <a:avLst/>
                <a:gdLst>
                  <a:gd name="T0" fmla="*/ 10 w 13"/>
                  <a:gd name="T1" fmla="*/ 7 h 16"/>
                  <a:gd name="T2" fmla="*/ 5 w 13"/>
                  <a:gd name="T3" fmla="*/ 4 h 16"/>
                  <a:gd name="T4" fmla="*/ 1 w 13"/>
                  <a:gd name="T5" fmla="*/ 1 h 16"/>
                  <a:gd name="T6" fmla="*/ 4 w 13"/>
                  <a:gd name="T7" fmla="*/ 6 h 16"/>
                  <a:gd name="T8" fmla="*/ 6 w 13"/>
                  <a:gd name="T9" fmla="*/ 9 h 16"/>
                  <a:gd name="T10" fmla="*/ 9 w 13"/>
                  <a:gd name="T11" fmla="*/ 12 h 16"/>
                  <a:gd name="T12" fmla="*/ 10 w 13"/>
                  <a:gd name="T13" fmla="*/ 14 h 16"/>
                  <a:gd name="T14" fmla="*/ 13 w 13"/>
                  <a:gd name="T15" fmla="*/ 16 h 16"/>
                  <a:gd name="T16" fmla="*/ 12 w 13"/>
                  <a:gd name="T17" fmla="*/ 12 h 16"/>
                  <a:gd name="T18" fmla="*/ 10 w 13"/>
                  <a:gd name="T19" fmla="*/ 10 h 16"/>
                  <a:gd name="T20" fmla="*/ 10 w 13"/>
                  <a:gd name="T2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6">
                    <a:moveTo>
                      <a:pt x="10" y="7"/>
                    </a:moveTo>
                    <a:cubicBezTo>
                      <a:pt x="8" y="6"/>
                      <a:pt x="7" y="6"/>
                      <a:pt x="5" y="4"/>
                    </a:cubicBezTo>
                    <a:cubicBezTo>
                      <a:pt x="3" y="2"/>
                      <a:pt x="0" y="0"/>
                      <a:pt x="1" y="1"/>
                    </a:cubicBezTo>
                    <a:cubicBezTo>
                      <a:pt x="2" y="3"/>
                      <a:pt x="4" y="4"/>
                      <a:pt x="4" y="6"/>
                    </a:cubicBezTo>
                    <a:cubicBezTo>
                      <a:pt x="4" y="7"/>
                      <a:pt x="4" y="7"/>
                      <a:pt x="6" y="9"/>
                    </a:cubicBezTo>
                    <a:cubicBezTo>
                      <a:pt x="7" y="11"/>
                      <a:pt x="8" y="12"/>
                      <a:pt x="9" y="12"/>
                    </a:cubicBezTo>
                    <a:cubicBezTo>
                      <a:pt x="10" y="12"/>
                      <a:pt x="10" y="12"/>
                      <a:pt x="10" y="14"/>
                    </a:cubicBezTo>
                    <a:cubicBezTo>
                      <a:pt x="10" y="15"/>
                      <a:pt x="13" y="16"/>
                      <a:pt x="13" y="16"/>
                    </a:cubicBezTo>
                    <a:cubicBezTo>
                      <a:pt x="12" y="14"/>
                      <a:pt x="13" y="14"/>
                      <a:pt x="12" y="12"/>
                    </a:cubicBezTo>
                    <a:cubicBezTo>
                      <a:pt x="10" y="11"/>
                      <a:pt x="10" y="11"/>
                      <a:pt x="10" y="10"/>
                    </a:cubicBezTo>
                    <a:cubicBezTo>
                      <a:pt x="10" y="9"/>
                      <a:pt x="11" y="9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6" name="Freeform 90"/>
              <p:cNvSpPr/>
              <p:nvPr/>
            </p:nvSpPr>
            <p:spPr bwMode="auto">
              <a:xfrm>
                <a:off x="6931" y="2166"/>
                <a:ext cx="39" cy="45"/>
              </a:xfrm>
              <a:custGeom>
                <a:avLst/>
                <a:gdLst>
                  <a:gd name="T0" fmla="*/ 27 w 28"/>
                  <a:gd name="T1" fmla="*/ 7 h 33"/>
                  <a:gd name="T2" fmla="*/ 22 w 28"/>
                  <a:gd name="T3" fmla="*/ 8 h 33"/>
                  <a:gd name="T4" fmla="*/ 19 w 28"/>
                  <a:gd name="T5" fmla="*/ 9 h 33"/>
                  <a:gd name="T6" fmla="*/ 13 w 28"/>
                  <a:gd name="T7" fmla="*/ 6 h 33"/>
                  <a:gd name="T8" fmla="*/ 11 w 28"/>
                  <a:gd name="T9" fmla="*/ 1 h 33"/>
                  <a:gd name="T10" fmla="*/ 10 w 28"/>
                  <a:gd name="T11" fmla="*/ 1 h 33"/>
                  <a:gd name="T12" fmla="*/ 9 w 28"/>
                  <a:gd name="T13" fmla="*/ 3 h 33"/>
                  <a:gd name="T14" fmla="*/ 7 w 28"/>
                  <a:gd name="T15" fmla="*/ 2 h 33"/>
                  <a:gd name="T16" fmla="*/ 6 w 28"/>
                  <a:gd name="T17" fmla="*/ 10 h 33"/>
                  <a:gd name="T18" fmla="*/ 5 w 28"/>
                  <a:gd name="T19" fmla="*/ 14 h 33"/>
                  <a:gd name="T20" fmla="*/ 2 w 28"/>
                  <a:gd name="T21" fmla="*/ 16 h 33"/>
                  <a:gd name="T22" fmla="*/ 1 w 28"/>
                  <a:gd name="T23" fmla="*/ 20 h 33"/>
                  <a:gd name="T24" fmla="*/ 9 w 28"/>
                  <a:gd name="T25" fmla="*/ 24 h 33"/>
                  <a:gd name="T26" fmla="*/ 7 w 28"/>
                  <a:gd name="T27" fmla="*/ 29 h 33"/>
                  <a:gd name="T28" fmla="*/ 7 w 28"/>
                  <a:gd name="T29" fmla="*/ 32 h 33"/>
                  <a:gd name="T30" fmla="*/ 11 w 28"/>
                  <a:gd name="T31" fmla="*/ 32 h 33"/>
                  <a:gd name="T32" fmla="*/ 17 w 28"/>
                  <a:gd name="T33" fmla="*/ 25 h 33"/>
                  <a:gd name="T34" fmla="*/ 19 w 28"/>
                  <a:gd name="T35" fmla="*/ 21 h 33"/>
                  <a:gd name="T36" fmla="*/ 19 w 28"/>
                  <a:gd name="T37" fmla="*/ 18 h 33"/>
                  <a:gd name="T38" fmla="*/ 22 w 28"/>
                  <a:gd name="T39" fmla="*/ 16 h 33"/>
                  <a:gd name="T40" fmla="*/ 24 w 28"/>
                  <a:gd name="T41" fmla="*/ 16 h 33"/>
                  <a:gd name="T42" fmla="*/ 27 w 28"/>
                  <a:gd name="T43" fmla="*/ 12 h 33"/>
                  <a:gd name="T44" fmla="*/ 27 w 28"/>
                  <a:gd name="T45" fmla="*/ 8 h 33"/>
                  <a:gd name="T46" fmla="*/ 27 w 28"/>
                  <a:gd name="T47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" h="33">
                    <a:moveTo>
                      <a:pt x="27" y="7"/>
                    </a:moveTo>
                    <a:cubicBezTo>
                      <a:pt x="25" y="7"/>
                      <a:pt x="23" y="7"/>
                      <a:pt x="22" y="8"/>
                    </a:cubicBezTo>
                    <a:cubicBezTo>
                      <a:pt x="21" y="9"/>
                      <a:pt x="21" y="10"/>
                      <a:pt x="19" y="9"/>
                    </a:cubicBezTo>
                    <a:cubicBezTo>
                      <a:pt x="17" y="8"/>
                      <a:pt x="13" y="7"/>
                      <a:pt x="13" y="6"/>
                    </a:cubicBezTo>
                    <a:cubicBezTo>
                      <a:pt x="13" y="4"/>
                      <a:pt x="13" y="2"/>
                      <a:pt x="11" y="1"/>
                    </a:cubicBezTo>
                    <a:cubicBezTo>
                      <a:pt x="10" y="0"/>
                      <a:pt x="10" y="0"/>
                      <a:pt x="10" y="1"/>
                    </a:cubicBezTo>
                    <a:cubicBezTo>
                      <a:pt x="11" y="3"/>
                      <a:pt x="10" y="4"/>
                      <a:pt x="9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6" y="2"/>
                      <a:pt x="6" y="8"/>
                      <a:pt x="6" y="10"/>
                    </a:cubicBezTo>
                    <a:cubicBezTo>
                      <a:pt x="6" y="11"/>
                      <a:pt x="5" y="13"/>
                      <a:pt x="5" y="14"/>
                    </a:cubicBezTo>
                    <a:cubicBezTo>
                      <a:pt x="4" y="15"/>
                      <a:pt x="3" y="15"/>
                      <a:pt x="2" y="16"/>
                    </a:cubicBezTo>
                    <a:cubicBezTo>
                      <a:pt x="1" y="17"/>
                      <a:pt x="0" y="19"/>
                      <a:pt x="1" y="20"/>
                    </a:cubicBezTo>
                    <a:cubicBezTo>
                      <a:pt x="2" y="20"/>
                      <a:pt x="9" y="22"/>
                      <a:pt x="9" y="24"/>
                    </a:cubicBezTo>
                    <a:cubicBezTo>
                      <a:pt x="9" y="25"/>
                      <a:pt x="8" y="28"/>
                      <a:pt x="7" y="29"/>
                    </a:cubicBezTo>
                    <a:cubicBezTo>
                      <a:pt x="6" y="30"/>
                      <a:pt x="6" y="32"/>
                      <a:pt x="7" y="32"/>
                    </a:cubicBezTo>
                    <a:cubicBezTo>
                      <a:pt x="8" y="32"/>
                      <a:pt x="10" y="33"/>
                      <a:pt x="11" y="32"/>
                    </a:cubicBezTo>
                    <a:cubicBezTo>
                      <a:pt x="12" y="31"/>
                      <a:pt x="16" y="26"/>
                      <a:pt x="17" y="25"/>
                    </a:cubicBezTo>
                    <a:cubicBezTo>
                      <a:pt x="18" y="23"/>
                      <a:pt x="19" y="22"/>
                      <a:pt x="19" y="21"/>
                    </a:cubicBezTo>
                    <a:cubicBezTo>
                      <a:pt x="19" y="19"/>
                      <a:pt x="18" y="19"/>
                      <a:pt x="19" y="18"/>
                    </a:cubicBezTo>
                    <a:cubicBezTo>
                      <a:pt x="20" y="17"/>
                      <a:pt x="20" y="16"/>
                      <a:pt x="22" y="16"/>
                    </a:cubicBezTo>
                    <a:cubicBezTo>
                      <a:pt x="23" y="16"/>
                      <a:pt x="24" y="17"/>
                      <a:pt x="24" y="16"/>
                    </a:cubicBezTo>
                    <a:cubicBezTo>
                      <a:pt x="25" y="15"/>
                      <a:pt x="26" y="14"/>
                      <a:pt x="27" y="12"/>
                    </a:cubicBezTo>
                    <a:cubicBezTo>
                      <a:pt x="28" y="10"/>
                      <a:pt x="26" y="9"/>
                      <a:pt x="27" y="8"/>
                    </a:cubicBezTo>
                    <a:cubicBezTo>
                      <a:pt x="28" y="7"/>
                      <a:pt x="28" y="7"/>
                      <a:pt x="2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7" name="Freeform 91"/>
              <p:cNvSpPr/>
              <p:nvPr/>
            </p:nvSpPr>
            <p:spPr bwMode="auto">
              <a:xfrm>
                <a:off x="6875" y="2201"/>
                <a:ext cx="60" cy="58"/>
              </a:xfrm>
              <a:custGeom>
                <a:avLst/>
                <a:gdLst>
                  <a:gd name="T0" fmla="*/ 42 w 44"/>
                  <a:gd name="T1" fmla="*/ 2 h 42"/>
                  <a:gd name="T2" fmla="*/ 40 w 44"/>
                  <a:gd name="T3" fmla="*/ 4 h 42"/>
                  <a:gd name="T4" fmla="*/ 38 w 44"/>
                  <a:gd name="T5" fmla="*/ 4 h 42"/>
                  <a:gd name="T6" fmla="*/ 37 w 44"/>
                  <a:gd name="T7" fmla="*/ 2 h 42"/>
                  <a:gd name="T8" fmla="*/ 35 w 44"/>
                  <a:gd name="T9" fmla="*/ 1 h 42"/>
                  <a:gd name="T10" fmla="*/ 31 w 44"/>
                  <a:gd name="T11" fmla="*/ 4 h 42"/>
                  <a:gd name="T12" fmla="*/ 31 w 44"/>
                  <a:gd name="T13" fmla="*/ 7 h 42"/>
                  <a:gd name="T14" fmla="*/ 27 w 44"/>
                  <a:gd name="T15" fmla="*/ 13 h 42"/>
                  <a:gd name="T16" fmla="*/ 21 w 44"/>
                  <a:gd name="T17" fmla="*/ 19 h 42"/>
                  <a:gd name="T18" fmla="*/ 14 w 44"/>
                  <a:gd name="T19" fmla="*/ 22 h 42"/>
                  <a:gd name="T20" fmla="*/ 11 w 44"/>
                  <a:gd name="T21" fmla="*/ 24 h 42"/>
                  <a:gd name="T22" fmla="*/ 6 w 44"/>
                  <a:gd name="T23" fmla="*/ 30 h 42"/>
                  <a:gd name="T24" fmla="*/ 3 w 44"/>
                  <a:gd name="T25" fmla="*/ 31 h 42"/>
                  <a:gd name="T26" fmla="*/ 2 w 44"/>
                  <a:gd name="T27" fmla="*/ 35 h 42"/>
                  <a:gd name="T28" fmla="*/ 1 w 44"/>
                  <a:gd name="T29" fmla="*/ 37 h 42"/>
                  <a:gd name="T30" fmla="*/ 1 w 44"/>
                  <a:gd name="T31" fmla="*/ 39 h 42"/>
                  <a:gd name="T32" fmla="*/ 6 w 44"/>
                  <a:gd name="T33" fmla="*/ 40 h 42"/>
                  <a:gd name="T34" fmla="*/ 11 w 44"/>
                  <a:gd name="T35" fmla="*/ 42 h 42"/>
                  <a:gd name="T36" fmla="*/ 20 w 44"/>
                  <a:gd name="T37" fmla="*/ 40 h 42"/>
                  <a:gd name="T38" fmla="*/ 25 w 44"/>
                  <a:gd name="T39" fmla="*/ 32 h 42"/>
                  <a:gd name="T40" fmla="*/ 29 w 44"/>
                  <a:gd name="T41" fmla="*/ 25 h 42"/>
                  <a:gd name="T42" fmla="*/ 34 w 44"/>
                  <a:gd name="T43" fmla="*/ 23 h 42"/>
                  <a:gd name="T44" fmla="*/ 38 w 44"/>
                  <a:gd name="T45" fmla="*/ 21 h 42"/>
                  <a:gd name="T46" fmla="*/ 36 w 44"/>
                  <a:gd name="T47" fmla="*/ 19 h 42"/>
                  <a:gd name="T48" fmla="*/ 41 w 44"/>
                  <a:gd name="T49" fmla="*/ 13 h 42"/>
                  <a:gd name="T50" fmla="*/ 44 w 44"/>
                  <a:gd name="T51" fmla="*/ 7 h 42"/>
                  <a:gd name="T52" fmla="*/ 44 w 44"/>
                  <a:gd name="T53" fmla="*/ 5 h 42"/>
                  <a:gd name="T54" fmla="*/ 43 w 44"/>
                  <a:gd name="T55" fmla="*/ 4 h 42"/>
                  <a:gd name="T56" fmla="*/ 42 w 44"/>
                  <a:gd name="T57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4" h="42">
                    <a:moveTo>
                      <a:pt x="42" y="2"/>
                    </a:moveTo>
                    <a:cubicBezTo>
                      <a:pt x="43" y="1"/>
                      <a:pt x="41" y="3"/>
                      <a:pt x="40" y="4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7" y="3"/>
                      <a:pt x="38" y="3"/>
                      <a:pt x="37" y="2"/>
                    </a:cubicBezTo>
                    <a:cubicBezTo>
                      <a:pt x="35" y="1"/>
                      <a:pt x="37" y="0"/>
                      <a:pt x="35" y="1"/>
                    </a:cubicBezTo>
                    <a:cubicBezTo>
                      <a:pt x="33" y="2"/>
                      <a:pt x="31" y="3"/>
                      <a:pt x="31" y="4"/>
                    </a:cubicBezTo>
                    <a:cubicBezTo>
                      <a:pt x="31" y="6"/>
                      <a:pt x="32" y="6"/>
                      <a:pt x="31" y="7"/>
                    </a:cubicBezTo>
                    <a:cubicBezTo>
                      <a:pt x="29" y="8"/>
                      <a:pt x="28" y="12"/>
                      <a:pt x="27" y="13"/>
                    </a:cubicBezTo>
                    <a:cubicBezTo>
                      <a:pt x="26" y="14"/>
                      <a:pt x="22" y="18"/>
                      <a:pt x="21" y="19"/>
                    </a:cubicBezTo>
                    <a:cubicBezTo>
                      <a:pt x="19" y="19"/>
                      <a:pt x="15" y="21"/>
                      <a:pt x="14" y="22"/>
                    </a:cubicBezTo>
                    <a:cubicBezTo>
                      <a:pt x="14" y="23"/>
                      <a:pt x="12" y="24"/>
                      <a:pt x="11" y="24"/>
                    </a:cubicBezTo>
                    <a:cubicBezTo>
                      <a:pt x="9" y="25"/>
                      <a:pt x="8" y="29"/>
                      <a:pt x="6" y="30"/>
                    </a:cubicBezTo>
                    <a:cubicBezTo>
                      <a:pt x="5" y="31"/>
                      <a:pt x="4" y="30"/>
                      <a:pt x="3" y="31"/>
                    </a:cubicBezTo>
                    <a:cubicBezTo>
                      <a:pt x="2" y="32"/>
                      <a:pt x="2" y="34"/>
                      <a:pt x="2" y="35"/>
                    </a:cubicBezTo>
                    <a:cubicBezTo>
                      <a:pt x="2" y="36"/>
                      <a:pt x="2" y="37"/>
                      <a:pt x="1" y="37"/>
                    </a:cubicBezTo>
                    <a:cubicBezTo>
                      <a:pt x="0" y="37"/>
                      <a:pt x="1" y="39"/>
                      <a:pt x="1" y="39"/>
                    </a:cubicBezTo>
                    <a:cubicBezTo>
                      <a:pt x="1" y="39"/>
                      <a:pt x="3" y="39"/>
                      <a:pt x="6" y="40"/>
                    </a:cubicBezTo>
                    <a:cubicBezTo>
                      <a:pt x="8" y="40"/>
                      <a:pt x="9" y="41"/>
                      <a:pt x="11" y="42"/>
                    </a:cubicBezTo>
                    <a:cubicBezTo>
                      <a:pt x="13" y="42"/>
                      <a:pt x="17" y="42"/>
                      <a:pt x="20" y="40"/>
                    </a:cubicBezTo>
                    <a:cubicBezTo>
                      <a:pt x="22" y="37"/>
                      <a:pt x="25" y="36"/>
                      <a:pt x="25" y="32"/>
                    </a:cubicBezTo>
                    <a:cubicBezTo>
                      <a:pt x="26" y="28"/>
                      <a:pt x="26" y="26"/>
                      <a:pt x="29" y="25"/>
                    </a:cubicBezTo>
                    <a:cubicBezTo>
                      <a:pt x="32" y="24"/>
                      <a:pt x="32" y="23"/>
                      <a:pt x="34" y="23"/>
                    </a:cubicBezTo>
                    <a:cubicBezTo>
                      <a:pt x="36" y="23"/>
                      <a:pt x="39" y="23"/>
                      <a:pt x="38" y="21"/>
                    </a:cubicBezTo>
                    <a:cubicBezTo>
                      <a:pt x="36" y="20"/>
                      <a:pt x="35" y="21"/>
                      <a:pt x="36" y="19"/>
                    </a:cubicBezTo>
                    <a:cubicBezTo>
                      <a:pt x="37" y="17"/>
                      <a:pt x="40" y="15"/>
                      <a:pt x="41" y="13"/>
                    </a:cubicBezTo>
                    <a:cubicBezTo>
                      <a:pt x="42" y="11"/>
                      <a:pt x="44" y="9"/>
                      <a:pt x="44" y="7"/>
                    </a:cubicBezTo>
                    <a:cubicBezTo>
                      <a:pt x="44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4"/>
                    </a:cubicBezTo>
                    <a:cubicBezTo>
                      <a:pt x="42" y="4"/>
                      <a:pt x="42" y="3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8" name="Freeform 92"/>
              <p:cNvSpPr/>
              <p:nvPr/>
            </p:nvSpPr>
            <p:spPr bwMode="auto">
              <a:xfrm>
                <a:off x="6884" y="2259"/>
                <a:ext cx="5" cy="4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3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9" name="Freeform 93"/>
              <p:cNvSpPr/>
              <p:nvPr/>
            </p:nvSpPr>
            <p:spPr bwMode="auto">
              <a:xfrm>
                <a:off x="6703" y="2201"/>
                <a:ext cx="30" cy="29"/>
              </a:xfrm>
              <a:custGeom>
                <a:avLst/>
                <a:gdLst>
                  <a:gd name="T0" fmla="*/ 18 w 22"/>
                  <a:gd name="T1" fmla="*/ 2 h 21"/>
                  <a:gd name="T2" fmla="*/ 10 w 22"/>
                  <a:gd name="T3" fmla="*/ 4 h 21"/>
                  <a:gd name="T4" fmla="*/ 1 w 22"/>
                  <a:gd name="T5" fmla="*/ 2 h 21"/>
                  <a:gd name="T6" fmla="*/ 5 w 22"/>
                  <a:gd name="T7" fmla="*/ 12 h 21"/>
                  <a:gd name="T8" fmla="*/ 4 w 22"/>
                  <a:gd name="T9" fmla="*/ 13 h 21"/>
                  <a:gd name="T10" fmla="*/ 6 w 22"/>
                  <a:gd name="T11" fmla="*/ 17 h 21"/>
                  <a:gd name="T12" fmla="*/ 12 w 22"/>
                  <a:gd name="T13" fmla="*/ 21 h 21"/>
                  <a:gd name="T14" fmla="*/ 14 w 22"/>
                  <a:gd name="T15" fmla="*/ 18 h 21"/>
                  <a:gd name="T16" fmla="*/ 16 w 22"/>
                  <a:gd name="T17" fmla="*/ 19 h 21"/>
                  <a:gd name="T18" fmla="*/ 16 w 22"/>
                  <a:gd name="T19" fmla="*/ 17 h 21"/>
                  <a:gd name="T20" fmla="*/ 18 w 22"/>
                  <a:gd name="T21" fmla="*/ 17 h 21"/>
                  <a:gd name="T22" fmla="*/ 19 w 22"/>
                  <a:gd name="T23" fmla="*/ 16 h 21"/>
                  <a:gd name="T24" fmla="*/ 20 w 22"/>
                  <a:gd name="T25" fmla="*/ 11 h 21"/>
                  <a:gd name="T26" fmla="*/ 21 w 22"/>
                  <a:gd name="T27" fmla="*/ 9 h 21"/>
                  <a:gd name="T28" fmla="*/ 21 w 22"/>
                  <a:gd name="T29" fmla="*/ 2 h 21"/>
                  <a:gd name="T30" fmla="*/ 18 w 22"/>
                  <a:gd name="T31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1">
                    <a:moveTo>
                      <a:pt x="18" y="2"/>
                    </a:moveTo>
                    <a:cubicBezTo>
                      <a:pt x="16" y="3"/>
                      <a:pt x="12" y="4"/>
                      <a:pt x="10" y="4"/>
                    </a:cubicBezTo>
                    <a:cubicBezTo>
                      <a:pt x="7" y="3"/>
                      <a:pt x="2" y="0"/>
                      <a:pt x="1" y="2"/>
                    </a:cubicBezTo>
                    <a:cubicBezTo>
                      <a:pt x="0" y="4"/>
                      <a:pt x="5" y="11"/>
                      <a:pt x="5" y="12"/>
                    </a:cubicBezTo>
                    <a:cubicBezTo>
                      <a:pt x="5" y="13"/>
                      <a:pt x="4" y="12"/>
                      <a:pt x="4" y="13"/>
                    </a:cubicBezTo>
                    <a:cubicBezTo>
                      <a:pt x="4" y="13"/>
                      <a:pt x="5" y="16"/>
                      <a:pt x="6" y="17"/>
                    </a:cubicBezTo>
                    <a:cubicBezTo>
                      <a:pt x="7" y="18"/>
                      <a:pt x="11" y="21"/>
                      <a:pt x="12" y="21"/>
                    </a:cubicBezTo>
                    <a:cubicBezTo>
                      <a:pt x="14" y="20"/>
                      <a:pt x="13" y="19"/>
                      <a:pt x="14" y="18"/>
                    </a:cubicBezTo>
                    <a:cubicBezTo>
                      <a:pt x="15" y="17"/>
                      <a:pt x="15" y="20"/>
                      <a:pt x="16" y="19"/>
                    </a:cubicBezTo>
                    <a:cubicBezTo>
                      <a:pt x="16" y="19"/>
                      <a:pt x="16" y="18"/>
                      <a:pt x="16" y="17"/>
                    </a:cubicBezTo>
                    <a:cubicBezTo>
                      <a:pt x="16" y="15"/>
                      <a:pt x="17" y="16"/>
                      <a:pt x="18" y="17"/>
                    </a:cubicBezTo>
                    <a:cubicBezTo>
                      <a:pt x="19" y="18"/>
                      <a:pt x="19" y="18"/>
                      <a:pt x="19" y="16"/>
                    </a:cubicBezTo>
                    <a:cubicBezTo>
                      <a:pt x="19" y="14"/>
                      <a:pt x="19" y="11"/>
                      <a:pt x="20" y="11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1" y="7"/>
                      <a:pt x="22" y="3"/>
                      <a:pt x="21" y="2"/>
                    </a:cubicBezTo>
                    <a:cubicBezTo>
                      <a:pt x="19" y="2"/>
                      <a:pt x="19" y="2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0" name="Freeform 94"/>
              <p:cNvSpPr/>
              <p:nvPr/>
            </p:nvSpPr>
            <p:spPr bwMode="auto">
              <a:xfrm>
                <a:off x="6728" y="2195"/>
                <a:ext cx="5" cy="8"/>
              </a:xfrm>
              <a:custGeom>
                <a:avLst/>
                <a:gdLst>
                  <a:gd name="T0" fmla="*/ 3 w 4"/>
                  <a:gd name="T1" fmla="*/ 5 h 6"/>
                  <a:gd name="T2" fmla="*/ 1 w 4"/>
                  <a:gd name="T3" fmla="*/ 0 h 6"/>
                  <a:gd name="T4" fmla="*/ 3 w 4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3" y="5"/>
                    </a:moveTo>
                    <a:cubicBezTo>
                      <a:pt x="4" y="1"/>
                      <a:pt x="2" y="0"/>
                      <a:pt x="1" y="0"/>
                    </a:cubicBezTo>
                    <a:cubicBezTo>
                      <a:pt x="0" y="0"/>
                      <a:pt x="3" y="6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1" name="Freeform 95"/>
              <p:cNvSpPr/>
              <p:nvPr/>
            </p:nvSpPr>
            <p:spPr bwMode="auto">
              <a:xfrm>
                <a:off x="6696" y="2195"/>
                <a:ext cx="3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2"/>
                      <a:pt x="1" y="2"/>
                    </a:cubicBezTo>
                    <a:cubicBezTo>
                      <a:pt x="2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2" name="Freeform 96"/>
              <p:cNvSpPr/>
              <p:nvPr/>
            </p:nvSpPr>
            <p:spPr bwMode="auto">
              <a:xfrm>
                <a:off x="6206" y="1787"/>
                <a:ext cx="17" cy="29"/>
              </a:xfrm>
              <a:custGeom>
                <a:avLst/>
                <a:gdLst>
                  <a:gd name="T0" fmla="*/ 6 w 12"/>
                  <a:gd name="T1" fmla="*/ 3 h 21"/>
                  <a:gd name="T2" fmla="*/ 2 w 12"/>
                  <a:gd name="T3" fmla="*/ 0 h 21"/>
                  <a:gd name="T4" fmla="*/ 2 w 12"/>
                  <a:gd name="T5" fmla="*/ 1 h 21"/>
                  <a:gd name="T6" fmla="*/ 1 w 12"/>
                  <a:gd name="T7" fmla="*/ 6 h 21"/>
                  <a:gd name="T8" fmla="*/ 0 w 12"/>
                  <a:gd name="T9" fmla="*/ 12 h 21"/>
                  <a:gd name="T10" fmla="*/ 2 w 12"/>
                  <a:gd name="T11" fmla="*/ 19 h 21"/>
                  <a:gd name="T12" fmla="*/ 7 w 12"/>
                  <a:gd name="T13" fmla="*/ 20 h 21"/>
                  <a:gd name="T14" fmla="*/ 11 w 12"/>
                  <a:gd name="T15" fmla="*/ 16 h 21"/>
                  <a:gd name="T16" fmla="*/ 10 w 12"/>
                  <a:gd name="T17" fmla="*/ 11 h 21"/>
                  <a:gd name="T18" fmla="*/ 6 w 12"/>
                  <a:gd name="T1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21">
                    <a:moveTo>
                      <a:pt x="6" y="3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2"/>
                      <a:pt x="2" y="6"/>
                      <a:pt x="1" y="6"/>
                    </a:cubicBezTo>
                    <a:cubicBezTo>
                      <a:pt x="0" y="7"/>
                      <a:pt x="0" y="10"/>
                      <a:pt x="0" y="12"/>
                    </a:cubicBezTo>
                    <a:cubicBezTo>
                      <a:pt x="0" y="13"/>
                      <a:pt x="0" y="17"/>
                      <a:pt x="2" y="19"/>
                    </a:cubicBezTo>
                    <a:cubicBezTo>
                      <a:pt x="3" y="21"/>
                      <a:pt x="5" y="21"/>
                      <a:pt x="7" y="20"/>
                    </a:cubicBezTo>
                    <a:cubicBezTo>
                      <a:pt x="9" y="19"/>
                      <a:pt x="11" y="18"/>
                      <a:pt x="11" y="16"/>
                    </a:cubicBezTo>
                    <a:cubicBezTo>
                      <a:pt x="12" y="15"/>
                      <a:pt x="11" y="13"/>
                      <a:pt x="10" y="11"/>
                    </a:cubicBezTo>
                    <a:cubicBezTo>
                      <a:pt x="9" y="9"/>
                      <a:pt x="7" y="5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3" name="Freeform 97"/>
              <p:cNvSpPr/>
              <p:nvPr/>
            </p:nvSpPr>
            <p:spPr bwMode="auto">
              <a:xfrm>
                <a:off x="5918" y="1956"/>
                <a:ext cx="56" cy="112"/>
              </a:xfrm>
              <a:custGeom>
                <a:avLst/>
                <a:gdLst>
                  <a:gd name="T0" fmla="*/ 39 w 41"/>
                  <a:gd name="T1" fmla="*/ 9 h 81"/>
                  <a:gd name="T2" fmla="*/ 35 w 41"/>
                  <a:gd name="T3" fmla="*/ 2 h 81"/>
                  <a:gd name="T4" fmla="*/ 33 w 41"/>
                  <a:gd name="T5" fmla="*/ 1 h 81"/>
                  <a:gd name="T6" fmla="*/ 32 w 41"/>
                  <a:gd name="T7" fmla="*/ 4 h 81"/>
                  <a:gd name="T8" fmla="*/ 31 w 41"/>
                  <a:gd name="T9" fmla="*/ 8 h 81"/>
                  <a:gd name="T10" fmla="*/ 29 w 41"/>
                  <a:gd name="T11" fmla="*/ 10 h 81"/>
                  <a:gd name="T12" fmla="*/ 26 w 41"/>
                  <a:gd name="T13" fmla="*/ 10 h 81"/>
                  <a:gd name="T14" fmla="*/ 27 w 41"/>
                  <a:gd name="T15" fmla="*/ 11 h 81"/>
                  <a:gd name="T16" fmla="*/ 26 w 41"/>
                  <a:gd name="T17" fmla="*/ 13 h 81"/>
                  <a:gd name="T18" fmla="*/ 26 w 41"/>
                  <a:gd name="T19" fmla="*/ 15 h 81"/>
                  <a:gd name="T20" fmla="*/ 26 w 41"/>
                  <a:gd name="T21" fmla="*/ 16 h 81"/>
                  <a:gd name="T22" fmla="*/ 23 w 41"/>
                  <a:gd name="T23" fmla="*/ 17 h 81"/>
                  <a:gd name="T24" fmla="*/ 20 w 41"/>
                  <a:gd name="T25" fmla="*/ 19 h 81"/>
                  <a:gd name="T26" fmla="*/ 17 w 41"/>
                  <a:gd name="T27" fmla="*/ 21 h 81"/>
                  <a:gd name="T28" fmla="*/ 17 w 41"/>
                  <a:gd name="T29" fmla="*/ 22 h 81"/>
                  <a:gd name="T30" fmla="*/ 14 w 41"/>
                  <a:gd name="T31" fmla="*/ 22 h 81"/>
                  <a:gd name="T32" fmla="*/ 9 w 41"/>
                  <a:gd name="T33" fmla="*/ 24 h 81"/>
                  <a:gd name="T34" fmla="*/ 7 w 41"/>
                  <a:gd name="T35" fmla="*/ 24 h 81"/>
                  <a:gd name="T36" fmla="*/ 4 w 41"/>
                  <a:gd name="T37" fmla="*/ 33 h 81"/>
                  <a:gd name="T38" fmla="*/ 6 w 41"/>
                  <a:gd name="T39" fmla="*/ 43 h 81"/>
                  <a:gd name="T40" fmla="*/ 5 w 41"/>
                  <a:gd name="T41" fmla="*/ 50 h 81"/>
                  <a:gd name="T42" fmla="*/ 1 w 41"/>
                  <a:gd name="T43" fmla="*/ 57 h 81"/>
                  <a:gd name="T44" fmla="*/ 0 w 41"/>
                  <a:gd name="T45" fmla="*/ 64 h 81"/>
                  <a:gd name="T46" fmla="*/ 3 w 41"/>
                  <a:gd name="T47" fmla="*/ 68 h 81"/>
                  <a:gd name="T48" fmla="*/ 2 w 41"/>
                  <a:gd name="T49" fmla="*/ 71 h 81"/>
                  <a:gd name="T50" fmla="*/ 5 w 41"/>
                  <a:gd name="T51" fmla="*/ 78 h 81"/>
                  <a:gd name="T52" fmla="*/ 12 w 41"/>
                  <a:gd name="T53" fmla="*/ 80 h 81"/>
                  <a:gd name="T54" fmla="*/ 19 w 41"/>
                  <a:gd name="T55" fmla="*/ 78 h 81"/>
                  <a:gd name="T56" fmla="*/ 25 w 41"/>
                  <a:gd name="T57" fmla="*/ 66 h 81"/>
                  <a:gd name="T58" fmla="*/ 31 w 41"/>
                  <a:gd name="T59" fmla="*/ 46 h 81"/>
                  <a:gd name="T60" fmla="*/ 36 w 41"/>
                  <a:gd name="T61" fmla="*/ 30 h 81"/>
                  <a:gd name="T62" fmla="*/ 37 w 41"/>
                  <a:gd name="T63" fmla="*/ 26 h 81"/>
                  <a:gd name="T64" fmla="*/ 36 w 41"/>
                  <a:gd name="T65" fmla="*/ 21 h 81"/>
                  <a:gd name="T66" fmla="*/ 38 w 41"/>
                  <a:gd name="T67" fmla="*/ 20 h 81"/>
                  <a:gd name="T68" fmla="*/ 40 w 41"/>
                  <a:gd name="T69" fmla="*/ 22 h 81"/>
                  <a:gd name="T70" fmla="*/ 40 w 41"/>
                  <a:gd name="T71" fmla="*/ 18 h 81"/>
                  <a:gd name="T72" fmla="*/ 39 w 41"/>
                  <a:gd name="T73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" h="81">
                    <a:moveTo>
                      <a:pt x="39" y="9"/>
                    </a:moveTo>
                    <a:cubicBezTo>
                      <a:pt x="38" y="6"/>
                      <a:pt x="36" y="3"/>
                      <a:pt x="35" y="2"/>
                    </a:cubicBezTo>
                    <a:cubicBezTo>
                      <a:pt x="34" y="1"/>
                      <a:pt x="34" y="0"/>
                      <a:pt x="33" y="1"/>
                    </a:cubicBezTo>
                    <a:cubicBezTo>
                      <a:pt x="33" y="1"/>
                      <a:pt x="32" y="3"/>
                      <a:pt x="32" y="4"/>
                    </a:cubicBezTo>
                    <a:cubicBezTo>
                      <a:pt x="32" y="4"/>
                      <a:pt x="31" y="8"/>
                      <a:pt x="31" y="8"/>
                    </a:cubicBezTo>
                    <a:cubicBezTo>
                      <a:pt x="30" y="8"/>
                      <a:pt x="30" y="10"/>
                      <a:pt x="29" y="10"/>
                    </a:cubicBezTo>
                    <a:cubicBezTo>
                      <a:pt x="28" y="9"/>
                      <a:pt x="26" y="9"/>
                      <a:pt x="26" y="10"/>
                    </a:cubicBezTo>
                    <a:cubicBezTo>
                      <a:pt x="26" y="11"/>
                      <a:pt x="27" y="10"/>
                      <a:pt x="27" y="11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5" y="14"/>
                      <a:pt x="25" y="15"/>
                      <a:pt x="26" y="15"/>
                    </a:cubicBezTo>
                    <a:cubicBezTo>
                      <a:pt x="26" y="15"/>
                      <a:pt x="28" y="16"/>
                      <a:pt x="26" y="16"/>
                    </a:cubicBezTo>
                    <a:cubicBezTo>
                      <a:pt x="24" y="16"/>
                      <a:pt x="24" y="16"/>
                      <a:pt x="23" y="17"/>
                    </a:cubicBezTo>
                    <a:cubicBezTo>
                      <a:pt x="22" y="18"/>
                      <a:pt x="22" y="18"/>
                      <a:pt x="20" y="19"/>
                    </a:cubicBezTo>
                    <a:cubicBezTo>
                      <a:pt x="19" y="20"/>
                      <a:pt x="16" y="20"/>
                      <a:pt x="17" y="21"/>
                    </a:cubicBezTo>
                    <a:cubicBezTo>
                      <a:pt x="18" y="22"/>
                      <a:pt x="18" y="23"/>
                      <a:pt x="17" y="22"/>
                    </a:cubicBezTo>
                    <a:cubicBezTo>
                      <a:pt x="16" y="22"/>
                      <a:pt x="16" y="21"/>
                      <a:pt x="14" y="22"/>
                    </a:cubicBezTo>
                    <a:cubicBezTo>
                      <a:pt x="13" y="23"/>
                      <a:pt x="10" y="24"/>
                      <a:pt x="9" y="24"/>
                    </a:cubicBezTo>
                    <a:cubicBezTo>
                      <a:pt x="8" y="24"/>
                      <a:pt x="7" y="23"/>
                      <a:pt x="7" y="24"/>
                    </a:cubicBezTo>
                    <a:cubicBezTo>
                      <a:pt x="6" y="25"/>
                      <a:pt x="5" y="30"/>
                      <a:pt x="4" y="33"/>
                    </a:cubicBezTo>
                    <a:cubicBezTo>
                      <a:pt x="4" y="35"/>
                      <a:pt x="6" y="42"/>
                      <a:pt x="6" y="43"/>
                    </a:cubicBezTo>
                    <a:cubicBezTo>
                      <a:pt x="6" y="45"/>
                      <a:pt x="6" y="49"/>
                      <a:pt x="5" y="50"/>
                    </a:cubicBezTo>
                    <a:cubicBezTo>
                      <a:pt x="4" y="51"/>
                      <a:pt x="1" y="55"/>
                      <a:pt x="1" y="57"/>
                    </a:cubicBezTo>
                    <a:cubicBezTo>
                      <a:pt x="0" y="58"/>
                      <a:pt x="0" y="63"/>
                      <a:pt x="0" y="64"/>
                    </a:cubicBezTo>
                    <a:cubicBezTo>
                      <a:pt x="1" y="65"/>
                      <a:pt x="4" y="66"/>
                      <a:pt x="3" y="68"/>
                    </a:cubicBezTo>
                    <a:cubicBezTo>
                      <a:pt x="2" y="70"/>
                      <a:pt x="2" y="70"/>
                      <a:pt x="2" y="71"/>
                    </a:cubicBezTo>
                    <a:cubicBezTo>
                      <a:pt x="2" y="72"/>
                      <a:pt x="3" y="76"/>
                      <a:pt x="5" y="78"/>
                    </a:cubicBezTo>
                    <a:cubicBezTo>
                      <a:pt x="7" y="79"/>
                      <a:pt x="9" y="81"/>
                      <a:pt x="12" y="80"/>
                    </a:cubicBezTo>
                    <a:cubicBezTo>
                      <a:pt x="15" y="79"/>
                      <a:pt x="17" y="78"/>
                      <a:pt x="19" y="78"/>
                    </a:cubicBezTo>
                    <a:cubicBezTo>
                      <a:pt x="20" y="78"/>
                      <a:pt x="24" y="73"/>
                      <a:pt x="25" y="66"/>
                    </a:cubicBezTo>
                    <a:cubicBezTo>
                      <a:pt x="27" y="60"/>
                      <a:pt x="29" y="50"/>
                      <a:pt x="31" y="46"/>
                    </a:cubicBezTo>
                    <a:cubicBezTo>
                      <a:pt x="33" y="42"/>
                      <a:pt x="36" y="33"/>
                      <a:pt x="36" y="30"/>
                    </a:cubicBezTo>
                    <a:cubicBezTo>
                      <a:pt x="36" y="27"/>
                      <a:pt x="37" y="27"/>
                      <a:pt x="37" y="26"/>
                    </a:cubicBezTo>
                    <a:cubicBezTo>
                      <a:pt x="37" y="25"/>
                      <a:pt x="36" y="23"/>
                      <a:pt x="36" y="21"/>
                    </a:cubicBezTo>
                    <a:cubicBezTo>
                      <a:pt x="36" y="20"/>
                      <a:pt x="37" y="20"/>
                      <a:pt x="38" y="20"/>
                    </a:cubicBezTo>
                    <a:cubicBezTo>
                      <a:pt x="39" y="21"/>
                      <a:pt x="39" y="23"/>
                      <a:pt x="40" y="22"/>
                    </a:cubicBezTo>
                    <a:cubicBezTo>
                      <a:pt x="40" y="22"/>
                      <a:pt x="41" y="19"/>
                      <a:pt x="40" y="18"/>
                    </a:cubicBezTo>
                    <a:cubicBezTo>
                      <a:pt x="40" y="16"/>
                      <a:pt x="40" y="11"/>
                      <a:pt x="39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4" name="Freeform 98"/>
              <p:cNvSpPr/>
              <p:nvPr/>
            </p:nvSpPr>
            <p:spPr bwMode="auto">
              <a:xfrm>
                <a:off x="6043" y="1187"/>
                <a:ext cx="18" cy="12"/>
              </a:xfrm>
              <a:custGeom>
                <a:avLst/>
                <a:gdLst>
                  <a:gd name="T0" fmla="*/ 2 w 13"/>
                  <a:gd name="T1" fmla="*/ 1 h 9"/>
                  <a:gd name="T2" fmla="*/ 2 w 13"/>
                  <a:gd name="T3" fmla="*/ 5 h 9"/>
                  <a:gd name="T4" fmla="*/ 7 w 13"/>
                  <a:gd name="T5" fmla="*/ 8 h 9"/>
                  <a:gd name="T6" fmla="*/ 10 w 13"/>
                  <a:gd name="T7" fmla="*/ 9 h 9"/>
                  <a:gd name="T8" fmla="*/ 11 w 13"/>
                  <a:gd name="T9" fmla="*/ 6 h 9"/>
                  <a:gd name="T10" fmla="*/ 5 w 13"/>
                  <a:gd name="T11" fmla="*/ 2 h 9"/>
                  <a:gd name="T12" fmla="*/ 2 w 1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2" y="1"/>
                    </a:moveTo>
                    <a:cubicBezTo>
                      <a:pt x="2" y="2"/>
                      <a:pt x="0" y="4"/>
                      <a:pt x="2" y="5"/>
                    </a:cubicBezTo>
                    <a:cubicBezTo>
                      <a:pt x="5" y="7"/>
                      <a:pt x="6" y="7"/>
                      <a:pt x="7" y="8"/>
                    </a:cubicBezTo>
                    <a:cubicBezTo>
                      <a:pt x="7" y="8"/>
                      <a:pt x="9" y="9"/>
                      <a:pt x="10" y="9"/>
                    </a:cubicBezTo>
                    <a:cubicBezTo>
                      <a:pt x="11" y="9"/>
                      <a:pt x="13" y="7"/>
                      <a:pt x="11" y="6"/>
                    </a:cubicBezTo>
                    <a:cubicBezTo>
                      <a:pt x="10" y="6"/>
                      <a:pt x="7" y="4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5" name="Freeform 99"/>
              <p:cNvSpPr/>
              <p:nvPr/>
            </p:nvSpPr>
            <p:spPr bwMode="auto">
              <a:xfrm>
                <a:off x="5962" y="1202"/>
                <a:ext cx="17" cy="11"/>
              </a:xfrm>
              <a:custGeom>
                <a:avLst/>
                <a:gdLst>
                  <a:gd name="T0" fmla="*/ 0 w 13"/>
                  <a:gd name="T1" fmla="*/ 3 h 8"/>
                  <a:gd name="T2" fmla="*/ 4 w 13"/>
                  <a:gd name="T3" fmla="*/ 8 h 8"/>
                  <a:gd name="T4" fmla="*/ 12 w 13"/>
                  <a:gd name="T5" fmla="*/ 4 h 8"/>
                  <a:gd name="T6" fmla="*/ 4 w 13"/>
                  <a:gd name="T7" fmla="*/ 0 h 8"/>
                  <a:gd name="T8" fmla="*/ 0 w 13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0" y="3"/>
                    </a:moveTo>
                    <a:cubicBezTo>
                      <a:pt x="0" y="5"/>
                      <a:pt x="2" y="7"/>
                      <a:pt x="4" y="8"/>
                    </a:cubicBezTo>
                    <a:cubicBezTo>
                      <a:pt x="6" y="8"/>
                      <a:pt x="11" y="5"/>
                      <a:pt x="12" y="4"/>
                    </a:cubicBezTo>
                    <a:cubicBezTo>
                      <a:pt x="13" y="2"/>
                      <a:pt x="8" y="0"/>
                      <a:pt x="4" y="0"/>
                    </a:cubicBezTo>
                    <a:cubicBezTo>
                      <a:pt x="1" y="0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6" name="Freeform 100"/>
              <p:cNvSpPr/>
              <p:nvPr/>
            </p:nvSpPr>
            <p:spPr bwMode="auto">
              <a:xfrm>
                <a:off x="6134" y="1144"/>
                <a:ext cx="13" cy="9"/>
              </a:xfrm>
              <a:custGeom>
                <a:avLst/>
                <a:gdLst>
                  <a:gd name="T0" fmla="*/ 10 w 10"/>
                  <a:gd name="T1" fmla="*/ 3 h 6"/>
                  <a:gd name="T2" fmla="*/ 7 w 10"/>
                  <a:gd name="T3" fmla="*/ 0 h 6"/>
                  <a:gd name="T4" fmla="*/ 1 w 10"/>
                  <a:gd name="T5" fmla="*/ 0 h 6"/>
                  <a:gd name="T6" fmla="*/ 1 w 10"/>
                  <a:gd name="T7" fmla="*/ 5 h 6"/>
                  <a:gd name="T8" fmla="*/ 10 w 10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3"/>
                    </a:moveTo>
                    <a:cubicBezTo>
                      <a:pt x="10" y="3"/>
                      <a:pt x="7" y="1"/>
                      <a:pt x="7" y="0"/>
                    </a:cubicBezTo>
                    <a:cubicBezTo>
                      <a:pt x="6" y="0"/>
                      <a:pt x="2" y="0"/>
                      <a:pt x="1" y="0"/>
                    </a:cubicBezTo>
                    <a:cubicBezTo>
                      <a:pt x="0" y="1"/>
                      <a:pt x="1" y="3"/>
                      <a:pt x="1" y="5"/>
                    </a:cubicBezTo>
                    <a:cubicBezTo>
                      <a:pt x="2" y="6"/>
                      <a:pt x="8" y="4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7" name="Freeform 101"/>
              <p:cNvSpPr/>
              <p:nvPr/>
            </p:nvSpPr>
            <p:spPr bwMode="auto">
              <a:xfrm>
                <a:off x="6444" y="1128"/>
                <a:ext cx="18" cy="8"/>
              </a:xfrm>
              <a:custGeom>
                <a:avLst/>
                <a:gdLst>
                  <a:gd name="T0" fmla="*/ 9 w 13"/>
                  <a:gd name="T1" fmla="*/ 1 h 6"/>
                  <a:gd name="T2" fmla="*/ 6 w 13"/>
                  <a:gd name="T3" fmla="*/ 1 h 6"/>
                  <a:gd name="T4" fmla="*/ 2 w 13"/>
                  <a:gd name="T5" fmla="*/ 3 h 6"/>
                  <a:gd name="T6" fmla="*/ 8 w 13"/>
                  <a:gd name="T7" fmla="*/ 6 h 6"/>
                  <a:gd name="T8" fmla="*/ 12 w 13"/>
                  <a:gd name="T9" fmla="*/ 2 h 6"/>
                  <a:gd name="T10" fmla="*/ 9 w 13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6">
                    <a:moveTo>
                      <a:pt x="9" y="1"/>
                    </a:moveTo>
                    <a:cubicBezTo>
                      <a:pt x="7" y="1"/>
                      <a:pt x="7" y="0"/>
                      <a:pt x="6" y="1"/>
                    </a:cubicBezTo>
                    <a:cubicBezTo>
                      <a:pt x="4" y="1"/>
                      <a:pt x="4" y="3"/>
                      <a:pt x="2" y="3"/>
                    </a:cubicBezTo>
                    <a:cubicBezTo>
                      <a:pt x="0" y="4"/>
                      <a:pt x="6" y="6"/>
                      <a:pt x="8" y="6"/>
                    </a:cubicBezTo>
                    <a:cubicBezTo>
                      <a:pt x="9" y="5"/>
                      <a:pt x="11" y="4"/>
                      <a:pt x="12" y="2"/>
                    </a:cubicBezTo>
                    <a:cubicBezTo>
                      <a:pt x="13" y="0"/>
                      <a:pt x="11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8" name="Freeform 102"/>
              <p:cNvSpPr/>
              <p:nvPr/>
            </p:nvSpPr>
            <p:spPr bwMode="auto">
              <a:xfrm>
                <a:off x="6077" y="1015"/>
                <a:ext cx="22" cy="9"/>
              </a:xfrm>
              <a:custGeom>
                <a:avLst/>
                <a:gdLst>
                  <a:gd name="T0" fmla="*/ 1 w 16"/>
                  <a:gd name="T1" fmla="*/ 5 h 7"/>
                  <a:gd name="T2" fmla="*/ 4 w 16"/>
                  <a:gd name="T3" fmla="*/ 7 h 7"/>
                  <a:gd name="T4" fmla="*/ 12 w 16"/>
                  <a:gd name="T5" fmla="*/ 5 h 7"/>
                  <a:gd name="T6" fmla="*/ 16 w 16"/>
                  <a:gd name="T7" fmla="*/ 3 h 7"/>
                  <a:gd name="T8" fmla="*/ 13 w 16"/>
                  <a:gd name="T9" fmla="*/ 1 h 7"/>
                  <a:gd name="T10" fmla="*/ 10 w 16"/>
                  <a:gd name="T11" fmla="*/ 1 h 7"/>
                  <a:gd name="T12" fmla="*/ 5 w 16"/>
                  <a:gd name="T13" fmla="*/ 3 h 7"/>
                  <a:gd name="T14" fmla="*/ 1 w 16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1" y="5"/>
                    </a:moveTo>
                    <a:cubicBezTo>
                      <a:pt x="0" y="5"/>
                      <a:pt x="1" y="7"/>
                      <a:pt x="4" y="7"/>
                    </a:cubicBezTo>
                    <a:cubicBezTo>
                      <a:pt x="6" y="6"/>
                      <a:pt x="10" y="7"/>
                      <a:pt x="12" y="5"/>
                    </a:cubicBezTo>
                    <a:cubicBezTo>
                      <a:pt x="15" y="4"/>
                      <a:pt x="16" y="5"/>
                      <a:pt x="16" y="3"/>
                    </a:cubicBezTo>
                    <a:cubicBezTo>
                      <a:pt x="16" y="1"/>
                      <a:pt x="15" y="1"/>
                      <a:pt x="13" y="1"/>
                    </a:cubicBezTo>
                    <a:cubicBezTo>
                      <a:pt x="11" y="1"/>
                      <a:pt x="11" y="0"/>
                      <a:pt x="10" y="1"/>
                    </a:cubicBezTo>
                    <a:cubicBezTo>
                      <a:pt x="8" y="2"/>
                      <a:pt x="6" y="3"/>
                      <a:pt x="5" y="3"/>
                    </a:cubicBezTo>
                    <a:cubicBezTo>
                      <a:pt x="4" y="3"/>
                      <a:pt x="2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9" name="Freeform 103"/>
              <p:cNvSpPr/>
              <p:nvPr/>
            </p:nvSpPr>
            <p:spPr bwMode="auto">
              <a:xfrm>
                <a:off x="6050" y="1020"/>
                <a:ext cx="24" cy="10"/>
              </a:xfrm>
              <a:custGeom>
                <a:avLst/>
                <a:gdLst>
                  <a:gd name="T0" fmla="*/ 3 w 18"/>
                  <a:gd name="T1" fmla="*/ 6 h 7"/>
                  <a:gd name="T2" fmla="*/ 10 w 18"/>
                  <a:gd name="T3" fmla="*/ 7 h 7"/>
                  <a:gd name="T4" fmla="*/ 17 w 18"/>
                  <a:gd name="T5" fmla="*/ 1 h 7"/>
                  <a:gd name="T6" fmla="*/ 12 w 18"/>
                  <a:gd name="T7" fmla="*/ 1 h 7"/>
                  <a:gd name="T8" fmla="*/ 3 w 18"/>
                  <a:gd name="T9" fmla="*/ 1 h 7"/>
                  <a:gd name="T10" fmla="*/ 3 w 1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3" y="6"/>
                    </a:moveTo>
                    <a:cubicBezTo>
                      <a:pt x="5" y="6"/>
                      <a:pt x="8" y="6"/>
                      <a:pt x="10" y="7"/>
                    </a:cubicBezTo>
                    <a:cubicBezTo>
                      <a:pt x="11" y="7"/>
                      <a:pt x="18" y="3"/>
                      <a:pt x="17" y="1"/>
                    </a:cubicBezTo>
                    <a:cubicBezTo>
                      <a:pt x="16" y="0"/>
                      <a:pt x="14" y="1"/>
                      <a:pt x="12" y="1"/>
                    </a:cubicBezTo>
                    <a:cubicBezTo>
                      <a:pt x="11" y="1"/>
                      <a:pt x="4" y="1"/>
                      <a:pt x="3" y="1"/>
                    </a:cubicBezTo>
                    <a:cubicBezTo>
                      <a:pt x="2" y="2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0" name="Freeform 104"/>
              <p:cNvSpPr/>
              <p:nvPr/>
            </p:nvSpPr>
            <p:spPr bwMode="auto">
              <a:xfrm>
                <a:off x="6033" y="1029"/>
                <a:ext cx="18" cy="5"/>
              </a:xfrm>
              <a:custGeom>
                <a:avLst/>
                <a:gdLst>
                  <a:gd name="T0" fmla="*/ 1 w 13"/>
                  <a:gd name="T1" fmla="*/ 1 h 4"/>
                  <a:gd name="T2" fmla="*/ 2 w 13"/>
                  <a:gd name="T3" fmla="*/ 4 h 4"/>
                  <a:gd name="T4" fmla="*/ 7 w 13"/>
                  <a:gd name="T5" fmla="*/ 2 h 4"/>
                  <a:gd name="T6" fmla="*/ 11 w 13"/>
                  <a:gd name="T7" fmla="*/ 1 h 4"/>
                  <a:gd name="T8" fmla="*/ 3 w 13"/>
                  <a:gd name="T9" fmla="*/ 0 h 4"/>
                  <a:gd name="T10" fmla="*/ 1 w 1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4">
                    <a:moveTo>
                      <a:pt x="1" y="1"/>
                    </a:moveTo>
                    <a:cubicBezTo>
                      <a:pt x="2" y="2"/>
                      <a:pt x="2" y="4"/>
                      <a:pt x="2" y="4"/>
                    </a:cubicBezTo>
                    <a:cubicBezTo>
                      <a:pt x="2" y="4"/>
                      <a:pt x="6" y="3"/>
                      <a:pt x="7" y="2"/>
                    </a:cubicBezTo>
                    <a:cubicBezTo>
                      <a:pt x="8" y="0"/>
                      <a:pt x="10" y="1"/>
                      <a:pt x="11" y="1"/>
                    </a:cubicBezTo>
                    <a:cubicBezTo>
                      <a:pt x="13" y="1"/>
                      <a:pt x="5" y="0"/>
                      <a:pt x="3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1" name="Freeform 105"/>
              <p:cNvSpPr/>
              <p:nvPr/>
            </p:nvSpPr>
            <p:spPr bwMode="auto">
              <a:xfrm>
                <a:off x="6022" y="1030"/>
                <a:ext cx="11" cy="7"/>
              </a:xfrm>
              <a:custGeom>
                <a:avLst/>
                <a:gdLst>
                  <a:gd name="T0" fmla="*/ 7 w 8"/>
                  <a:gd name="T1" fmla="*/ 4 h 5"/>
                  <a:gd name="T2" fmla="*/ 8 w 8"/>
                  <a:gd name="T3" fmla="*/ 1 h 5"/>
                  <a:gd name="T4" fmla="*/ 4 w 8"/>
                  <a:gd name="T5" fmla="*/ 0 h 5"/>
                  <a:gd name="T6" fmla="*/ 1 w 8"/>
                  <a:gd name="T7" fmla="*/ 3 h 5"/>
                  <a:gd name="T8" fmla="*/ 7 w 8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4"/>
                    </a:moveTo>
                    <a:cubicBezTo>
                      <a:pt x="7" y="4"/>
                      <a:pt x="8" y="2"/>
                      <a:pt x="8" y="1"/>
                    </a:cubicBezTo>
                    <a:cubicBezTo>
                      <a:pt x="8" y="0"/>
                      <a:pt x="6" y="0"/>
                      <a:pt x="4" y="0"/>
                    </a:cubicBezTo>
                    <a:cubicBezTo>
                      <a:pt x="2" y="0"/>
                      <a:pt x="2" y="1"/>
                      <a:pt x="1" y="3"/>
                    </a:cubicBezTo>
                    <a:cubicBezTo>
                      <a:pt x="0" y="5"/>
                      <a:pt x="5" y="5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2" name="Freeform 106"/>
              <p:cNvSpPr/>
              <p:nvPr/>
            </p:nvSpPr>
            <p:spPr bwMode="auto">
              <a:xfrm>
                <a:off x="5996" y="1027"/>
                <a:ext cx="10" cy="7"/>
              </a:xfrm>
              <a:custGeom>
                <a:avLst/>
                <a:gdLst>
                  <a:gd name="T0" fmla="*/ 5 w 7"/>
                  <a:gd name="T1" fmla="*/ 4 h 5"/>
                  <a:gd name="T2" fmla="*/ 4 w 7"/>
                  <a:gd name="T3" fmla="*/ 1 h 5"/>
                  <a:gd name="T4" fmla="*/ 1 w 7"/>
                  <a:gd name="T5" fmla="*/ 4 h 5"/>
                  <a:gd name="T6" fmla="*/ 5 w 7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cubicBezTo>
                      <a:pt x="7" y="4"/>
                      <a:pt x="5" y="2"/>
                      <a:pt x="4" y="1"/>
                    </a:cubicBezTo>
                    <a:cubicBezTo>
                      <a:pt x="2" y="0"/>
                      <a:pt x="2" y="2"/>
                      <a:pt x="1" y="4"/>
                    </a:cubicBezTo>
                    <a:cubicBezTo>
                      <a:pt x="0" y="5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3" name="Freeform 107"/>
              <p:cNvSpPr/>
              <p:nvPr/>
            </p:nvSpPr>
            <p:spPr bwMode="auto">
              <a:xfrm>
                <a:off x="5953" y="1019"/>
                <a:ext cx="37" cy="15"/>
              </a:xfrm>
              <a:custGeom>
                <a:avLst/>
                <a:gdLst>
                  <a:gd name="T0" fmla="*/ 13 w 27"/>
                  <a:gd name="T1" fmla="*/ 5 h 11"/>
                  <a:gd name="T2" fmla="*/ 7 w 27"/>
                  <a:gd name="T3" fmla="*/ 6 h 11"/>
                  <a:gd name="T4" fmla="*/ 3 w 27"/>
                  <a:gd name="T5" fmla="*/ 7 h 11"/>
                  <a:gd name="T6" fmla="*/ 6 w 27"/>
                  <a:gd name="T7" fmla="*/ 7 h 11"/>
                  <a:gd name="T8" fmla="*/ 5 w 27"/>
                  <a:gd name="T9" fmla="*/ 8 h 11"/>
                  <a:gd name="T10" fmla="*/ 1 w 27"/>
                  <a:gd name="T11" fmla="*/ 8 h 11"/>
                  <a:gd name="T12" fmla="*/ 0 w 27"/>
                  <a:gd name="T13" fmla="*/ 10 h 11"/>
                  <a:gd name="T14" fmla="*/ 1 w 27"/>
                  <a:gd name="T15" fmla="*/ 11 h 11"/>
                  <a:gd name="T16" fmla="*/ 4 w 27"/>
                  <a:gd name="T17" fmla="*/ 10 h 11"/>
                  <a:gd name="T18" fmla="*/ 5 w 27"/>
                  <a:gd name="T19" fmla="*/ 11 h 11"/>
                  <a:gd name="T20" fmla="*/ 10 w 27"/>
                  <a:gd name="T21" fmla="*/ 10 h 11"/>
                  <a:gd name="T22" fmla="*/ 10 w 27"/>
                  <a:gd name="T23" fmla="*/ 9 h 11"/>
                  <a:gd name="T24" fmla="*/ 13 w 27"/>
                  <a:gd name="T25" fmla="*/ 8 h 11"/>
                  <a:gd name="T26" fmla="*/ 16 w 27"/>
                  <a:gd name="T27" fmla="*/ 7 h 11"/>
                  <a:gd name="T28" fmla="*/ 23 w 27"/>
                  <a:gd name="T29" fmla="*/ 6 h 11"/>
                  <a:gd name="T30" fmla="*/ 26 w 27"/>
                  <a:gd name="T31" fmla="*/ 4 h 11"/>
                  <a:gd name="T32" fmla="*/ 23 w 27"/>
                  <a:gd name="T33" fmla="*/ 2 h 11"/>
                  <a:gd name="T34" fmla="*/ 20 w 27"/>
                  <a:gd name="T35" fmla="*/ 2 h 11"/>
                  <a:gd name="T36" fmla="*/ 17 w 27"/>
                  <a:gd name="T37" fmla="*/ 1 h 11"/>
                  <a:gd name="T38" fmla="*/ 12 w 27"/>
                  <a:gd name="T39" fmla="*/ 2 h 11"/>
                  <a:gd name="T40" fmla="*/ 15 w 27"/>
                  <a:gd name="T41" fmla="*/ 4 h 11"/>
                  <a:gd name="T42" fmla="*/ 13 w 27"/>
                  <a:gd name="T4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1">
                    <a:moveTo>
                      <a:pt x="13" y="5"/>
                    </a:moveTo>
                    <a:cubicBezTo>
                      <a:pt x="11" y="6"/>
                      <a:pt x="9" y="6"/>
                      <a:pt x="7" y="6"/>
                    </a:cubicBezTo>
                    <a:cubicBezTo>
                      <a:pt x="4" y="6"/>
                      <a:pt x="4" y="7"/>
                      <a:pt x="3" y="7"/>
                    </a:cubicBezTo>
                    <a:cubicBezTo>
                      <a:pt x="2" y="7"/>
                      <a:pt x="5" y="7"/>
                      <a:pt x="6" y="7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3" y="8"/>
                      <a:pt x="2" y="8"/>
                      <a:pt x="1" y="8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2" y="10"/>
                      <a:pt x="2" y="10"/>
                      <a:pt x="4" y="10"/>
                    </a:cubicBezTo>
                    <a:cubicBezTo>
                      <a:pt x="6" y="10"/>
                      <a:pt x="5" y="11"/>
                      <a:pt x="5" y="11"/>
                    </a:cubicBezTo>
                    <a:cubicBezTo>
                      <a:pt x="6" y="11"/>
                      <a:pt x="9" y="10"/>
                      <a:pt x="10" y="10"/>
                    </a:cubicBezTo>
                    <a:cubicBezTo>
                      <a:pt x="11" y="10"/>
                      <a:pt x="11" y="9"/>
                      <a:pt x="10" y="9"/>
                    </a:cubicBezTo>
                    <a:cubicBezTo>
                      <a:pt x="8" y="8"/>
                      <a:pt x="11" y="8"/>
                      <a:pt x="13" y="8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7" y="6"/>
                      <a:pt x="18" y="6"/>
                      <a:pt x="23" y="6"/>
                    </a:cubicBezTo>
                    <a:cubicBezTo>
                      <a:pt x="23" y="6"/>
                      <a:pt x="25" y="4"/>
                      <a:pt x="26" y="4"/>
                    </a:cubicBezTo>
                    <a:cubicBezTo>
                      <a:pt x="27" y="4"/>
                      <a:pt x="24" y="3"/>
                      <a:pt x="23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7" y="1"/>
                    </a:cubicBezTo>
                    <a:cubicBezTo>
                      <a:pt x="15" y="0"/>
                      <a:pt x="15" y="2"/>
                      <a:pt x="12" y="2"/>
                    </a:cubicBezTo>
                    <a:cubicBezTo>
                      <a:pt x="10" y="2"/>
                      <a:pt x="13" y="3"/>
                      <a:pt x="15" y="4"/>
                    </a:cubicBezTo>
                    <a:cubicBezTo>
                      <a:pt x="17" y="5"/>
                      <a:pt x="15" y="4"/>
                      <a:pt x="13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4" name="Freeform 108"/>
              <p:cNvSpPr/>
              <p:nvPr/>
            </p:nvSpPr>
            <p:spPr bwMode="auto">
              <a:xfrm>
                <a:off x="5935" y="1020"/>
                <a:ext cx="31" cy="10"/>
              </a:xfrm>
              <a:custGeom>
                <a:avLst/>
                <a:gdLst>
                  <a:gd name="T0" fmla="*/ 6 w 22"/>
                  <a:gd name="T1" fmla="*/ 4 h 7"/>
                  <a:gd name="T2" fmla="*/ 8 w 22"/>
                  <a:gd name="T3" fmla="*/ 6 h 7"/>
                  <a:gd name="T4" fmla="*/ 10 w 22"/>
                  <a:gd name="T5" fmla="*/ 4 h 7"/>
                  <a:gd name="T6" fmla="*/ 15 w 22"/>
                  <a:gd name="T7" fmla="*/ 3 h 7"/>
                  <a:gd name="T8" fmla="*/ 18 w 22"/>
                  <a:gd name="T9" fmla="*/ 3 h 7"/>
                  <a:gd name="T10" fmla="*/ 21 w 22"/>
                  <a:gd name="T11" fmla="*/ 4 h 7"/>
                  <a:gd name="T12" fmla="*/ 22 w 22"/>
                  <a:gd name="T13" fmla="*/ 3 h 7"/>
                  <a:gd name="T14" fmla="*/ 20 w 22"/>
                  <a:gd name="T15" fmla="*/ 1 h 7"/>
                  <a:gd name="T16" fmla="*/ 15 w 22"/>
                  <a:gd name="T17" fmla="*/ 0 h 7"/>
                  <a:gd name="T18" fmla="*/ 12 w 22"/>
                  <a:gd name="T19" fmla="*/ 2 h 7"/>
                  <a:gd name="T20" fmla="*/ 6 w 22"/>
                  <a:gd name="T21" fmla="*/ 3 h 7"/>
                  <a:gd name="T22" fmla="*/ 2 w 22"/>
                  <a:gd name="T23" fmla="*/ 3 h 7"/>
                  <a:gd name="T24" fmla="*/ 6 w 22"/>
                  <a:gd name="T2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7">
                    <a:moveTo>
                      <a:pt x="6" y="4"/>
                    </a:moveTo>
                    <a:cubicBezTo>
                      <a:pt x="7" y="4"/>
                      <a:pt x="7" y="5"/>
                      <a:pt x="8" y="6"/>
                    </a:cubicBezTo>
                    <a:cubicBezTo>
                      <a:pt x="9" y="7"/>
                      <a:pt x="9" y="5"/>
                      <a:pt x="10" y="4"/>
                    </a:cubicBezTo>
                    <a:cubicBezTo>
                      <a:pt x="12" y="4"/>
                      <a:pt x="14" y="3"/>
                      <a:pt x="15" y="3"/>
                    </a:cubicBezTo>
                    <a:cubicBezTo>
                      <a:pt x="16" y="3"/>
                      <a:pt x="16" y="3"/>
                      <a:pt x="18" y="3"/>
                    </a:cubicBezTo>
                    <a:cubicBezTo>
                      <a:pt x="19" y="2"/>
                      <a:pt x="19" y="3"/>
                      <a:pt x="21" y="4"/>
                    </a:cubicBezTo>
                    <a:cubicBezTo>
                      <a:pt x="22" y="4"/>
                      <a:pt x="22" y="4"/>
                      <a:pt x="22" y="3"/>
                    </a:cubicBezTo>
                    <a:cubicBezTo>
                      <a:pt x="22" y="2"/>
                      <a:pt x="22" y="2"/>
                      <a:pt x="20" y="1"/>
                    </a:cubicBezTo>
                    <a:cubicBezTo>
                      <a:pt x="17" y="0"/>
                      <a:pt x="17" y="0"/>
                      <a:pt x="15" y="0"/>
                    </a:cubicBezTo>
                    <a:cubicBezTo>
                      <a:pt x="14" y="0"/>
                      <a:pt x="14" y="2"/>
                      <a:pt x="12" y="2"/>
                    </a:cubicBezTo>
                    <a:cubicBezTo>
                      <a:pt x="10" y="2"/>
                      <a:pt x="8" y="3"/>
                      <a:pt x="6" y="3"/>
                    </a:cubicBezTo>
                    <a:cubicBezTo>
                      <a:pt x="4" y="3"/>
                      <a:pt x="4" y="3"/>
                      <a:pt x="2" y="3"/>
                    </a:cubicBezTo>
                    <a:cubicBezTo>
                      <a:pt x="0" y="4"/>
                      <a:pt x="4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5" name="Freeform 109"/>
              <p:cNvSpPr/>
              <p:nvPr/>
            </p:nvSpPr>
            <p:spPr bwMode="auto">
              <a:xfrm>
                <a:off x="6019" y="1023"/>
                <a:ext cx="13" cy="3"/>
              </a:xfrm>
              <a:custGeom>
                <a:avLst/>
                <a:gdLst>
                  <a:gd name="T0" fmla="*/ 4 w 9"/>
                  <a:gd name="T1" fmla="*/ 0 h 2"/>
                  <a:gd name="T2" fmla="*/ 6 w 9"/>
                  <a:gd name="T3" fmla="*/ 1 h 2"/>
                  <a:gd name="T4" fmla="*/ 4 w 9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">
                    <a:moveTo>
                      <a:pt x="4" y="0"/>
                    </a:moveTo>
                    <a:cubicBezTo>
                      <a:pt x="0" y="0"/>
                      <a:pt x="3" y="1"/>
                      <a:pt x="6" y="1"/>
                    </a:cubicBezTo>
                    <a:cubicBezTo>
                      <a:pt x="8" y="2"/>
                      <a:pt x="9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6" name="Freeform 110"/>
              <p:cNvSpPr/>
              <p:nvPr/>
            </p:nvSpPr>
            <p:spPr bwMode="auto">
              <a:xfrm>
                <a:off x="6004" y="1020"/>
                <a:ext cx="21" cy="4"/>
              </a:xfrm>
              <a:custGeom>
                <a:avLst/>
                <a:gdLst>
                  <a:gd name="T0" fmla="*/ 9 w 15"/>
                  <a:gd name="T1" fmla="*/ 2 h 3"/>
                  <a:gd name="T2" fmla="*/ 6 w 15"/>
                  <a:gd name="T3" fmla="*/ 0 h 3"/>
                  <a:gd name="T4" fmla="*/ 9 w 15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3">
                    <a:moveTo>
                      <a:pt x="9" y="2"/>
                    </a:moveTo>
                    <a:cubicBezTo>
                      <a:pt x="15" y="2"/>
                      <a:pt x="12" y="0"/>
                      <a:pt x="6" y="0"/>
                    </a:cubicBezTo>
                    <a:cubicBezTo>
                      <a:pt x="0" y="0"/>
                      <a:pt x="6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7" name="Freeform 111"/>
              <p:cNvSpPr/>
              <p:nvPr/>
            </p:nvSpPr>
            <p:spPr bwMode="auto">
              <a:xfrm>
                <a:off x="6011" y="1016"/>
                <a:ext cx="29" cy="7"/>
              </a:xfrm>
              <a:custGeom>
                <a:avLst/>
                <a:gdLst>
                  <a:gd name="T0" fmla="*/ 11 w 21"/>
                  <a:gd name="T1" fmla="*/ 3 h 5"/>
                  <a:gd name="T2" fmla="*/ 16 w 21"/>
                  <a:gd name="T3" fmla="*/ 5 h 5"/>
                  <a:gd name="T4" fmla="*/ 18 w 21"/>
                  <a:gd name="T5" fmla="*/ 4 h 5"/>
                  <a:gd name="T6" fmla="*/ 17 w 21"/>
                  <a:gd name="T7" fmla="*/ 2 h 5"/>
                  <a:gd name="T8" fmla="*/ 20 w 21"/>
                  <a:gd name="T9" fmla="*/ 2 h 5"/>
                  <a:gd name="T10" fmla="*/ 13 w 21"/>
                  <a:gd name="T11" fmla="*/ 1 h 5"/>
                  <a:gd name="T12" fmla="*/ 8 w 21"/>
                  <a:gd name="T13" fmla="*/ 1 h 5"/>
                  <a:gd name="T14" fmla="*/ 2 w 21"/>
                  <a:gd name="T15" fmla="*/ 1 h 5"/>
                  <a:gd name="T16" fmla="*/ 5 w 21"/>
                  <a:gd name="T17" fmla="*/ 2 h 5"/>
                  <a:gd name="T18" fmla="*/ 11 w 21"/>
                  <a:gd name="T1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11" y="3"/>
                    </a:moveTo>
                    <a:cubicBezTo>
                      <a:pt x="12" y="4"/>
                      <a:pt x="15" y="5"/>
                      <a:pt x="16" y="5"/>
                    </a:cubicBezTo>
                    <a:cubicBezTo>
                      <a:pt x="18" y="5"/>
                      <a:pt x="17" y="4"/>
                      <a:pt x="18" y="4"/>
                    </a:cubicBezTo>
                    <a:cubicBezTo>
                      <a:pt x="20" y="4"/>
                      <a:pt x="18" y="3"/>
                      <a:pt x="17" y="2"/>
                    </a:cubicBezTo>
                    <a:cubicBezTo>
                      <a:pt x="16" y="2"/>
                      <a:pt x="21" y="2"/>
                      <a:pt x="20" y="2"/>
                    </a:cubicBezTo>
                    <a:cubicBezTo>
                      <a:pt x="19" y="1"/>
                      <a:pt x="14" y="1"/>
                      <a:pt x="13" y="1"/>
                    </a:cubicBezTo>
                    <a:cubicBezTo>
                      <a:pt x="11" y="0"/>
                      <a:pt x="10" y="1"/>
                      <a:pt x="8" y="1"/>
                    </a:cubicBezTo>
                    <a:cubicBezTo>
                      <a:pt x="6" y="1"/>
                      <a:pt x="4" y="1"/>
                      <a:pt x="2" y="1"/>
                    </a:cubicBezTo>
                    <a:cubicBezTo>
                      <a:pt x="0" y="1"/>
                      <a:pt x="3" y="2"/>
                      <a:pt x="5" y="2"/>
                    </a:cubicBezTo>
                    <a:cubicBezTo>
                      <a:pt x="7" y="2"/>
                      <a:pt x="9" y="3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8" name="Freeform 112"/>
              <p:cNvSpPr/>
              <p:nvPr/>
            </p:nvSpPr>
            <p:spPr bwMode="auto">
              <a:xfrm>
                <a:off x="6040" y="1020"/>
                <a:ext cx="8" cy="3"/>
              </a:xfrm>
              <a:custGeom>
                <a:avLst/>
                <a:gdLst>
                  <a:gd name="T0" fmla="*/ 4 w 6"/>
                  <a:gd name="T1" fmla="*/ 2 h 2"/>
                  <a:gd name="T2" fmla="*/ 2 w 6"/>
                  <a:gd name="T3" fmla="*/ 0 h 2"/>
                  <a:gd name="T4" fmla="*/ 4 w 6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2"/>
                    </a:moveTo>
                    <a:cubicBezTo>
                      <a:pt x="6" y="2"/>
                      <a:pt x="4" y="0"/>
                      <a:pt x="2" y="0"/>
                    </a:cubicBezTo>
                    <a:cubicBezTo>
                      <a:pt x="0" y="0"/>
                      <a:pt x="2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9" name="Freeform 113"/>
              <p:cNvSpPr/>
              <p:nvPr/>
            </p:nvSpPr>
            <p:spPr bwMode="auto">
              <a:xfrm>
                <a:off x="6041" y="1018"/>
                <a:ext cx="3" cy="2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0" name="Freeform 114"/>
              <p:cNvSpPr/>
              <p:nvPr/>
            </p:nvSpPr>
            <p:spPr bwMode="auto">
              <a:xfrm>
                <a:off x="6022" y="1009"/>
                <a:ext cx="23" cy="7"/>
              </a:xfrm>
              <a:custGeom>
                <a:avLst/>
                <a:gdLst>
                  <a:gd name="T0" fmla="*/ 4 w 17"/>
                  <a:gd name="T1" fmla="*/ 3 h 5"/>
                  <a:gd name="T2" fmla="*/ 7 w 17"/>
                  <a:gd name="T3" fmla="*/ 3 h 5"/>
                  <a:gd name="T4" fmla="*/ 10 w 17"/>
                  <a:gd name="T5" fmla="*/ 5 h 5"/>
                  <a:gd name="T6" fmla="*/ 12 w 17"/>
                  <a:gd name="T7" fmla="*/ 5 h 5"/>
                  <a:gd name="T8" fmla="*/ 10 w 17"/>
                  <a:gd name="T9" fmla="*/ 3 h 5"/>
                  <a:gd name="T10" fmla="*/ 15 w 17"/>
                  <a:gd name="T11" fmla="*/ 2 h 5"/>
                  <a:gd name="T12" fmla="*/ 15 w 17"/>
                  <a:gd name="T13" fmla="*/ 1 h 5"/>
                  <a:gd name="T14" fmla="*/ 9 w 17"/>
                  <a:gd name="T15" fmla="*/ 0 h 5"/>
                  <a:gd name="T16" fmla="*/ 10 w 17"/>
                  <a:gd name="T17" fmla="*/ 1 h 5"/>
                  <a:gd name="T18" fmla="*/ 9 w 17"/>
                  <a:gd name="T19" fmla="*/ 2 h 5"/>
                  <a:gd name="T20" fmla="*/ 3 w 17"/>
                  <a:gd name="T21" fmla="*/ 3 h 5"/>
                  <a:gd name="T22" fmla="*/ 0 w 17"/>
                  <a:gd name="T23" fmla="*/ 4 h 5"/>
                  <a:gd name="T24" fmla="*/ 4 w 17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5">
                    <a:moveTo>
                      <a:pt x="4" y="3"/>
                    </a:moveTo>
                    <a:cubicBezTo>
                      <a:pt x="5" y="3"/>
                      <a:pt x="6" y="3"/>
                      <a:pt x="7" y="3"/>
                    </a:cubicBezTo>
                    <a:cubicBezTo>
                      <a:pt x="8" y="3"/>
                      <a:pt x="9" y="5"/>
                      <a:pt x="10" y="5"/>
                    </a:cubicBezTo>
                    <a:cubicBezTo>
                      <a:pt x="10" y="5"/>
                      <a:pt x="11" y="5"/>
                      <a:pt x="12" y="5"/>
                    </a:cubicBezTo>
                    <a:cubicBezTo>
                      <a:pt x="11" y="5"/>
                      <a:pt x="9" y="3"/>
                      <a:pt x="10" y="3"/>
                    </a:cubicBezTo>
                    <a:cubicBezTo>
                      <a:pt x="11" y="3"/>
                      <a:pt x="13" y="2"/>
                      <a:pt x="15" y="2"/>
                    </a:cubicBezTo>
                    <a:cubicBezTo>
                      <a:pt x="17" y="1"/>
                      <a:pt x="17" y="1"/>
                      <a:pt x="15" y="1"/>
                    </a:cubicBezTo>
                    <a:cubicBezTo>
                      <a:pt x="13" y="0"/>
                      <a:pt x="12" y="0"/>
                      <a:pt x="9" y="0"/>
                    </a:cubicBezTo>
                    <a:cubicBezTo>
                      <a:pt x="7" y="0"/>
                      <a:pt x="9" y="1"/>
                      <a:pt x="10" y="1"/>
                    </a:cubicBezTo>
                    <a:cubicBezTo>
                      <a:pt x="11" y="1"/>
                      <a:pt x="11" y="2"/>
                      <a:pt x="9" y="2"/>
                    </a:cubicBezTo>
                    <a:cubicBezTo>
                      <a:pt x="7" y="2"/>
                      <a:pt x="5" y="3"/>
                      <a:pt x="3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3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1" name="Freeform 115"/>
              <p:cNvSpPr/>
              <p:nvPr/>
            </p:nvSpPr>
            <p:spPr bwMode="auto">
              <a:xfrm>
                <a:off x="6072" y="1007"/>
                <a:ext cx="16" cy="1"/>
              </a:xfrm>
              <a:custGeom>
                <a:avLst/>
                <a:gdLst>
                  <a:gd name="T0" fmla="*/ 10 w 12"/>
                  <a:gd name="T1" fmla="*/ 1 h 1"/>
                  <a:gd name="T2" fmla="*/ 3 w 12"/>
                  <a:gd name="T3" fmla="*/ 0 h 1"/>
                  <a:gd name="T4" fmla="*/ 10 w 1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">
                    <a:moveTo>
                      <a:pt x="10" y="1"/>
                    </a:moveTo>
                    <a:cubicBezTo>
                      <a:pt x="12" y="0"/>
                      <a:pt x="6" y="0"/>
                      <a:pt x="3" y="0"/>
                    </a:cubicBezTo>
                    <a:cubicBezTo>
                      <a:pt x="0" y="0"/>
                      <a:pt x="9" y="1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2" name="Freeform 116"/>
              <p:cNvSpPr/>
              <p:nvPr/>
            </p:nvSpPr>
            <p:spPr bwMode="auto">
              <a:xfrm>
                <a:off x="6041" y="1002"/>
                <a:ext cx="11" cy="3"/>
              </a:xfrm>
              <a:custGeom>
                <a:avLst/>
                <a:gdLst>
                  <a:gd name="T0" fmla="*/ 4 w 8"/>
                  <a:gd name="T1" fmla="*/ 2 h 2"/>
                  <a:gd name="T2" fmla="*/ 6 w 8"/>
                  <a:gd name="T3" fmla="*/ 1 h 2"/>
                  <a:gd name="T4" fmla="*/ 0 w 8"/>
                  <a:gd name="T5" fmla="*/ 1 h 2"/>
                  <a:gd name="T6" fmla="*/ 4 w 8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4" y="2"/>
                    </a:moveTo>
                    <a:cubicBezTo>
                      <a:pt x="5" y="2"/>
                      <a:pt x="8" y="1"/>
                      <a:pt x="6" y="1"/>
                    </a:cubicBezTo>
                    <a:cubicBezTo>
                      <a:pt x="4" y="1"/>
                      <a:pt x="0" y="0"/>
                      <a:pt x="0" y="1"/>
                    </a:cubicBezTo>
                    <a:cubicBezTo>
                      <a:pt x="0" y="2"/>
                      <a:pt x="3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3" name="Freeform 117"/>
              <p:cNvSpPr/>
              <p:nvPr/>
            </p:nvSpPr>
            <p:spPr bwMode="auto">
              <a:xfrm>
                <a:off x="6054" y="1016"/>
                <a:ext cx="18" cy="4"/>
              </a:xfrm>
              <a:custGeom>
                <a:avLst/>
                <a:gdLst>
                  <a:gd name="T0" fmla="*/ 11 w 13"/>
                  <a:gd name="T1" fmla="*/ 1 h 3"/>
                  <a:gd name="T2" fmla="*/ 3 w 13"/>
                  <a:gd name="T3" fmla="*/ 1 h 3"/>
                  <a:gd name="T4" fmla="*/ 8 w 13"/>
                  <a:gd name="T5" fmla="*/ 3 h 3"/>
                  <a:gd name="T6" fmla="*/ 11 w 1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11" y="1"/>
                    </a:moveTo>
                    <a:cubicBezTo>
                      <a:pt x="13" y="0"/>
                      <a:pt x="6" y="1"/>
                      <a:pt x="3" y="1"/>
                    </a:cubicBezTo>
                    <a:cubicBezTo>
                      <a:pt x="0" y="2"/>
                      <a:pt x="4" y="3"/>
                      <a:pt x="8" y="3"/>
                    </a:cubicBezTo>
                    <a:cubicBezTo>
                      <a:pt x="12" y="3"/>
                      <a:pt x="10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4" name="Freeform 118"/>
              <p:cNvSpPr/>
              <p:nvPr/>
            </p:nvSpPr>
            <p:spPr bwMode="auto">
              <a:xfrm>
                <a:off x="6047" y="1035"/>
                <a:ext cx="9" cy="3"/>
              </a:xfrm>
              <a:custGeom>
                <a:avLst/>
                <a:gdLst>
                  <a:gd name="T0" fmla="*/ 3 w 7"/>
                  <a:gd name="T1" fmla="*/ 2 h 2"/>
                  <a:gd name="T2" fmla="*/ 2 w 7"/>
                  <a:gd name="T3" fmla="*/ 0 h 2"/>
                  <a:gd name="T4" fmla="*/ 3 w 7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3" y="2"/>
                    </a:moveTo>
                    <a:cubicBezTo>
                      <a:pt x="7" y="2"/>
                      <a:pt x="5" y="0"/>
                      <a:pt x="2" y="0"/>
                    </a:cubicBezTo>
                    <a:cubicBezTo>
                      <a:pt x="0" y="0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5" name="Freeform 119"/>
              <p:cNvSpPr/>
              <p:nvPr/>
            </p:nvSpPr>
            <p:spPr bwMode="auto">
              <a:xfrm>
                <a:off x="6204" y="1019"/>
                <a:ext cx="12" cy="4"/>
              </a:xfrm>
              <a:custGeom>
                <a:avLst/>
                <a:gdLst>
                  <a:gd name="T0" fmla="*/ 5 w 9"/>
                  <a:gd name="T1" fmla="*/ 3 h 3"/>
                  <a:gd name="T2" fmla="*/ 8 w 9"/>
                  <a:gd name="T3" fmla="*/ 1 h 3"/>
                  <a:gd name="T4" fmla="*/ 2 w 9"/>
                  <a:gd name="T5" fmla="*/ 1 h 3"/>
                  <a:gd name="T6" fmla="*/ 5 w 9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5" y="3"/>
                    </a:moveTo>
                    <a:cubicBezTo>
                      <a:pt x="5" y="3"/>
                      <a:pt x="7" y="2"/>
                      <a:pt x="8" y="1"/>
                    </a:cubicBezTo>
                    <a:cubicBezTo>
                      <a:pt x="9" y="1"/>
                      <a:pt x="5" y="0"/>
                      <a:pt x="2" y="1"/>
                    </a:cubicBezTo>
                    <a:cubicBezTo>
                      <a:pt x="0" y="2"/>
                      <a:pt x="2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6" name="Freeform 120"/>
              <p:cNvSpPr/>
              <p:nvPr/>
            </p:nvSpPr>
            <p:spPr bwMode="auto">
              <a:xfrm>
                <a:off x="6289" y="1015"/>
                <a:ext cx="8" cy="4"/>
              </a:xfrm>
              <a:custGeom>
                <a:avLst/>
                <a:gdLst>
                  <a:gd name="T0" fmla="*/ 6 w 6"/>
                  <a:gd name="T1" fmla="*/ 1 h 3"/>
                  <a:gd name="T2" fmla="*/ 0 w 6"/>
                  <a:gd name="T3" fmla="*/ 1 h 3"/>
                  <a:gd name="T4" fmla="*/ 6 w 6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0"/>
                      <a:pt x="0" y="0"/>
                      <a:pt x="0" y="1"/>
                    </a:cubicBezTo>
                    <a:cubicBezTo>
                      <a:pt x="0" y="2"/>
                      <a:pt x="6" y="3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7" name="Freeform 121"/>
              <p:cNvSpPr/>
              <p:nvPr/>
            </p:nvSpPr>
            <p:spPr bwMode="auto">
              <a:xfrm>
                <a:off x="6201" y="1151"/>
                <a:ext cx="8" cy="6"/>
              </a:xfrm>
              <a:custGeom>
                <a:avLst/>
                <a:gdLst>
                  <a:gd name="T0" fmla="*/ 4 w 6"/>
                  <a:gd name="T1" fmla="*/ 1 h 4"/>
                  <a:gd name="T2" fmla="*/ 1 w 6"/>
                  <a:gd name="T3" fmla="*/ 2 h 4"/>
                  <a:gd name="T4" fmla="*/ 5 w 6"/>
                  <a:gd name="T5" fmla="*/ 4 h 4"/>
                  <a:gd name="T6" fmla="*/ 4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3" y="0"/>
                      <a:pt x="2" y="0"/>
                      <a:pt x="1" y="2"/>
                    </a:cubicBezTo>
                    <a:cubicBezTo>
                      <a:pt x="0" y="3"/>
                      <a:pt x="3" y="4"/>
                      <a:pt x="5" y="4"/>
                    </a:cubicBezTo>
                    <a:cubicBezTo>
                      <a:pt x="6" y="4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8" name="Freeform 122"/>
              <p:cNvSpPr/>
              <p:nvPr/>
            </p:nvSpPr>
            <p:spPr bwMode="auto">
              <a:xfrm>
                <a:off x="6959" y="2003"/>
                <a:ext cx="12" cy="8"/>
              </a:xfrm>
              <a:custGeom>
                <a:avLst/>
                <a:gdLst>
                  <a:gd name="T0" fmla="*/ 6 w 9"/>
                  <a:gd name="T1" fmla="*/ 0 h 6"/>
                  <a:gd name="T2" fmla="*/ 2 w 9"/>
                  <a:gd name="T3" fmla="*/ 3 h 6"/>
                  <a:gd name="T4" fmla="*/ 9 w 9"/>
                  <a:gd name="T5" fmla="*/ 4 h 6"/>
                  <a:gd name="T6" fmla="*/ 6 w 9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3" y="0"/>
                      <a:pt x="0" y="2"/>
                      <a:pt x="2" y="3"/>
                    </a:cubicBezTo>
                    <a:cubicBezTo>
                      <a:pt x="3" y="4"/>
                      <a:pt x="8" y="6"/>
                      <a:pt x="9" y="4"/>
                    </a:cubicBezTo>
                    <a:cubicBezTo>
                      <a:pt x="9" y="1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9" name="Freeform 123"/>
              <p:cNvSpPr/>
              <p:nvPr/>
            </p:nvSpPr>
            <p:spPr bwMode="auto">
              <a:xfrm>
                <a:off x="6971" y="1992"/>
                <a:ext cx="13" cy="8"/>
              </a:xfrm>
              <a:custGeom>
                <a:avLst/>
                <a:gdLst>
                  <a:gd name="T0" fmla="*/ 8 w 9"/>
                  <a:gd name="T1" fmla="*/ 1 h 6"/>
                  <a:gd name="T2" fmla="*/ 6 w 9"/>
                  <a:gd name="T3" fmla="*/ 1 h 6"/>
                  <a:gd name="T4" fmla="*/ 0 w 9"/>
                  <a:gd name="T5" fmla="*/ 5 h 6"/>
                  <a:gd name="T6" fmla="*/ 5 w 9"/>
                  <a:gd name="T7" fmla="*/ 4 h 6"/>
                  <a:gd name="T8" fmla="*/ 8 w 9"/>
                  <a:gd name="T9" fmla="*/ 3 h 6"/>
                  <a:gd name="T10" fmla="*/ 8 w 9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8" y="1"/>
                    </a:moveTo>
                    <a:cubicBezTo>
                      <a:pt x="9" y="1"/>
                      <a:pt x="7" y="0"/>
                      <a:pt x="6" y="1"/>
                    </a:cubicBezTo>
                    <a:cubicBezTo>
                      <a:pt x="4" y="2"/>
                      <a:pt x="0" y="4"/>
                      <a:pt x="0" y="5"/>
                    </a:cubicBezTo>
                    <a:cubicBezTo>
                      <a:pt x="0" y="6"/>
                      <a:pt x="3" y="4"/>
                      <a:pt x="5" y="4"/>
                    </a:cubicBezTo>
                    <a:cubicBezTo>
                      <a:pt x="6" y="4"/>
                      <a:pt x="8" y="3"/>
                      <a:pt x="8" y="3"/>
                    </a:cubicBezTo>
                    <a:cubicBezTo>
                      <a:pt x="8" y="2"/>
                      <a:pt x="7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0" name="Freeform 124"/>
              <p:cNvSpPr/>
              <p:nvPr/>
            </p:nvSpPr>
            <p:spPr bwMode="auto">
              <a:xfrm>
                <a:off x="5655" y="1500"/>
                <a:ext cx="8" cy="19"/>
              </a:xfrm>
              <a:custGeom>
                <a:avLst/>
                <a:gdLst>
                  <a:gd name="T0" fmla="*/ 5 w 6"/>
                  <a:gd name="T1" fmla="*/ 2 h 14"/>
                  <a:gd name="T2" fmla="*/ 0 w 6"/>
                  <a:gd name="T3" fmla="*/ 6 h 14"/>
                  <a:gd name="T4" fmla="*/ 3 w 6"/>
                  <a:gd name="T5" fmla="*/ 12 h 14"/>
                  <a:gd name="T6" fmla="*/ 5 w 6"/>
                  <a:gd name="T7" fmla="*/ 9 h 14"/>
                  <a:gd name="T8" fmla="*/ 5 w 6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5" y="2"/>
                    </a:moveTo>
                    <a:cubicBezTo>
                      <a:pt x="5" y="0"/>
                      <a:pt x="1" y="3"/>
                      <a:pt x="0" y="6"/>
                    </a:cubicBezTo>
                    <a:cubicBezTo>
                      <a:pt x="0" y="8"/>
                      <a:pt x="1" y="10"/>
                      <a:pt x="3" y="12"/>
                    </a:cubicBezTo>
                    <a:cubicBezTo>
                      <a:pt x="5" y="14"/>
                      <a:pt x="4" y="10"/>
                      <a:pt x="5" y="9"/>
                    </a:cubicBezTo>
                    <a:cubicBezTo>
                      <a:pt x="6" y="7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1" name="Freeform 125"/>
              <p:cNvSpPr/>
              <p:nvPr/>
            </p:nvSpPr>
            <p:spPr bwMode="auto">
              <a:xfrm>
                <a:off x="5651" y="1518"/>
                <a:ext cx="14" cy="22"/>
              </a:xfrm>
              <a:custGeom>
                <a:avLst/>
                <a:gdLst>
                  <a:gd name="T0" fmla="*/ 2 w 10"/>
                  <a:gd name="T1" fmla="*/ 3 h 16"/>
                  <a:gd name="T2" fmla="*/ 0 w 10"/>
                  <a:gd name="T3" fmla="*/ 3 h 16"/>
                  <a:gd name="T4" fmla="*/ 1 w 10"/>
                  <a:gd name="T5" fmla="*/ 7 h 16"/>
                  <a:gd name="T6" fmla="*/ 3 w 10"/>
                  <a:gd name="T7" fmla="*/ 13 h 16"/>
                  <a:gd name="T8" fmla="*/ 4 w 10"/>
                  <a:gd name="T9" fmla="*/ 16 h 16"/>
                  <a:gd name="T10" fmla="*/ 9 w 10"/>
                  <a:gd name="T11" fmla="*/ 11 h 16"/>
                  <a:gd name="T12" fmla="*/ 9 w 10"/>
                  <a:gd name="T13" fmla="*/ 3 h 16"/>
                  <a:gd name="T14" fmla="*/ 7 w 10"/>
                  <a:gd name="T15" fmla="*/ 1 h 16"/>
                  <a:gd name="T16" fmla="*/ 2 w 10"/>
                  <a:gd name="T17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2" y="3"/>
                    </a:moveTo>
                    <a:cubicBezTo>
                      <a:pt x="1" y="2"/>
                      <a:pt x="0" y="1"/>
                      <a:pt x="0" y="3"/>
                    </a:cubicBezTo>
                    <a:cubicBezTo>
                      <a:pt x="0" y="5"/>
                      <a:pt x="1" y="5"/>
                      <a:pt x="1" y="7"/>
                    </a:cubicBezTo>
                    <a:cubicBezTo>
                      <a:pt x="1" y="9"/>
                      <a:pt x="3" y="11"/>
                      <a:pt x="3" y="13"/>
                    </a:cubicBezTo>
                    <a:cubicBezTo>
                      <a:pt x="2" y="15"/>
                      <a:pt x="3" y="16"/>
                      <a:pt x="4" y="16"/>
                    </a:cubicBezTo>
                    <a:cubicBezTo>
                      <a:pt x="5" y="15"/>
                      <a:pt x="9" y="15"/>
                      <a:pt x="9" y="11"/>
                    </a:cubicBezTo>
                    <a:cubicBezTo>
                      <a:pt x="9" y="8"/>
                      <a:pt x="10" y="3"/>
                      <a:pt x="9" y="3"/>
                    </a:cubicBezTo>
                    <a:cubicBezTo>
                      <a:pt x="7" y="3"/>
                      <a:pt x="9" y="0"/>
                      <a:pt x="7" y="1"/>
                    </a:cubicBezTo>
                    <a:cubicBezTo>
                      <a:pt x="5" y="2"/>
                      <a:pt x="3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2" name="Freeform 126"/>
              <p:cNvSpPr/>
              <p:nvPr/>
            </p:nvSpPr>
            <p:spPr bwMode="auto">
              <a:xfrm>
                <a:off x="5684" y="1545"/>
                <a:ext cx="26" cy="13"/>
              </a:xfrm>
              <a:custGeom>
                <a:avLst/>
                <a:gdLst>
                  <a:gd name="T0" fmla="*/ 17 w 19"/>
                  <a:gd name="T1" fmla="*/ 0 h 9"/>
                  <a:gd name="T2" fmla="*/ 10 w 19"/>
                  <a:gd name="T3" fmla="*/ 1 h 9"/>
                  <a:gd name="T4" fmla="*/ 5 w 19"/>
                  <a:gd name="T5" fmla="*/ 1 h 9"/>
                  <a:gd name="T6" fmla="*/ 1 w 19"/>
                  <a:gd name="T7" fmla="*/ 2 h 9"/>
                  <a:gd name="T8" fmla="*/ 6 w 19"/>
                  <a:gd name="T9" fmla="*/ 5 h 9"/>
                  <a:gd name="T10" fmla="*/ 14 w 19"/>
                  <a:gd name="T11" fmla="*/ 9 h 9"/>
                  <a:gd name="T12" fmla="*/ 16 w 19"/>
                  <a:gd name="T13" fmla="*/ 8 h 9"/>
                  <a:gd name="T14" fmla="*/ 15 w 19"/>
                  <a:gd name="T15" fmla="*/ 5 h 9"/>
                  <a:gd name="T16" fmla="*/ 17 w 1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7" y="0"/>
                    </a:moveTo>
                    <a:cubicBezTo>
                      <a:pt x="16" y="0"/>
                      <a:pt x="11" y="1"/>
                      <a:pt x="10" y="1"/>
                    </a:cubicBezTo>
                    <a:cubicBezTo>
                      <a:pt x="9" y="1"/>
                      <a:pt x="7" y="1"/>
                      <a:pt x="5" y="1"/>
                    </a:cubicBezTo>
                    <a:cubicBezTo>
                      <a:pt x="3" y="1"/>
                      <a:pt x="0" y="0"/>
                      <a:pt x="1" y="2"/>
                    </a:cubicBezTo>
                    <a:cubicBezTo>
                      <a:pt x="2" y="5"/>
                      <a:pt x="3" y="5"/>
                      <a:pt x="6" y="5"/>
                    </a:cubicBezTo>
                    <a:cubicBezTo>
                      <a:pt x="9" y="6"/>
                      <a:pt x="12" y="9"/>
                      <a:pt x="14" y="9"/>
                    </a:cubicBezTo>
                    <a:cubicBezTo>
                      <a:pt x="16" y="9"/>
                      <a:pt x="17" y="9"/>
                      <a:pt x="16" y="8"/>
                    </a:cubicBezTo>
                    <a:cubicBezTo>
                      <a:pt x="16" y="7"/>
                      <a:pt x="14" y="6"/>
                      <a:pt x="15" y="5"/>
                    </a:cubicBezTo>
                    <a:cubicBezTo>
                      <a:pt x="16" y="4"/>
                      <a:pt x="19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3" name="Freeform 127"/>
              <p:cNvSpPr/>
              <p:nvPr/>
            </p:nvSpPr>
            <p:spPr bwMode="auto">
              <a:xfrm>
                <a:off x="5834" y="1567"/>
                <a:ext cx="20" cy="10"/>
              </a:xfrm>
              <a:custGeom>
                <a:avLst/>
                <a:gdLst>
                  <a:gd name="T0" fmla="*/ 13 w 15"/>
                  <a:gd name="T1" fmla="*/ 1 h 7"/>
                  <a:gd name="T2" fmla="*/ 7 w 15"/>
                  <a:gd name="T3" fmla="*/ 3 h 7"/>
                  <a:gd name="T4" fmla="*/ 1 w 15"/>
                  <a:gd name="T5" fmla="*/ 5 h 7"/>
                  <a:gd name="T6" fmla="*/ 4 w 15"/>
                  <a:gd name="T7" fmla="*/ 7 h 7"/>
                  <a:gd name="T8" fmla="*/ 10 w 15"/>
                  <a:gd name="T9" fmla="*/ 5 h 7"/>
                  <a:gd name="T10" fmla="*/ 10 w 15"/>
                  <a:gd name="T11" fmla="*/ 4 h 7"/>
                  <a:gd name="T12" fmla="*/ 13 w 15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7">
                    <a:moveTo>
                      <a:pt x="13" y="1"/>
                    </a:moveTo>
                    <a:cubicBezTo>
                      <a:pt x="12" y="2"/>
                      <a:pt x="9" y="3"/>
                      <a:pt x="7" y="3"/>
                    </a:cubicBezTo>
                    <a:cubicBezTo>
                      <a:pt x="5" y="3"/>
                      <a:pt x="3" y="4"/>
                      <a:pt x="1" y="5"/>
                    </a:cubicBezTo>
                    <a:cubicBezTo>
                      <a:pt x="0" y="5"/>
                      <a:pt x="3" y="7"/>
                      <a:pt x="4" y="7"/>
                    </a:cubicBezTo>
                    <a:cubicBezTo>
                      <a:pt x="6" y="7"/>
                      <a:pt x="8" y="5"/>
                      <a:pt x="10" y="5"/>
                    </a:cubicBezTo>
                    <a:cubicBezTo>
                      <a:pt x="12" y="5"/>
                      <a:pt x="11" y="4"/>
                      <a:pt x="10" y="4"/>
                    </a:cubicBezTo>
                    <a:cubicBezTo>
                      <a:pt x="9" y="3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4" name="Freeform 128"/>
              <p:cNvSpPr/>
              <p:nvPr/>
            </p:nvSpPr>
            <p:spPr bwMode="auto">
              <a:xfrm>
                <a:off x="5765" y="1569"/>
                <a:ext cx="25" cy="7"/>
              </a:xfrm>
              <a:custGeom>
                <a:avLst/>
                <a:gdLst>
                  <a:gd name="T0" fmla="*/ 9 w 18"/>
                  <a:gd name="T1" fmla="*/ 4 h 5"/>
                  <a:gd name="T2" fmla="*/ 13 w 18"/>
                  <a:gd name="T3" fmla="*/ 4 h 5"/>
                  <a:gd name="T4" fmla="*/ 17 w 18"/>
                  <a:gd name="T5" fmla="*/ 2 h 5"/>
                  <a:gd name="T6" fmla="*/ 14 w 18"/>
                  <a:gd name="T7" fmla="*/ 2 h 5"/>
                  <a:gd name="T8" fmla="*/ 7 w 18"/>
                  <a:gd name="T9" fmla="*/ 1 h 5"/>
                  <a:gd name="T10" fmla="*/ 2 w 18"/>
                  <a:gd name="T11" fmla="*/ 0 h 5"/>
                  <a:gd name="T12" fmla="*/ 4 w 18"/>
                  <a:gd name="T13" fmla="*/ 3 h 5"/>
                  <a:gd name="T14" fmla="*/ 9 w 18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5">
                    <a:moveTo>
                      <a:pt x="9" y="4"/>
                    </a:moveTo>
                    <a:cubicBezTo>
                      <a:pt x="11" y="4"/>
                      <a:pt x="12" y="4"/>
                      <a:pt x="13" y="4"/>
                    </a:cubicBezTo>
                    <a:cubicBezTo>
                      <a:pt x="15" y="4"/>
                      <a:pt x="17" y="2"/>
                      <a:pt x="17" y="2"/>
                    </a:cubicBezTo>
                    <a:cubicBezTo>
                      <a:pt x="18" y="1"/>
                      <a:pt x="16" y="2"/>
                      <a:pt x="14" y="2"/>
                    </a:cubicBezTo>
                    <a:cubicBezTo>
                      <a:pt x="12" y="2"/>
                      <a:pt x="10" y="1"/>
                      <a:pt x="7" y="1"/>
                    </a:cubicBezTo>
                    <a:cubicBezTo>
                      <a:pt x="4" y="1"/>
                      <a:pt x="4" y="1"/>
                      <a:pt x="2" y="0"/>
                    </a:cubicBezTo>
                    <a:cubicBezTo>
                      <a:pt x="0" y="0"/>
                      <a:pt x="2" y="1"/>
                      <a:pt x="4" y="3"/>
                    </a:cubicBezTo>
                    <a:cubicBezTo>
                      <a:pt x="6" y="4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5" name="Freeform 129"/>
              <p:cNvSpPr/>
              <p:nvPr/>
            </p:nvSpPr>
            <p:spPr bwMode="auto">
              <a:xfrm>
                <a:off x="5755" y="1337"/>
                <a:ext cx="13" cy="11"/>
              </a:xfrm>
              <a:custGeom>
                <a:avLst/>
                <a:gdLst>
                  <a:gd name="T0" fmla="*/ 1 w 9"/>
                  <a:gd name="T1" fmla="*/ 5 h 8"/>
                  <a:gd name="T2" fmla="*/ 7 w 9"/>
                  <a:gd name="T3" fmla="*/ 1 h 8"/>
                  <a:gd name="T4" fmla="*/ 2 w 9"/>
                  <a:gd name="T5" fmla="*/ 1 h 8"/>
                  <a:gd name="T6" fmla="*/ 1 w 9"/>
                  <a:gd name="T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1" y="5"/>
                    </a:moveTo>
                    <a:cubicBezTo>
                      <a:pt x="2" y="8"/>
                      <a:pt x="5" y="2"/>
                      <a:pt x="7" y="1"/>
                    </a:cubicBezTo>
                    <a:cubicBezTo>
                      <a:pt x="9" y="0"/>
                      <a:pt x="5" y="0"/>
                      <a:pt x="2" y="1"/>
                    </a:cubicBezTo>
                    <a:cubicBezTo>
                      <a:pt x="0" y="1"/>
                      <a:pt x="0" y="1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6" name="Freeform 130"/>
              <p:cNvSpPr/>
              <p:nvPr/>
            </p:nvSpPr>
            <p:spPr bwMode="auto">
              <a:xfrm>
                <a:off x="5754" y="1332"/>
                <a:ext cx="10" cy="5"/>
              </a:xfrm>
              <a:custGeom>
                <a:avLst/>
                <a:gdLst>
                  <a:gd name="T0" fmla="*/ 2 w 7"/>
                  <a:gd name="T1" fmla="*/ 2 h 4"/>
                  <a:gd name="T2" fmla="*/ 5 w 7"/>
                  <a:gd name="T3" fmla="*/ 3 h 4"/>
                  <a:gd name="T4" fmla="*/ 6 w 7"/>
                  <a:gd name="T5" fmla="*/ 1 h 4"/>
                  <a:gd name="T6" fmla="*/ 2 w 7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2" y="2"/>
                    </a:moveTo>
                    <a:cubicBezTo>
                      <a:pt x="0" y="2"/>
                      <a:pt x="3" y="3"/>
                      <a:pt x="5" y="3"/>
                    </a:cubicBezTo>
                    <a:cubicBezTo>
                      <a:pt x="7" y="4"/>
                      <a:pt x="7" y="2"/>
                      <a:pt x="6" y="1"/>
                    </a:cubicBezTo>
                    <a:cubicBezTo>
                      <a:pt x="6" y="0"/>
                      <a:pt x="4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7" name="Freeform 131"/>
              <p:cNvSpPr/>
              <p:nvPr/>
            </p:nvSpPr>
            <p:spPr bwMode="auto">
              <a:xfrm>
                <a:off x="5726" y="1344"/>
                <a:ext cx="7" cy="15"/>
              </a:xfrm>
              <a:custGeom>
                <a:avLst/>
                <a:gdLst>
                  <a:gd name="T0" fmla="*/ 1 w 5"/>
                  <a:gd name="T1" fmla="*/ 9 h 11"/>
                  <a:gd name="T2" fmla="*/ 5 w 5"/>
                  <a:gd name="T3" fmla="*/ 2 h 11"/>
                  <a:gd name="T4" fmla="*/ 1 w 5"/>
                  <a:gd name="T5" fmla="*/ 6 h 11"/>
                  <a:gd name="T6" fmla="*/ 1 w 5"/>
                  <a:gd name="T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1">
                    <a:moveTo>
                      <a:pt x="1" y="9"/>
                    </a:moveTo>
                    <a:cubicBezTo>
                      <a:pt x="2" y="8"/>
                      <a:pt x="5" y="3"/>
                      <a:pt x="5" y="2"/>
                    </a:cubicBezTo>
                    <a:cubicBezTo>
                      <a:pt x="4" y="0"/>
                      <a:pt x="1" y="4"/>
                      <a:pt x="1" y="6"/>
                    </a:cubicBezTo>
                    <a:cubicBezTo>
                      <a:pt x="1" y="8"/>
                      <a:pt x="0" y="11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8" name="Freeform 132"/>
              <p:cNvSpPr/>
              <p:nvPr/>
            </p:nvSpPr>
            <p:spPr bwMode="auto">
              <a:xfrm>
                <a:off x="5737" y="1317"/>
                <a:ext cx="6" cy="5"/>
              </a:xfrm>
              <a:custGeom>
                <a:avLst/>
                <a:gdLst>
                  <a:gd name="T0" fmla="*/ 4 w 4"/>
                  <a:gd name="T1" fmla="*/ 3 h 4"/>
                  <a:gd name="T2" fmla="*/ 4 w 4"/>
                  <a:gd name="T3" fmla="*/ 1 h 4"/>
                  <a:gd name="T4" fmla="*/ 1 w 4"/>
                  <a:gd name="T5" fmla="*/ 2 h 4"/>
                  <a:gd name="T6" fmla="*/ 4 w 4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4" y="2"/>
                      <a:pt x="4" y="2"/>
                      <a:pt x="4" y="1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2"/>
                      <a:pt x="2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9" name="Freeform 133"/>
              <p:cNvSpPr/>
              <p:nvPr/>
            </p:nvSpPr>
            <p:spPr bwMode="auto">
              <a:xfrm>
                <a:off x="5674" y="1366"/>
                <a:ext cx="10" cy="15"/>
              </a:xfrm>
              <a:custGeom>
                <a:avLst/>
                <a:gdLst>
                  <a:gd name="T0" fmla="*/ 7 w 7"/>
                  <a:gd name="T1" fmla="*/ 5 h 11"/>
                  <a:gd name="T2" fmla="*/ 7 w 7"/>
                  <a:gd name="T3" fmla="*/ 2 h 11"/>
                  <a:gd name="T4" fmla="*/ 5 w 7"/>
                  <a:gd name="T5" fmla="*/ 4 h 11"/>
                  <a:gd name="T6" fmla="*/ 2 w 7"/>
                  <a:gd name="T7" fmla="*/ 2 h 11"/>
                  <a:gd name="T8" fmla="*/ 0 w 7"/>
                  <a:gd name="T9" fmla="*/ 3 h 11"/>
                  <a:gd name="T10" fmla="*/ 1 w 7"/>
                  <a:gd name="T11" fmla="*/ 5 h 11"/>
                  <a:gd name="T12" fmla="*/ 3 w 7"/>
                  <a:gd name="T13" fmla="*/ 8 h 11"/>
                  <a:gd name="T14" fmla="*/ 6 w 7"/>
                  <a:gd name="T15" fmla="*/ 10 h 11"/>
                  <a:gd name="T16" fmla="*/ 6 w 7"/>
                  <a:gd name="T17" fmla="*/ 8 h 11"/>
                  <a:gd name="T18" fmla="*/ 7 w 7"/>
                  <a:gd name="T1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1">
                    <a:moveTo>
                      <a:pt x="7" y="5"/>
                    </a:moveTo>
                    <a:cubicBezTo>
                      <a:pt x="7" y="4"/>
                      <a:pt x="7" y="0"/>
                      <a:pt x="7" y="2"/>
                    </a:cubicBezTo>
                    <a:cubicBezTo>
                      <a:pt x="7" y="3"/>
                      <a:pt x="6" y="5"/>
                      <a:pt x="5" y="4"/>
                    </a:cubicBezTo>
                    <a:cubicBezTo>
                      <a:pt x="4" y="3"/>
                      <a:pt x="3" y="1"/>
                      <a:pt x="2" y="2"/>
                    </a:cubicBezTo>
                    <a:cubicBezTo>
                      <a:pt x="2" y="2"/>
                      <a:pt x="1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6"/>
                      <a:pt x="2" y="7"/>
                      <a:pt x="3" y="8"/>
                    </a:cubicBezTo>
                    <a:cubicBezTo>
                      <a:pt x="4" y="9"/>
                      <a:pt x="5" y="10"/>
                      <a:pt x="6" y="10"/>
                    </a:cubicBezTo>
                    <a:cubicBezTo>
                      <a:pt x="7" y="11"/>
                      <a:pt x="6" y="9"/>
                      <a:pt x="6" y="8"/>
                    </a:cubicBezTo>
                    <a:cubicBezTo>
                      <a:pt x="6" y="7"/>
                      <a:pt x="7" y="6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0" name="Freeform 134"/>
              <p:cNvSpPr/>
              <p:nvPr/>
            </p:nvSpPr>
            <p:spPr bwMode="auto">
              <a:xfrm>
                <a:off x="5665" y="1372"/>
                <a:ext cx="9" cy="9"/>
              </a:xfrm>
              <a:custGeom>
                <a:avLst/>
                <a:gdLst>
                  <a:gd name="T0" fmla="*/ 2 w 7"/>
                  <a:gd name="T1" fmla="*/ 1 h 7"/>
                  <a:gd name="T2" fmla="*/ 0 w 7"/>
                  <a:gd name="T3" fmla="*/ 2 h 7"/>
                  <a:gd name="T4" fmla="*/ 2 w 7"/>
                  <a:gd name="T5" fmla="*/ 5 h 7"/>
                  <a:gd name="T6" fmla="*/ 3 w 7"/>
                  <a:gd name="T7" fmla="*/ 6 h 7"/>
                  <a:gd name="T8" fmla="*/ 6 w 7"/>
                  <a:gd name="T9" fmla="*/ 6 h 7"/>
                  <a:gd name="T10" fmla="*/ 5 w 7"/>
                  <a:gd name="T11" fmla="*/ 2 h 7"/>
                  <a:gd name="T12" fmla="*/ 2 w 7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2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5"/>
                      <a:pt x="5" y="7"/>
                      <a:pt x="6" y="6"/>
                    </a:cubicBezTo>
                    <a:cubicBezTo>
                      <a:pt x="7" y="5"/>
                      <a:pt x="5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1" name="Freeform 135"/>
              <p:cNvSpPr/>
              <p:nvPr/>
            </p:nvSpPr>
            <p:spPr bwMode="auto">
              <a:xfrm>
                <a:off x="5605" y="1529"/>
                <a:ext cx="10" cy="7"/>
              </a:xfrm>
              <a:custGeom>
                <a:avLst/>
                <a:gdLst>
                  <a:gd name="T0" fmla="*/ 1 w 7"/>
                  <a:gd name="T1" fmla="*/ 3 h 5"/>
                  <a:gd name="T2" fmla="*/ 3 w 7"/>
                  <a:gd name="T3" fmla="*/ 4 h 5"/>
                  <a:gd name="T4" fmla="*/ 5 w 7"/>
                  <a:gd name="T5" fmla="*/ 5 h 5"/>
                  <a:gd name="T6" fmla="*/ 6 w 7"/>
                  <a:gd name="T7" fmla="*/ 3 h 5"/>
                  <a:gd name="T8" fmla="*/ 5 w 7"/>
                  <a:gd name="T9" fmla="*/ 1 h 5"/>
                  <a:gd name="T10" fmla="*/ 1 w 7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1" y="3"/>
                    </a:moveTo>
                    <a:cubicBezTo>
                      <a:pt x="0" y="4"/>
                      <a:pt x="2" y="4"/>
                      <a:pt x="3" y="4"/>
                    </a:cubicBezTo>
                    <a:cubicBezTo>
                      <a:pt x="4" y="4"/>
                      <a:pt x="4" y="4"/>
                      <a:pt x="5" y="5"/>
                    </a:cubicBezTo>
                    <a:cubicBezTo>
                      <a:pt x="5" y="5"/>
                      <a:pt x="7" y="3"/>
                      <a:pt x="6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6" y="0"/>
                      <a:pt x="3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2" name="Freeform 136"/>
              <p:cNvSpPr/>
              <p:nvPr/>
            </p:nvSpPr>
            <p:spPr bwMode="auto">
              <a:xfrm>
                <a:off x="5531" y="1339"/>
                <a:ext cx="8" cy="9"/>
              </a:xfrm>
              <a:custGeom>
                <a:avLst/>
                <a:gdLst>
                  <a:gd name="T0" fmla="*/ 3 w 6"/>
                  <a:gd name="T1" fmla="*/ 6 h 7"/>
                  <a:gd name="T2" fmla="*/ 4 w 6"/>
                  <a:gd name="T3" fmla="*/ 4 h 7"/>
                  <a:gd name="T4" fmla="*/ 5 w 6"/>
                  <a:gd name="T5" fmla="*/ 1 h 7"/>
                  <a:gd name="T6" fmla="*/ 1 w 6"/>
                  <a:gd name="T7" fmla="*/ 4 h 7"/>
                  <a:gd name="T8" fmla="*/ 1 w 6"/>
                  <a:gd name="T9" fmla="*/ 6 h 7"/>
                  <a:gd name="T10" fmla="*/ 3 w 6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3" y="6"/>
                    </a:moveTo>
                    <a:cubicBezTo>
                      <a:pt x="4" y="6"/>
                      <a:pt x="4" y="5"/>
                      <a:pt x="4" y="4"/>
                    </a:cubicBezTo>
                    <a:cubicBezTo>
                      <a:pt x="5" y="4"/>
                      <a:pt x="6" y="2"/>
                      <a:pt x="5" y="1"/>
                    </a:cubicBezTo>
                    <a:cubicBezTo>
                      <a:pt x="4" y="0"/>
                      <a:pt x="2" y="4"/>
                      <a:pt x="1" y="4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2" y="7"/>
                      <a:pt x="2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3" name="Freeform 137"/>
              <p:cNvSpPr/>
              <p:nvPr/>
            </p:nvSpPr>
            <p:spPr bwMode="auto">
              <a:xfrm>
                <a:off x="5534" y="1350"/>
                <a:ext cx="5" cy="5"/>
              </a:xfrm>
              <a:custGeom>
                <a:avLst/>
                <a:gdLst>
                  <a:gd name="T0" fmla="*/ 2 w 4"/>
                  <a:gd name="T1" fmla="*/ 1 h 4"/>
                  <a:gd name="T2" fmla="*/ 1 w 4"/>
                  <a:gd name="T3" fmla="*/ 3 h 4"/>
                  <a:gd name="T4" fmla="*/ 3 w 4"/>
                  <a:gd name="T5" fmla="*/ 3 h 4"/>
                  <a:gd name="T6" fmla="*/ 4 w 4"/>
                  <a:gd name="T7" fmla="*/ 1 h 4"/>
                  <a:gd name="T8" fmla="*/ 2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1"/>
                    </a:moveTo>
                    <a:cubicBezTo>
                      <a:pt x="1" y="2"/>
                      <a:pt x="0" y="2"/>
                      <a:pt x="1" y="3"/>
                    </a:cubicBezTo>
                    <a:cubicBezTo>
                      <a:pt x="2" y="3"/>
                      <a:pt x="2" y="4"/>
                      <a:pt x="3" y="3"/>
                    </a:cubicBezTo>
                    <a:cubicBezTo>
                      <a:pt x="4" y="3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4" name="Freeform 138"/>
              <p:cNvSpPr/>
              <p:nvPr/>
            </p:nvSpPr>
            <p:spPr bwMode="auto">
              <a:xfrm>
                <a:off x="5541" y="1354"/>
                <a:ext cx="2" cy="3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2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5" name="Freeform 139"/>
              <p:cNvSpPr/>
              <p:nvPr/>
            </p:nvSpPr>
            <p:spPr bwMode="auto">
              <a:xfrm>
                <a:off x="5539" y="1359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6" name="Freeform 140"/>
              <p:cNvSpPr/>
              <p:nvPr/>
            </p:nvSpPr>
            <p:spPr bwMode="auto">
              <a:xfrm>
                <a:off x="5539" y="1363"/>
                <a:ext cx="4" cy="2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7" name="Freeform 141"/>
              <p:cNvSpPr/>
              <p:nvPr/>
            </p:nvSpPr>
            <p:spPr bwMode="auto">
              <a:xfrm>
                <a:off x="5552" y="1386"/>
                <a:ext cx="1" cy="4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2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8" name="Freeform 142"/>
              <p:cNvSpPr/>
              <p:nvPr/>
            </p:nvSpPr>
            <p:spPr bwMode="auto">
              <a:xfrm>
                <a:off x="5575" y="1315"/>
                <a:ext cx="4" cy="6"/>
              </a:xfrm>
              <a:custGeom>
                <a:avLst/>
                <a:gdLst>
                  <a:gd name="T0" fmla="*/ 2 w 3"/>
                  <a:gd name="T1" fmla="*/ 4 h 4"/>
                  <a:gd name="T2" fmla="*/ 3 w 3"/>
                  <a:gd name="T3" fmla="*/ 1 h 4"/>
                  <a:gd name="T4" fmla="*/ 1 w 3"/>
                  <a:gd name="T5" fmla="*/ 2 h 4"/>
                  <a:gd name="T6" fmla="*/ 2 w 3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4"/>
                      <a:pt x="3" y="2"/>
                      <a:pt x="3" y="1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9" name="Freeform 143"/>
              <p:cNvSpPr/>
              <p:nvPr/>
            </p:nvSpPr>
            <p:spPr bwMode="auto">
              <a:xfrm>
                <a:off x="5124" y="2305"/>
                <a:ext cx="8" cy="7"/>
              </a:xfrm>
              <a:custGeom>
                <a:avLst/>
                <a:gdLst>
                  <a:gd name="T0" fmla="*/ 3 w 6"/>
                  <a:gd name="T1" fmla="*/ 2 h 5"/>
                  <a:gd name="T2" fmla="*/ 1 w 6"/>
                  <a:gd name="T3" fmla="*/ 0 h 5"/>
                  <a:gd name="T4" fmla="*/ 0 w 6"/>
                  <a:gd name="T5" fmla="*/ 2 h 5"/>
                  <a:gd name="T6" fmla="*/ 2 w 6"/>
                  <a:gd name="T7" fmla="*/ 5 h 5"/>
                  <a:gd name="T8" fmla="*/ 5 w 6"/>
                  <a:gd name="T9" fmla="*/ 1 h 5"/>
                  <a:gd name="T10" fmla="*/ 3 w 6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3" y="2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4"/>
                      <a:pt x="0" y="5"/>
                      <a:pt x="2" y="5"/>
                    </a:cubicBezTo>
                    <a:cubicBezTo>
                      <a:pt x="3" y="5"/>
                      <a:pt x="6" y="2"/>
                      <a:pt x="5" y="1"/>
                    </a:cubicBezTo>
                    <a:cubicBezTo>
                      <a:pt x="5" y="1"/>
                      <a:pt x="4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0" name="Freeform 144"/>
              <p:cNvSpPr/>
              <p:nvPr/>
            </p:nvSpPr>
            <p:spPr bwMode="auto">
              <a:xfrm>
                <a:off x="5117" y="2309"/>
                <a:ext cx="10" cy="5"/>
              </a:xfrm>
              <a:custGeom>
                <a:avLst/>
                <a:gdLst>
                  <a:gd name="T0" fmla="*/ 4 w 7"/>
                  <a:gd name="T1" fmla="*/ 1 h 4"/>
                  <a:gd name="T2" fmla="*/ 2 w 7"/>
                  <a:gd name="T3" fmla="*/ 2 h 4"/>
                  <a:gd name="T4" fmla="*/ 1 w 7"/>
                  <a:gd name="T5" fmla="*/ 4 h 4"/>
                  <a:gd name="T6" fmla="*/ 5 w 7"/>
                  <a:gd name="T7" fmla="*/ 2 h 4"/>
                  <a:gd name="T8" fmla="*/ 4 w 7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4" y="1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2"/>
                      <a:pt x="0" y="4"/>
                      <a:pt x="1" y="4"/>
                    </a:cubicBezTo>
                    <a:cubicBezTo>
                      <a:pt x="3" y="4"/>
                      <a:pt x="7" y="3"/>
                      <a:pt x="5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1" name="Freeform 145"/>
              <p:cNvSpPr/>
              <p:nvPr/>
            </p:nvSpPr>
            <p:spPr bwMode="auto">
              <a:xfrm>
                <a:off x="5106" y="2305"/>
                <a:ext cx="15" cy="9"/>
              </a:xfrm>
              <a:custGeom>
                <a:avLst/>
                <a:gdLst>
                  <a:gd name="T0" fmla="*/ 10 w 11"/>
                  <a:gd name="T1" fmla="*/ 1 h 7"/>
                  <a:gd name="T2" fmla="*/ 7 w 11"/>
                  <a:gd name="T3" fmla="*/ 1 h 7"/>
                  <a:gd name="T4" fmla="*/ 6 w 11"/>
                  <a:gd name="T5" fmla="*/ 0 h 7"/>
                  <a:gd name="T6" fmla="*/ 4 w 11"/>
                  <a:gd name="T7" fmla="*/ 1 h 7"/>
                  <a:gd name="T8" fmla="*/ 4 w 11"/>
                  <a:gd name="T9" fmla="*/ 2 h 7"/>
                  <a:gd name="T10" fmla="*/ 5 w 11"/>
                  <a:gd name="T11" fmla="*/ 3 h 7"/>
                  <a:gd name="T12" fmla="*/ 3 w 11"/>
                  <a:gd name="T13" fmla="*/ 3 h 7"/>
                  <a:gd name="T14" fmla="*/ 4 w 11"/>
                  <a:gd name="T15" fmla="*/ 5 h 7"/>
                  <a:gd name="T16" fmla="*/ 2 w 11"/>
                  <a:gd name="T17" fmla="*/ 5 h 7"/>
                  <a:gd name="T18" fmla="*/ 1 w 11"/>
                  <a:gd name="T19" fmla="*/ 6 h 7"/>
                  <a:gd name="T20" fmla="*/ 3 w 11"/>
                  <a:gd name="T21" fmla="*/ 7 h 7"/>
                  <a:gd name="T22" fmla="*/ 7 w 11"/>
                  <a:gd name="T23" fmla="*/ 5 h 7"/>
                  <a:gd name="T24" fmla="*/ 10 w 11"/>
                  <a:gd name="T2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7">
                    <a:moveTo>
                      <a:pt x="10" y="1"/>
                    </a:moveTo>
                    <a:cubicBezTo>
                      <a:pt x="8" y="2"/>
                      <a:pt x="7" y="2"/>
                      <a:pt x="7" y="1"/>
                    </a:cubicBezTo>
                    <a:cubicBezTo>
                      <a:pt x="6" y="1"/>
                      <a:pt x="7" y="0"/>
                      <a:pt x="6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4" y="1"/>
                      <a:pt x="3" y="1"/>
                      <a:pt x="4" y="2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4" y="4"/>
                      <a:pt x="5" y="4"/>
                      <a:pt x="4" y="5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1" y="4"/>
                      <a:pt x="0" y="4"/>
                      <a:pt x="1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5" y="7"/>
                      <a:pt x="6" y="7"/>
                      <a:pt x="7" y="5"/>
                    </a:cubicBezTo>
                    <a:cubicBezTo>
                      <a:pt x="9" y="4"/>
                      <a:pt x="11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2" name="Freeform 146"/>
              <p:cNvSpPr/>
              <p:nvPr/>
            </p:nvSpPr>
            <p:spPr bwMode="auto">
              <a:xfrm>
                <a:off x="5008" y="2319"/>
                <a:ext cx="21" cy="6"/>
              </a:xfrm>
              <a:custGeom>
                <a:avLst/>
                <a:gdLst>
                  <a:gd name="T0" fmla="*/ 4 w 15"/>
                  <a:gd name="T1" fmla="*/ 0 h 5"/>
                  <a:gd name="T2" fmla="*/ 2 w 15"/>
                  <a:gd name="T3" fmla="*/ 2 h 5"/>
                  <a:gd name="T4" fmla="*/ 1 w 15"/>
                  <a:gd name="T5" fmla="*/ 3 h 5"/>
                  <a:gd name="T6" fmla="*/ 3 w 15"/>
                  <a:gd name="T7" fmla="*/ 4 h 5"/>
                  <a:gd name="T8" fmla="*/ 4 w 15"/>
                  <a:gd name="T9" fmla="*/ 5 h 5"/>
                  <a:gd name="T10" fmla="*/ 7 w 15"/>
                  <a:gd name="T11" fmla="*/ 5 h 5"/>
                  <a:gd name="T12" fmla="*/ 12 w 15"/>
                  <a:gd name="T13" fmla="*/ 2 h 5"/>
                  <a:gd name="T14" fmla="*/ 10 w 15"/>
                  <a:gd name="T15" fmla="*/ 1 h 5"/>
                  <a:gd name="T16" fmla="*/ 7 w 15"/>
                  <a:gd name="T17" fmla="*/ 1 h 5"/>
                  <a:gd name="T18" fmla="*/ 6 w 15"/>
                  <a:gd name="T19" fmla="*/ 1 h 5"/>
                  <a:gd name="T20" fmla="*/ 4 w 1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4" y="0"/>
                    </a:moveTo>
                    <a:cubicBezTo>
                      <a:pt x="3" y="1"/>
                      <a:pt x="3" y="2"/>
                      <a:pt x="2" y="2"/>
                    </a:cubicBezTo>
                    <a:cubicBezTo>
                      <a:pt x="1" y="2"/>
                      <a:pt x="0" y="2"/>
                      <a:pt x="1" y="3"/>
                    </a:cubicBezTo>
                    <a:cubicBezTo>
                      <a:pt x="3" y="3"/>
                      <a:pt x="2" y="3"/>
                      <a:pt x="3" y="4"/>
                    </a:cubicBezTo>
                    <a:cubicBezTo>
                      <a:pt x="3" y="4"/>
                      <a:pt x="3" y="5"/>
                      <a:pt x="4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9" y="4"/>
                      <a:pt x="15" y="1"/>
                      <a:pt x="12" y="2"/>
                    </a:cubicBezTo>
                    <a:cubicBezTo>
                      <a:pt x="11" y="2"/>
                      <a:pt x="12" y="1"/>
                      <a:pt x="10" y="1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7" y="1"/>
                      <a:pt x="6" y="2"/>
                      <a:pt x="6" y="1"/>
                    </a:cubicBezTo>
                    <a:cubicBezTo>
                      <a:pt x="5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3" name="Freeform 147"/>
              <p:cNvSpPr/>
              <p:nvPr/>
            </p:nvSpPr>
            <p:spPr bwMode="auto">
              <a:xfrm>
                <a:off x="5006" y="2327"/>
                <a:ext cx="15" cy="8"/>
              </a:xfrm>
              <a:custGeom>
                <a:avLst/>
                <a:gdLst>
                  <a:gd name="T0" fmla="*/ 10 w 11"/>
                  <a:gd name="T1" fmla="*/ 3 h 6"/>
                  <a:gd name="T2" fmla="*/ 7 w 11"/>
                  <a:gd name="T3" fmla="*/ 1 h 6"/>
                  <a:gd name="T4" fmla="*/ 4 w 11"/>
                  <a:gd name="T5" fmla="*/ 1 h 6"/>
                  <a:gd name="T6" fmla="*/ 2 w 11"/>
                  <a:gd name="T7" fmla="*/ 1 h 6"/>
                  <a:gd name="T8" fmla="*/ 4 w 11"/>
                  <a:gd name="T9" fmla="*/ 3 h 6"/>
                  <a:gd name="T10" fmla="*/ 3 w 11"/>
                  <a:gd name="T11" fmla="*/ 6 h 6"/>
                  <a:gd name="T12" fmla="*/ 5 w 11"/>
                  <a:gd name="T13" fmla="*/ 5 h 6"/>
                  <a:gd name="T14" fmla="*/ 6 w 11"/>
                  <a:gd name="T15" fmla="*/ 6 h 6"/>
                  <a:gd name="T16" fmla="*/ 9 w 11"/>
                  <a:gd name="T17" fmla="*/ 5 h 6"/>
                  <a:gd name="T18" fmla="*/ 10 w 11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6">
                    <a:moveTo>
                      <a:pt x="10" y="3"/>
                    </a:moveTo>
                    <a:cubicBezTo>
                      <a:pt x="8" y="2"/>
                      <a:pt x="9" y="1"/>
                      <a:pt x="7" y="1"/>
                    </a:cubicBezTo>
                    <a:cubicBezTo>
                      <a:pt x="6" y="1"/>
                      <a:pt x="6" y="1"/>
                      <a:pt x="4" y="1"/>
                    </a:cubicBezTo>
                    <a:cubicBezTo>
                      <a:pt x="3" y="0"/>
                      <a:pt x="0" y="0"/>
                      <a:pt x="2" y="1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4" y="4"/>
                      <a:pt x="3" y="6"/>
                      <a:pt x="3" y="6"/>
                    </a:cubicBezTo>
                    <a:cubicBezTo>
                      <a:pt x="4" y="5"/>
                      <a:pt x="5" y="4"/>
                      <a:pt x="5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7" y="5"/>
                      <a:pt x="8" y="5"/>
                      <a:pt x="9" y="5"/>
                    </a:cubicBezTo>
                    <a:cubicBezTo>
                      <a:pt x="10" y="5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4" name="Freeform 148"/>
              <p:cNvSpPr/>
              <p:nvPr/>
            </p:nvSpPr>
            <p:spPr bwMode="auto">
              <a:xfrm>
                <a:off x="5004" y="2313"/>
                <a:ext cx="15" cy="7"/>
              </a:xfrm>
              <a:custGeom>
                <a:avLst/>
                <a:gdLst>
                  <a:gd name="T0" fmla="*/ 8 w 11"/>
                  <a:gd name="T1" fmla="*/ 0 h 5"/>
                  <a:gd name="T2" fmla="*/ 6 w 11"/>
                  <a:gd name="T3" fmla="*/ 1 h 5"/>
                  <a:gd name="T4" fmla="*/ 4 w 11"/>
                  <a:gd name="T5" fmla="*/ 1 h 5"/>
                  <a:gd name="T6" fmla="*/ 2 w 11"/>
                  <a:gd name="T7" fmla="*/ 1 h 5"/>
                  <a:gd name="T8" fmla="*/ 1 w 11"/>
                  <a:gd name="T9" fmla="*/ 2 h 5"/>
                  <a:gd name="T10" fmla="*/ 1 w 11"/>
                  <a:gd name="T11" fmla="*/ 4 h 5"/>
                  <a:gd name="T12" fmla="*/ 1 w 11"/>
                  <a:gd name="T13" fmla="*/ 4 h 5"/>
                  <a:gd name="T14" fmla="*/ 5 w 11"/>
                  <a:gd name="T15" fmla="*/ 4 h 5"/>
                  <a:gd name="T16" fmla="*/ 7 w 11"/>
                  <a:gd name="T17" fmla="*/ 3 h 5"/>
                  <a:gd name="T18" fmla="*/ 8 w 1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8" y="0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0" y="1"/>
                      <a:pt x="1" y="2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0" y="4"/>
                      <a:pt x="1" y="4"/>
                    </a:cubicBezTo>
                    <a:cubicBezTo>
                      <a:pt x="3" y="4"/>
                      <a:pt x="4" y="5"/>
                      <a:pt x="5" y="4"/>
                    </a:cubicBezTo>
                    <a:cubicBezTo>
                      <a:pt x="6" y="4"/>
                      <a:pt x="7" y="3"/>
                      <a:pt x="7" y="3"/>
                    </a:cubicBezTo>
                    <a:cubicBezTo>
                      <a:pt x="8" y="2"/>
                      <a:pt x="11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5" name="Freeform 149"/>
              <p:cNvSpPr/>
              <p:nvPr/>
            </p:nvSpPr>
            <p:spPr bwMode="auto">
              <a:xfrm>
                <a:off x="5000" y="2320"/>
                <a:ext cx="13" cy="7"/>
              </a:xfrm>
              <a:custGeom>
                <a:avLst/>
                <a:gdLst>
                  <a:gd name="T0" fmla="*/ 8 w 9"/>
                  <a:gd name="T1" fmla="*/ 4 h 5"/>
                  <a:gd name="T2" fmla="*/ 1 w 9"/>
                  <a:gd name="T3" fmla="*/ 1 h 5"/>
                  <a:gd name="T4" fmla="*/ 8 w 9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8" y="4"/>
                    </a:moveTo>
                    <a:cubicBezTo>
                      <a:pt x="7" y="3"/>
                      <a:pt x="0" y="0"/>
                      <a:pt x="1" y="1"/>
                    </a:cubicBezTo>
                    <a:cubicBezTo>
                      <a:pt x="2" y="2"/>
                      <a:pt x="9" y="5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6" name="Freeform 150"/>
              <p:cNvSpPr/>
              <p:nvPr/>
            </p:nvSpPr>
            <p:spPr bwMode="auto">
              <a:xfrm>
                <a:off x="4996" y="2309"/>
                <a:ext cx="4" cy="4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2 h 3"/>
                  <a:gd name="T4" fmla="*/ 3 w 3"/>
                  <a:gd name="T5" fmla="*/ 2 h 3"/>
                  <a:gd name="T6" fmla="*/ 2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7" name="Freeform 151"/>
              <p:cNvSpPr/>
              <p:nvPr/>
            </p:nvSpPr>
            <p:spPr bwMode="auto">
              <a:xfrm>
                <a:off x="4996" y="2295"/>
                <a:ext cx="11" cy="11"/>
              </a:xfrm>
              <a:custGeom>
                <a:avLst/>
                <a:gdLst>
                  <a:gd name="T0" fmla="*/ 5 w 8"/>
                  <a:gd name="T1" fmla="*/ 4 h 8"/>
                  <a:gd name="T2" fmla="*/ 5 w 8"/>
                  <a:gd name="T3" fmla="*/ 4 h 8"/>
                  <a:gd name="T4" fmla="*/ 6 w 8"/>
                  <a:gd name="T5" fmla="*/ 4 h 8"/>
                  <a:gd name="T6" fmla="*/ 7 w 8"/>
                  <a:gd name="T7" fmla="*/ 3 h 8"/>
                  <a:gd name="T8" fmla="*/ 4 w 8"/>
                  <a:gd name="T9" fmla="*/ 1 h 8"/>
                  <a:gd name="T10" fmla="*/ 3 w 8"/>
                  <a:gd name="T11" fmla="*/ 2 h 8"/>
                  <a:gd name="T12" fmla="*/ 3 w 8"/>
                  <a:gd name="T13" fmla="*/ 3 h 8"/>
                  <a:gd name="T14" fmla="*/ 2 w 8"/>
                  <a:gd name="T15" fmla="*/ 3 h 8"/>
                  <a:gd name="T16" fmla="*/ 1 w 8"/>
                  <a:gd name="T17" fmla="*/ 3 h 8"/>
                  <a:gd name="T18" fmla="*/ 3 w 8"/>
                  <a:gd name="T19" fmla="*/ 5 h 8"/>
                  <a:gd name="T20" fmla="*/ 3 w 8"/>
                  <a:gd name="T21" fmla="*/ 7 h 8"/>
                  <a:gd name="T22" fmla="*/ 1 w 8"/>
                  <a:gd name="T23" fmla="*/ 7 h 8"/>
                  <a:gd name="T24" fmla="*/ 2 w 8"/>
                  <a:gd name="T25" fmla="*/ 8 h 8"/>
                  <a:gd name="T26" fmla="*/ 4 w 8"/>
                  <a:gd name="T27" fmla="*/ 7 h 8"/>
                  <a:gd name="T28" fmla="*/ 4 w 8"/>
                  <a:gd name="T29" fmla="*/ 6 h 8"/>
                  <a:gd name="T30" fmla="*/ 5 w 8"/>
                  <a:gd name="T3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8">
                    <a:moveTo>
                      <a:pt x="5" y="4"/>
                    </a:moveTo>
                    <a:cubicBezTo>
                      <a:pt x="5" y="4"/>
                      <a:pt x="4" y="2"/>
                      <a:pt x="5" y="4"/>
                    </a:cubicBezTo>
                    <a:cubicBezTo>
                      <a:pt x="5" y="5"/>
                      <a:pt x="4" y="6"/>
                      <a:pt x="6" y="4"/>
                    </a:cubicBezTo>
                    <a:cubicBezTo>
                      <a:pt x="7" y="3"/>
                      <a:pt x="8" y="3"/>
                      <a:pt x="7" y="3"/>
                    </a:cubicBezTo>
                    <a:cubicBezTo>
                      <a:pt x="6" y="2"/>
                      <a:pt x="5" y="1"/>
                      <a:pt x="4" y="1"/>
                    </a:cubicBezTo>
                    <a:cubicBezTo>
                      <a:pt x="2" y="0"/>
                      <a:pt x="2" y="1"/>
                      <a:pt x="3" y="2"/>
                    </a:cubicBezTo>
                    <a:cubicBezTo>
                      <a:pt x="4" y="2"/>
                      <a:pt x="4" y="3"/>
                      <a:pt x="3" y="3"/>
                    </a:cubicBezTo>
                    <a:cubicBezTo>
                      <a:pt x="3" y="4"/>
                      <a:pt x="3" y="3"/>
                      <a:pt x="2" y="3"/>
                    </a:cubicBezTo>
                    <a:cubicBezTo>
                      <a:pt x="1" y="2"/>
                      <a:pt x="0" y="2"/>
                      <a:pt x="1" y="3"/>
                    </a:cubicBezTo>
                    <a:cubicBezTo>
                      <a:pt x="2" y="4"/>
                      <a:pt x="3" y="4"/>
                      <a:pt x="3" y="5"/>
                    </a:cubicBezTo>
                    <a:cubicBezTo>
                      <a:pt x="3" y="6"/>
                      <a:pt x="4" y="6"/>
                      <a:pt x="3" y="7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8"/>
                      <a:pt x="4" y="7"/>
                    </a:cubicBezTo>
                    <a:cubicBezTo>
                      <a:pt x="4" y="7"/>
                      <a:pt x="3" y="6"/>
                      <a:pt x="4" y="6"/>
                    </a:cubicBezTo>
                    <a:cubicBezTo>
                      <a:pt x="5" y="6"/>
                      <a:pt x="5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8" name="Freeform 152"/>
              <p:cNvSpPr/>
              <p:nvPr/>
            </p:nvSpPr>
            <p:spPr bwMode="auto">
              <a:xfrm>
                <a:off x="4995" y="2279"/>
                <a:ext cx="8" cy="11"/>
              </a:xfrm>
              <a:custGeom>
                <a:avLst/>
                <a:gdLst>
                  <a:gd name="T0" fmla="*/ 5 w 6"/>
                  <a:gd name="T1" fmla="*/ 2 h 8"/>
                  <a:gd name="T2" fmla="*/ 4 w 6"/>
                  <a:gd name="T3" fmla="*/ 0 h 8"/>
                  <a:gd name="T4" fmla="*/ 3 w 6"/>
                  <a:gd name="T5" fmla="*/ 2 h 8"/>
                  <a:gd name="T6" fmla="*/ 2 w 6"/>
                  <a:gd name="T7" fmla="*/ 5 h 8"/>
                  <a:gd name="T8" fmla="*/ 1 w 6"/>
                  <a:gd name="T9" fmla="*/ 6 h 8"/>
                  <a:gd name="T10" fmla="*/ 1 w 6"/>
                  <a:gd name="T11" fmla="*/ 8 h 8"/>
                  <a:gd name="T12" fmla="*/ 3 w 6"/>
                  <a:gd name="T13" fmla="*/ 6 h 8"/>
                  <a:gd name="T14" fmla="*/ 4 w 6"/>
                  <a:gd name="T15" fmla="*/ 8 h 8"/>
                  <a:gd name="T16" fmla="*/ 6 w 6"/>
                  <a:gd name="T17" fmla="*/ 6 h 8"/>
                  <a:gd name="T18" fmla="*/ 5 w 6"/>
                  <a:gd name="T19" fmla="*/ 4 h 8"/>
                  <a:gd name="T20" fmla="*/ 5 w 6"/>
                  <a:gd name="T2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8">
                    <a:moveTo>
                      <a:pt x="5" y="2"/>
                    </a:moveTo>
                    <a:cubicBezTo>
                      <a:pt x="5" y="1"/>
                      <a:pt x="5" y="0"/>
                      <a:pt x="4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3"/>
                      <a:pt x="3" y="4"/>
                      <a:pt x="2" y="5"/>
                    </a:cubicBezTo>
                    <a:cubicBezTo>
                      <a:pt x="1" y="5"/>
                      <a:pt x="0" y="5"/>
                      <a:pt x="1" y="6"/>
                    </a:cubicBezTo>
                    <a:cubicBezTo>
                      <a:pt x="1" y="6"/>
                      <a:pt x="0" y="8"/>
                      <a:pt x="1" y="8"/>
                    </a:cubicBezTo>
                    <a:cubicBezTo>
                      <a:pt x="2" y="7"/>
                      <a:pt x="3" y="5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5" y="8"/>
                      <a:pt x="6" y="7"/>
                      <a:pt x="6" y="6"/>
                    </a:cubicBezTo>
                    <a:cubicBezTo>
                      <a:pt x="6" y="4"/>
                      <a:pt x="5" y="5"/>
                      <a:pt x="5" y="4"/>
                    </a:cubicBezTo>
                    <a:cubicBezTo>
                      <a:pt x="5" y="3"/>
                      <a:pt x="6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9" name="Freeform 153"/>
              <p:cNvSpPr/>
              <p:nvPr/>
            </p:nvSpPr>
            <p:spPr bwMode="auto">
              <a:xfrm>
                <a:off x="4993" y="2291"/>
                <a:ext cx="6" cy="8"/>
              </a:xfrm>
              <a:custGeom>
                <a:avLst/>
                <a:gdLst>
                  <a:gd name="T0" fmla="*/ 2 w 4"/>
                  <a:gd name="T1" fmla="*/ 1 h 6"/>
                  <a:gd name="T2" fmla="*/ 1 w 4"/>
                  <a:gd name="T3" fmla="*/ 6 h 6"/>
                  <a:gd name="T4" fmla="*/ 3 w 4"/>
                  <a:gd name="T5" fmla="*/ 2 h 6"/>
                  <a:gd name="T6" fmla="*/ 2 w 4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2" y="1"/>
                    </a:moveTo>
                    <a:cubicBezTo>
                      <a:pt x="1" y="2"/>
                      <a:pt x="0" y="6"/>
                      <a:pt x="1" y="6"/>
                    </a:cubicBezTo>
                    <a:cubicBezTo>
                      <a:pt x="2" y="5"/>
                      <a:pt x="4" y="2"/>
                      <a:pt x="3" y="2"/>
                    </a:cubicBezTo>
                    <a:cubicBezTo>
                      <a:pt x="3" y="1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0" name="Freeform 154"/>
              <p:cNvSpPr/>
              <p:nvPr/>
            </p:nvSpPr>
            <p:spPr bwMode="auto">
              <a:xfrm>
                <a:off x="4993" y="2269"/>
                <a:ext cx="9" cy="11"/>
              </a:xfrm>
              <a:custGeom>
                <a:avLst/>
                <a:gdLst>
                  <a:gd name="T0" fmla="*/ 2 w 6"/>
                  <a:gd name="T1" fmla="*/ 6 h 8"/>
                  <a:gd name="T2" fmla="*/ 2 w 6"/>
                  <a:gd name="T3" fmla="*/ 7 h 8"/>
                  <a:gd name="T4" fmla="*/ 5 w 6"/>
                  <a:gd name="T5" fmla="*/ 6 h 8"/>
                  <a:gd name="T6" fmla="*/ 6 w 6"/>
                  <a:gd name="T7" fmla="*/ 5 h 8"/>
                  <a:gd name="T8" fmla="*/ 4 w 6"/>
                  <a:gd name="T9" fmla="*/ 3 h 8"/>
                  <a:gd name="T10" fmla="*/ 4 w 6"/>
                  <a:gd name="T11" fmla="*/ 1 h 8"/>
                  <a:gd name="T12" fmla="*/ 3 w 6"/>
                  <a:gd name="T13" fmla="*/ 3 h 8"/>
                  <a:gd name="T14" fmla="*/ 2 w 6"/>
                  <a:gd name="T15" fmla="*/ 4 h 8"/>
                  <a:gd name="T16" fmla="*/ 2 w 6"/>
                  <a:gd name="T17" fmla="*/ 3 h 8"/>
                  <a:gd name="T18" fmla="*/ 1 w 6"/>
                  <a:gd name="T19" fmla="*/ 4 h 8"/>
                  <a:gd name="T20" fmla="*/ 1 w 6"/>
                  <a:gd name="T21" fmla="*/ 6 h 8"/>
                  <a:gd name="T22" fmla="*/ 2 w 6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8">
                    <a:moveTo>
                      <a:pt x="2" y="6"/>
                    </a:moveTo>
                    <a:cubicBezTo>
                      <a:pt x="2" y="7"/>
                      <a:pt x="1" y="8"/>
                      <a:pt x="2" y="7"/>
                    </a:cubicBezTo>
                    <a:cubicBezTo>
                      <a:pt x="4" y="6"/>
                      <a:pt x="5" y="7"/>
                      <a:pt x="5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4"/>
                      <a:pt x="5" y="2"/>
                      <a:pt x="4" y="3"/>
                    </a:cubicBezTo>
                    <a:cubicBezTo>
                      <a:pt x="3" y="4"/>
                      <a:pt x="5" y="0"/>
                      <a:pt x="4" y="1"/>
                    </a:cubicBezTo>
                    <a:cubicBezTo>
                      <a:pt x="4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2" y="4"/>
                      <a:pt x="2" y="3"/>
                      <a:pt x="1" y="4"/>
                    </a:cubicBezTo>
                    <a:cubicBezTo>
                      <a:pt x="0" y="6"/>
                      <a:pt x="0" y="7"/>
                      <a:pt x="1" y="6"/>
                    </a:cubicBezTo>
                    <a:cubicBezTo>
                      <a:pt x="2" y="6"/>
                      <a:pt x="2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1" name="Freeform 155"/>
              <p:cNvSpPr/>
              <p:nvPr/>
            </p:nvSpPr>
            <p:spPr bwMode="auto">
              <a:xfrm>
                <a:off x="5000" y="2237"/>
                <a:ext cx="8" cy="9"/>
              </a:xfrm>
              <a:custGeom>
                <a:avLst/>
                <a:gdLst>
                  <a:gd name="T0" fmla="*/ 1 w 6"/>
                  <a:gd name="T1" fmla="*/ 1 h 6"/>
                  <a:gd name="T2" fmla="*/ 3 w 6"/>
                  <a:gd name="T3" fmla="*/ 2 h 6"/>
                  <a:gd name="T4" fmla="*/ 4 w 6"/>
                  <a:gd name="T5" fmla="*/ 4 h 6"/>
                  <a:gd name="T6" fmla="*/ 4 w 6"/>
                  <a:gd name="T7" fmla="*/ 5 h 6"/>
                  <a:gd name="T8" fmla="*/ 5 w 6"/>
                  <a:gd name="T9" fmla="*/ 3 h 6"/>
                  <a:gd name="T10" fmla="*/ 3 w 6"/>
                  <a:gd name="T11" fmla="*/ 2 h 6"/>
                  <a:gd name="T12" fmla="*/ 4 w 6"/>
                  <a:gd name="T13" fmla="*/ 0 h 6"/>
                  <a:gd name="T14" fmla="*/ 1 w 6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1" y="1"/>
                    </a:moveTo>
                    <a:cubicBezTo>
                      <a:pt x="2" y="2"/>
                      <a:pt x="3" y="1"/>
                      <a:pt x="3" y="2"/>
                    </a:cubicBezTo>
                    <a:cubicBezTo>
                      <a:pt x="3" y="3"/>
                      <a:pt x="4" y="3"/>
                      <a:pt x="4" y="4"/>
                    </a:cubicBezTo>
                    <a:cubicBezTo>
                      <a:pt x="4" y="4"/>
                      <a:pt x="4" y="6"/>
                      <a:pt x="4" y="5"/>
                    </a:cubicBezTo>
                    <a:cubicBezTo>
                      <a:pt x="5" y="5"/>
                      <a:pt x="6" y="3"/>
                      <a:pt x="5" y="3"/>
                    </a:cubicBezTo>
                    <a:cubicBezTo>
                      <a:pt x="5" y="3"/>
                      <a:pt x="3" y="3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ubicBezTo>
                      <a:pt x="3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2" name="Freeform 156"/>
              <p:cNvSpPr/>
              <p:nvPr/>
            </p:nvSpPr>
            <p:spPr bwMode="auto">
              <a:xfrm>
                <a:off x="5002" y="2211"/>
                <a:ext cx="9" cy="15"/>
              </a:xfrm>
              <a:custGeom>
                <a:avLst/>
                <a:gdLst>
                  <a:gd name="T0" fmla="*/ 4 w 7"/>
                  <a:gd name="T1" fmla="*/ 0 h 11"/>
                  <a:gd name="T2" fmla="*/ 2 w 7"/>
                  <a:gd name="T3" fmla="*/ 1 h 11"/>
                  <a:gd name="T4" fmla="*/ 1 w 7"/>
                  <a:gd name="T5" fmla="*/ 10 h 11"/>
                  <a:gd name="T6" fmla="*/ 4 w 7"/>
                  <a:gd name="T7" fmla="*/ 10 h 11"/>
                  <a:gd name="T8" fmla="*/ 6 w 7"/>
                  <a:gd name="T9" fmla="*/ 7 h 11"/>
                  <a:gd name="T10" fmla="*/ 6 w 7"/>
                  <a:gd name="T11" fmla="*/ 5 h 11"/>
                  <a:gd name="T12" fmla="*/ 6 w 7"/>
                  <a:gd name="T13" fmla="*/ 1 h 11"/>
                  <a:gd name="T14" fmla="*/ 4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4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2" y="2"/>
                      <a:pt x="2" y="9"/>
                      <a:pt x="1" y="10"/>
                    </a:cubicBezTo>
                    <a:cubicBezTo>
                      <a:pt x="0" y="11"/>
                      <a:pt x="4" y="11"/>
                      <a:pt x="4" y="10"/>
                    </a:cubicBezTo>
                    <a:cubicBezTo>
                      <a:pt x="6" y="10"/>
                      <a:pt x="7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3" name="Freeform 157"/>
              <p:cNvSpPr/>
              <p:nvPr/>
            </p:nvSpPr>
            <p:spPr bwMode="auto">
              <a:xfrm>
                <a:off x="5035" y="1766"/>
                <a:ext cx="6" cy="5"/>
              </a:xfrm>
              <a:custGeom>
                <a:avLst/>
                <a:gdLst>
                  <a:gd name="T0" fmla="*/ 1 w 5"/>
                  <a:gd name="T1" fmla="*/ 2 h 4"/>
                  <a:gd name="T2" fmla="*/ 4 w 5"/>
                  <a:gd name="T3" fmla="*/ 2 h 4"/>
                  <a:gd name="T4" fmla="*/ 1 w 5"/>
                  <a:gd name="T5" fmla="*/ 0 h 4"/>
                  <a:gd name="T6" fmla="*/ 1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2"/>
                    </a:moveTo>
                    <a:cubicBezTo>
                      <a:pt x="1" y="4"/>
                      <a:pt x="2" y="3"/>
                      <a:pt x="4" y="2"/>
                    </a:cubicBezTo>
                    <a:cubicBezTo>
                      <a:pt x="5" y="2"/>
                      <a:pt x="2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4" name="Freeform 158"/>
              <p:cNvSpPr/>
              <p:nvPr/>
            </p:nvSpPr>
            <p:spPr bwMode="auto">
              <a:xfrm>
                <a:off x="5102" y="1777"/>
                <a:ext cx="8" cy="7"/>
              </a:xfrm>
              <a:custGeom>
                <a:avLst/>
                <a:gdLst>
                  <a:gd name="T0" fmla="*/ 1 w 6"/>
                  <a:gd name="T1" fmla="*/ 4 h 5"/>
                  <a:gd name="T2" fmla="*/ 5 w 6"/>
                  <a:gd name="T3" fmla="*/ 4 h 5"/>
                  <a:gd name="T4" fmla="*/ 4 w 6"/>
                  <a:gd name="T5" fmla="*/ 0 h 5"/>
                  <a:gd name="T6" fmla="*/ 3 w 6"/>
                  <a:gd name="T7" fmla="*/ 2 h 5"/>
                  <a:gd name="T8" fmla="*/ 1 w 6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4"/>
                    </a:moveTo>
                    <a:cubicBezTo>
                      <a:pt x="2" y="5"/>
                      <a:pt x="3" y="5"/>
                      <a:pt x="5" y="4"/>
                    </a:cubicBezTo>
                    <a:cubicBezTo>
                      <a:pt x="6" y="4"/>
                      <a:pt x="5" y="0"/>
                      <a:pt x="4" y="0"/>
                    </a:cubicBezTo>
                    <a:cubicBezTo>
                      <a:pt x="3" y="0"/>
                      <a:pt x="3" y="1"/>
                      <a:pt x="3" y="2"/>
                    </a:cubicBezTo>
                    <a:cubicBezTo>
                      <a:pt x="3" y="3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5" name="Freeform 159"/>
              <p:cNvSpPr/>
              <p:nvPr/>
            </p:nvSpPr>
            <p:spPr bwMode="auto">
              <a:xfrm>
                <a:off x="5189" y="1860"/>
                <a:ext cx="22" cy="20"/>
              </a:xfrm>
              <a:custGeom>
                <a:avLst/>
                <a:gdLst>
                  <a:gd name="T0" fmla="*/ 1 w 16"/>
                  <a:gd name="T1" fmla="*/ 8 h 15"/>
                  <a:gd name="T2" fmla="*/ 1 w 16"/>
                  <a:gd name="T3" fmla="*/ 11 h 15"/>
                  <a:gd name="T4" fmla="*/ 3 w 16"/>
                  <a:gd name="T5" fmla="*/ 12 h 15"/>
                  <a:gd name="T6" fmla="*/ 5 w 16"/>
                  <a:gd name="T7" fmla="*/ 11 h 15"/>
                  <a:gd name="T8" fmla="*/ 7 w 16"/>
                  <a:gd name="T9" fmla="*/ 13 h 15"/>
                  <a:gd name="T10" fmla="*/ 9 w 16"/>
                  <a:gd name="T11" fmla="*/ 13 h 15"/>
                  <a:gd name="T12" fmla="*/ 11 w 16"/>
                  <a:gd name="T13" fmla="*/ 11 h 15"/>
                  <a:gd name="T14" fmla="*/ 14 w 16"/>
                  <a:gd name="T15" fmla="*/ 5 h 15"/>
                  <a:gd name="T16" fmla="*/ 9 w 16"/>
                  <a:gd name="T17" fmla="*/ 2 h 15"/>
                  <a:gd name="T18" fmla="*/ 7 w 16"/>
                  <a:gd name="T19" fmla="*/ 0 h 15"/>
                  <a:gd name="T20" fmla="*/ 4 w 16"/>
                  <a:gd name="T21" fmla="*/ 0 h 15"/>
                  <a:gd name="T22" fmla="*/ 2 w 16"/>
                  <a:gd name="T23" fmla="*/ 1 h 15"/>
                  <a:gd name="T24" fmla="*/ 1 w 16"/>
                  <a:gd name="T25" fmla="*/ 4 h 15"/>
                  <a:gd name="T26" fmla="*/ 1 w 16"/>
                  <a:gd name="T27" fmla="*/ 5 h 15"/>
                  <a:gd name="T28" fmla="*/ 1 w 16"/>
                  <a:gd name="T2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1" y="8"/>
                    </a:moveTo>
                    <a:cubicBezTo>
                      <a:pt x="1" y="9"/>
                      <a:pt x="1" y="10"/>
                      <a:pt x="1" y="11"/>
                    </a:cubicBezTo>
                    <a:cubicBezTo>
                      <a:pt x="2" y="11"/>
                      <a:pt x="3" y="12"/>
                      <a:pt x="3" y="12"/>
                    </a:cubicBezTo>
                    <a:cubicBezTo>
                      <a:pt x="3" y="11"/>
                      <a:pt x="4" y="11"/>
                      <a:pt x="5" y="11"/>
                    </a:cubicBezTo>
                    <a:cubicBezTo>
                      <a:pt x="6" y="12"/>
                      <a:pt x="6" y="13"/>
                      <a:pt x="7" y="13"/>
                    </a:cubicBezTo>
                    <a:cubicBezTo>
                      <a:pt x="8" y="14"/>
                      <a:pt x="8" y="15"/>
                      <a:pt x="9" y="13"/>
                    </a:cubicBezTo>
                    <a:cubicBezTo>
                      <a:pt x="10" y="12"/>
                      <a:pt x="9" y="12"/>
                      <a:pt x="11" y="11"/>
                    </a:cubicBezTo>
                    <a:cubicBezTo>
                      <a:pt x="12" y="10"/>
                      <a:pt x="16" y="9"/>
                      <a:pt x="14" y="5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8" y="2"/>
                      <a:pt x="8" y="1"/>
                      <a:pt x="7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1" y="2"/>
                      <a:pt x="0" y="4"/>
                      <a:pt x="1" y="4"/>
                    </a:cubicBezTo>
                    <a:cubicBezTo>
                      <a:pt x="2" y="3"/>
                      <a:pt x="2" y="4"/>
                      <a:pt x="1" y="5"/>
                    </a:cubicBezTo>
                    <a:cubicBezTo>
                      <a:pt x="1" y="5"/>
                      <a:pt x="1" y="7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6" name="Freeform 160"/>
              <p:cNvSpPr/>
              <p:nvPr/>
            </p:nvSpPr>
            <p:spPr bwMode="auto">
              <a:xfrm>
                <a:off x="5058" y="1715"/>
                <a:ext cx="18" cy="4"/>
              </a:xfrm>
              <a:custGeom>
                <a:avLst/>
                <a:gdLst>
                  <a:gd name="T0" fmla="*/ 6 w 13"/>
                  <a:gd name="T1" fmla="*/ 0 h 3"/>
                  <a:gd name="T2" fmla="*/ 3 w 13"/>
                  <a:gd name="T3" fmla="*/ 3 h 3"/>
                  <a:gd name="T4" fmla="*/ 11 w 13"/>
                  <a:gd name="T5" fmla="*/ 2 h 3"/>
                  <a:gd name="T6" fmla="*/ 6 w 1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6" y="0"/>
                    </a:moveTo>
                    <a:cubicBezTo>
                      <a:pt x="3" y="0"/>
                      <a:pt x="0" y="3"/>
                      <a:pt x="3" y="3"/>
                    </a:cubicBezTo>
                    <a:cubicBezTo>
                      <a:pt x="6" y="3"/>
                      <a:pt x="13" y="3"/>
                      <a:pt x="11" y="2"/>
                    </a:cubicBezTo>
                    <a:cubicBezTo>
                      <a:pt x="8" y="1"/>
                      <a:pt x="9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7" name="Freeform 161"/>
              <p:cNvSpPr/>
              <p:nvPr/>
            </p:nvSpPr>
            <p:spPr bwMode="auto">
              <a:xfrm>
                <a:off x="4969" y="1715"/>
                <a:ext cx="19" cy="5"/>
              </a:xfrm>
              <a:custGeom>
                <a:avLst/>
                <a:gdLst>
                  <a:gd name="T0" fmla="*/ 3 w 14"/>
                  <a:gd name="T1" fmla="*/ 2 h 4"/>
                  <a:gd name="T2" fmla="*/ 9 w 14"/>
                  <a:gd name="T3" fmla="*/ 4 h 4"/>
                  <a:gd name="T4" fmla="*/ 12 w 14"/>
                  <a:gd name="T5" fmla="*/ 4 h 4"/>
                  <a:gd name="T6" fmla="*/ 14 w 14"/>
                  <a:gd name="T7" fmla="*/ 3 h 4"/>
                  <a:gd name="T8" fmla="*/ 8 w 14"/>
                  <a:gd name="T9" fmla="*/ 0 h 4"/>
                  <a:gd name="T10" fmla="*/ 3 w 14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">
                    <a:moveTo>
                      <a:pt x="3" y="2"/>
                    </a:moveTo>
                    <a:cubicBezTo>
                      <a:pt x="6" y="3"/>
                      <a:pt x="7" y="4"/>
                      <a:pt x="9" y="4"/>
                    </a:cubicBezTo>
                    <a:cubicBezTo>
                      <a:pt x="11" y="4"/>
                      <a:pt x="11" y="3"/>
                      <a:pt x="12" y="4"/>
                    </a:cubicBezTo>
                    <a:cubicBezTo>
                      <a:pt x="13" y="4"/>
                      <a:pt x="14" y="4"/>
                      <a:pt x="14" y="3"/>
                    </a:cubicBezTo>
                    <a:cubicBezTo>
                      <a:pt x="14" y="2"/>
                      <a:pt x="10" y="0"/>
                      <a:pt x="8" y="0"/>
                    </a:cubicBezTo>
                    <a:cubicBezTo>
                      <a:pt x="7" y="0"/>
                      <a:pt x="0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8" name="Freeform 162"/>
              <p:cNvSpPr/>
              <p:nvPr/>
            </p:nvSpPr>
            <p:spPr bwMode="auto">
              <a:xfrm>
                <a:off x="4922" y="1676"/>
                <a:ext cx="82" cy="28"/>
              </a:xfrm>
              <a:custGeom>
                <a:avLst/>
                <a:gdLst>
                  <a:gd name="T0" fmla="*/ 53 w 60"/>
                  <a:gd name="T1" fmla="*/ 19 h 20"/>
                  <a:gd name="T2" fmla="*/ 55 w 60"/>
                  <a:gd name="T3" fmla="*/ 19 h 20"/>
                  <a:gd name="T4" fmla="*/ 60 w 60"/>
                  <a:gd name="T5" fmla="*/ 18 h 20"/>
                  <a:gd name="T6" fmla="*/ 56 w 60"/>
                  <a:gd name="T7" fmla="*/ 15 h 20"/>
                  <a:gd name="T8" fmla="*/ 52 w 60"/>
                  <a:gd name="T9" fmla="*/ 12 h 20"/>
                  <a:gd name="T10" fmla="*/ 45 w 60"/>
                  <a:gd name="T11" fmla="*/ 10 h 20"/>
                  <a:gd name="T12" fmla="*/ 42 w 60"/>
                  <a:gd name="T13" fmla="*/ 8 h 20"/>
                  <a:gd name="T14" fmla="*/ 37 w 60"/>
                  <a:gd name="T15" fmla="*/ 5 h 20"/>
                  <a:gd name="T16" fmla="*/ 36 w 60"/>
                  <a:gd name="T17" fmla="*/ 5 h 20"/>
                  <a:gd name="T18" fmla="*/ 28 w 60"/>
                  <a:gd name="T19" fmla="*/ 2 h 20"/>
                  <a:gd name="T20" fmla="*/ 16 w 60"/>
                  <a:gd name="T21" fmla="*/ 0 h 20"/>
                  <a:gd name="T22" fmla="*/ 6 w 60"/>
                  <a:gd name="T23" fmla="*/ 2 h 20"/>
                  <a:gd name="T24" fmla="*/ 1 w 60"/>
                  <a:gd name="T25" fmla="*/ 6 h 20"/>
                  <a:gd name="T26" fmla="*/ 3 w 60"/>
                  <a:gd name="T27" fmla="*/ 7 h 20"/>
                  <a:gd name="T28" fmla="*/ 11 w 60"/>
                  <a:gd name="T29" fmla="*/ 4 h 20"/>
                  <a:gd name="T30" fmla="*/ 18 w 60"/>
                  <a:gd name="T31" fmla="*/ 4 h 20"/>
                  <a:gd name="T32" fmla="*/ 17 w 60"/>
                  <a:gd name="T33" fmla="*/ 6 h 20"/>
                  <a:gd name="T34" fmla="*/ 24 w 60"/>
                  <a:gd name="T35" fmla="*/ 6 h 20"/>
                  <a:gd name="T36" fmla="*/ 29 w 60"/>
                  <a:gd name="T37" fmla="*/ 9 h 20"/>
                  <a:gd name="T38" fmla="*/ 35 w 60"/>
                  <a:gd name="T39" fmla="*/ 10 h 20"/>
                  <a:gd name="T40" fmla="*/ 36 w 60"/>
                  <a:gd name="T41" fmla="*/ 12 h 20"/>
                  <a:gd name="T42" fmla="*/ 40 w 60"/>
                  <a:gd name="T43" fmla="*/ 15 h 20"/>
                  <a:gd name="T44" fmla="*/ 44 w 60"/>
                  <a:gd name="T45" fmla="*/ 16 h 20"/>
                  <a:gd name="T46" fmla="*/ 42 w 60"/>
                  <a:gd name="T47" fmla="*/ 18 h 20"/>
                  <a:gd name="T48" fmla="*/ 42 w 60"/>
                  <a:gd name="T49" fmla="*/ 20 h 20"/>
                  <a:gd name="T50" fmla="*/ 50 w 60"/>
                  <a:gd name="T51" fmla="*/ 19 h 20"/>
                  <a:gd name="T52" fmla="*/ 53 w 60"/>
                  <a:gd name="T53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0" h="20">
                    <a:moveTo>
                      <a:pt x="53" y="19"/>
                    </a:moveTo>
                    <a:cubicBezTo>
                      <a:pt x="54" y="20"/>
                      <a:pt x="54" y="19"/>
                      <a:pt x="55" y="19"/>
                    </a:cubicBezTo>
                    <a:cubicBezTo>
                      <a:pt x="56" y="19"/>
                      <a:pt x="60" y="20"/>
                      <a:pt x="60" y="18"/>
                    </a:cubicBezTo>
                    <a:cubicBezTo>
                      <a:pt x="60" y="17"/>
                      <a:pt x="58" y="15"/>
                      <a:pt x="56" y="15"/>
                    </a:cubicBezTo>
                    <a:cubicBezTo>
                      <a:pt x="54" y="15"/>
                      <a:pt x="52" y="13"/>
                      <a:pt x="52" y="12"/>
                    </a:cubicBezTo>
                    <a:cubicBezTo>
                      <a:pt x="51" y="12"/>
                      <a:pt x="48" y="12"/>
                      <a:pt x="45" y="10"/>
                    </a:cubicBezTo>
                    <a:cubicBezTo>
                      <a:pt x="43" y="8"/>
                      <a:pt x="45" y="10"/>
                      <a:pt x="42" y="8"/>
                    </a:cubicBezTo>
                    <a:cubicBezTo>
                      <a:pt x="39" y="6"/>
                      <a:pt x="38" y="6"/>
                      <a:pt x="37" y="5"/>
                    </a:cubicBezTo>
                    <a:cubicBezTo>
                      <a:pt x="36" y="4"/>
                      <a:pt x="36" y="4"/>
                      <a:pt x="36" y="5"/>
                    </a:cubicBezTo>
                    <a:cubicBezTo>
                      <a:pt x="36" y="5"/>
                      <a:pt x="30" y="3"/>
                      <a:pt x="28" y="2"/>
                    </a:cubicBezTo>
                    <a:cubicBezTo>
                      <a:pt x="26" y="1"/>
                      <a:pt x="19" y="1"/>
                      <a:pt x="16" y="0"/>
                    </a:cubicBezTo>
                    <a:cubicBezTo>
                      <a:pt x="12" y="0"/>
                      <a:pt x="8" y="2"/>
                      <a:pt x="6" y="2"/>
                    </a:cubicBezTo>
                    <a:cubicBezTo>
                      <a:pt x="4" y="3"/>
                      <a:pt x="2" y="5"/>
                      <a:pt x="1" y="6"/>
                    </a:cubicBezTo>
                    <a:cubicBezTo>
                      <a:pt x="0" y="8"/>
                      <a:pt x="1" y="7"/>
                      <a:pt x="3" y="7"/>
                    </a:cubicBezTo>
                    <a:cubicBezTo>
                      <a:pt x="5" y="7"/>
                      <a:pt x="10" y="4"/>
                      <a:pt x="11" y="4"/>
                    </a:cubicBezTo>
                    <a:cubicBezTo>
                      <a:pt x="12" y="3"/>
                      <a:pt x="17" y="3"/>
                      <a:pt x="18" y="4"/>
                    </a:cubicBezTo>
                    <a:cubicBezTo>
                      <a:pt x="20" y="4"/>
                      <a:pt x="18" y="5"/>
                      <a:pt x="17" y="6"/>
                    </a:cubicBezTo>
                    <a:cubicBezTo>
                      <a:pt x="16" y="7"/>
                      <a:pt x="21" y="6"/>
                      <a:pt x="24" y="6"/>
                    </a:cubicBezTo>
                    <a:cubicBezTo>
                      <a:pt x="26" y="7"/>
                      <a:pt x="27" y="8"/>
                      <a:pt x="29" y="9"/>
                    </a:cubicBezTo>
                    <a:cubicBezTo>
                      <a:pt x="30" y="10"/>
                      <a:pt x="33" y="10"/>
                      <a:pt x="35" y="10"/>
                    </a:cubicBezTo>
                    <a:cubicBezTo>
                      <a:pt x="36" y="10"/>
                      <a:pt x="35" y="11"/>
                      <a:pt x="36" y="12"/>
                    </a:cubicBezTo>
                    <a:cubicBezTo>
                      <a:pt x="37" y="14"/>
                      <a:pt x="38" y="14"/>
                      <a:pt x="40" y="15"/>
                    </a:cubicBezTo>
                    <a:cubicBezTo>
                      <a:pt x="42" y="16"/>
                      <a:pt x="43" y="15"/>
                      <a:pt x="44" y="16"/>
                    </a:cubicBezTo>
                    <a:cubicBezTo>
                      <a:pt x="45" y="17"/>
                      <a:pt x="43" y="17"/>
                      <a:pt x="42" y="18"/>
                    </a:cubicBezTo>
                    <a:cubicBezTo>
                      <a:pt x="40" y="19"/>
                      <a:pt x="41" y="20"/>
                      <a:pt x="42" y="20"/>
                    </a:cubicBezTo>
                    <a:cubicBezTo>
                      <a:pt x="43" y="20"/>
                      <a:pt x="49" y="19"/>
                      <a:pt x="50" y="19"/>
                    </a:cubicBezTo>
                    <a:cubicBezTo>
                      <a:pt x="51" y="19"/>
                      <a:pt x="52" y="19"/>
                      <a:pt x="53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9" name="Freeform 163"/>
              <p:cNvSpPr/>
              <p:nvPr/>
            </p:nvSpPr>
            <p:spPr bwMode="auto">
              <a:xfrm>
                <a:off x="4973" y="1658"/>
                <a:ext cx="5" cy="7"/>
              </a:xfrm>
              <a:custGeom>
                <a:avLst/>
                <a:gdLst>
                  <a:gd name="T0" fmla="*/ 1 w 4"/>
                  <a:gd name="T1" fmla="*/ 1 h 5"/>
                  <a:gd name="T2" fmla="*/ 0 w 4"/>
                  <a:gd name="T3" fmla="*/ 4 h 5"/>
                  <a:gd name="T4" fmla="*/ 2 w 4"/>
                  <a:gd name="T5" fmla="*/ 5 h 5"/>
                  <a:gd name="T6" fmla="*/ 1 w 4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cubicBezTo>
                      <a:pt x="0" y="0"/>
                      <a:pt x="1" y="3"/>
                      <a:pt x="0" y="4"/>
                    </a:cubicBezTo>
                    <a:cubicBezTo>
                      <a:pt x="0" y="4"/>
                      <a:pt x="0" y="5"/>
                      <a:pt x="2" y="5"/>
                    </a:cubicBezTo>
                    <a:cubicBezTo>
                      <a:pt x="4" y="5"/>
                      <a:pt x="2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0" name="Freeform 164"/>
              <p:cNvSpPr/>
              <p:nvPr/>
            </p:nvSpPr>
            <p:spPr bwMode="auto">
              <a:xfrm>
                <a:off x="5010" y="1691"/>
                <a:ext cx="4" cy="5"/>
              </a:xfrm>
              <a:custGeom>
                <a:avLst/>
                <a:gdLst>
                  <a:gd name="T0" fmla="*/ 3 w 3"/>
                  <a:gd name="T1" fmla="*/ 2 h 3"/>
                  <a:gd name="T2" fmla="*/ 0 w 3"/>
                  <a:gd name="T3" fmla="*/ 1 h 3"/>
                  <a:gd name="T4" fmla="*/ 3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1"/>
                      <a:pt x="0" y="0"/>
                      <a:pt x="0" y="1"/>
                    </a:cubicBezTo>
                    <a:cubicBezTo>
                      <a:pt x="0" y="2"/>
                      <a:pt x="3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1" name="Freeform 165"/>
              <p:cNvSpPr/>
              <p:nvPr/>
            </p:nvSpPr>
            <p:spPr bwMode="auto">
              <a:xfrm>
                <a:off x="5105" y="1464"/>
                <a:ext cx="11" cy="12"/>
              </a:xfrm>
              <a:custGeom>
                <a:avLst/>
                <a:gdLst>
                  <a:gd name="T0" fmla="*/ 6 w 8"/>
                  <a:gd name="T1" fmla="*/ 4 h 9"/>
                  <a:gd name="T2" fmla="*/ 7 w 8"/>
                  <a:gd name="T3" fmla="*/ 1 h 9"/>
                  <a:gd name="T4" fmla="*/ 5 w 8"/>
                  <a:gd name="T5" fmla="*/ 0 h 9"/>
                  <a:gd name="T6" fmla="*/ 1 w 8"/>
                  <a:gd name="T7" fmla="*/ 5 h 9"/>
                  <a:gd name="T8" fmla="*/ 1 w 8"/>
                  <a:gd name="T9" fmla="*/ 8 h 9"/>
                  <a:gd name="T10" fmla="*/ 3 w 8"/>
                  <a:gd name="T11" fmla="*/ 7 h 9"/>
                  <a:gd name="T12" fmla="*/ 6 w 8"/>
                  <a:gd name="T1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6" y="4"/>
                    </a:moveTo>
                    <a:cubicBezTo>
                      <a:pt x="7" y="3"/>
                      <a:pt x="7" y="2"/>
                      <a:pt x="7" y="1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1"/>
                      <a:pt x="2" y="4"/>
                      <a:pt x="1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9"/>
                      <a:pt x="3" y="9"/>
                      <a:pt x="3" y="7"/>
                    </a:cubicBezTo>
                    <a:cubicBezTo>
                      <a:pt x="3" y="7"/>
                      <a:pt x="6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2" name="Freeform 166"/>
              <p:cNvSpPr/>
              <p:nvPr/>
            </p:nvSpPr>
            <p:spPr bwMode="auto">
              <a:xfrm>
                <a:off x="5112" y="1470"/>
                <a:ext cx="8" cy="5"/>
              </a:xfrm>
              <a:custGeom>
                <a:avLst/>
                <a:gdLst>
                  <a:gd name="T0" fmla="*/ 2 w 6"/>
                  <a:gd name="T1" fmla="*/ 4 h 4"/>
                  <a:gd name="T2" fmla="*/ 4 w 6"/>
                  <a:gd name="T3" fmla="*/ 3 h 4"/>
                  <a:gd name="T4" fmla="*/ 4 w 6"/>
                  <a:gd name="T5" fmla="*/ 1 h 4"/>
                  <a:gd name="T6" fmla="*/ 1 w 6"/>
                  <a:gd name="T7" fmla="*/ 2 h 4"/>
                  <a:gd name="T8" fmla="*/ 2 w 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2" y="4"/>
                    </a:moveTo>
                    <a:cubicBezTo>
                      <a:pt x="3" y="4"/>
                      <a:pt x="4" y="3"/>
                      <a:pt x="4" y="3"/>
                    </a:cubicBezTo>
                    <a:cubicBezTo>
                      <a:pt x="5" y="2"/>
                      <a:pt x="6" y="1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1" y="3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3" name="Freeform 167"/>
              <p:cNvSpPr/>
              <p:nvPr/>
            </p:nvSpPr>
            <p:spPr bwMode="auto">
              <a:xfrm>
                <a:off x="5083" y="1461"/>
                <a:ext cx="19" cy="13"/>
              </a:xfrm>
              <a:custGeom>
                <a:avLst/>
                <a:gdLst>
                  <a:gd name="T0" fmla="*/ 5 w 14"/>
                  <a:gd name="T1" fmla="*/ 3 h 9"/>
                  <a:gd name="T2" fmla="*/ 4 w 14"/>
                  <a:gd name="T3" fmla="*/ 4 h 9"/>
                  <a:gd name="T4" fmla="*/ 1 w 14"/>
                  <a:gd name="T5" fmla="*/ 1 h 9"/>
                  <a:gd name="T6" fmla="*/ 0 w 14"/>
                  <a:gd name="T7" fmla="*/ 4 h 9"/>
                  <a:gd name="T8" fmla="*/ 2 w 14"/>
                  <a:gd name="T9" fmla="*/ 5 h 9"/>
                  <a:gd name="T10" fmla="*/ 4 w 14"/>
                  <a:gd name="T11" fmla="*/ 6 h 9"/>
                  <a:gd name="T12" fmla="*/ 6 w 14"/>
                  <a:gd name="T13" fmla="*/ 7 h 9"/>
                  <a:gd name="T14" fmla="*/ 8 w 14"/>
                  <a:gd name="T15" fmla="*/ 7 h 9"/>
                  <a:gd name="T16" fmla="*/ 10 w 14"/>
                  <a:gd name="T17" fmla="*/ 8 h 9"/>
                  <a:gd name="T18" fmla="*/ 13 w 14"/>
                  <a:gd name="T19" fmla="*/ 5 h 9"/>
                  <a:gd name="T20" fmla="*/ 6 w 14"/>
                  <a:gd name="T21" fmla="*/ 5 h 9"/>
                  <a:gd name="T22" fmla="*/ 5 w 14"/>
                  <a:gd name="T2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9"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3" y="4"/>
                      <a:pt x="2" y="2"/>
                      <a:pt x="1" y="1"/>
                    </a:cubicBezTo>
                    <a:cubicBezTo>
                      <a:pt x="0" y="0"/>
                      <a:pt x="0" y="3"/>
                      <a:pt x="0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8" y="6"/>
                      <a:pt x="7" y="9"/>
                      <a:pt x="10" y="8"/>
                    </a:cubicBezTo>
                    <a:cubicBezTo>
                      <a:pt x="11" y="8"/>
                      <a:pt x="12" y="5"/>
                      <a:pt x="13" y="5"/>
                    </a:cubicBezTo>
                    <a:cubicBezTo>
                      <a:pt x="14" y="5"/>
                      <a:pt x="8" y="5"/>
                      <a:pt x="6" y="5"/>
                    </a:cubicBezTo>
                    <a:cubicBezTo>
                      <a:pt x="5" y="5"/>
                      <a:pt x="6" y="4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4" name="Freeform 168"/>
              <p:cNvSpPr/>
              <p:nvPr/>
            </p:nvSpPr>
            <p:spPr bwMode="auto">
              <a:xfrm>
                <a:off x="5083" y="1434"/>
                <a:ext cx="22" cy="8"/>
              </a:xfrm>
              <a:custGeom>
                <a:avLst/>
                <a:gdLst>
                  <a:gd name="T0" fmla="*/ 14 w 16"/>
                  <a:gd name="T1" fmla="*/ 6 h 6"/>
                  <a:gd name="T2" fmla="*/ 10 w 16"/>
                  <a:gd name="T3" fmla="*/ 2 h 6"/>
                  <a:gd name="T4" fmla="*/ 1 w 16"/>
                  <a:gd name="T5" fmla="*/ 0 h 6"/>
                  <a:gd name="T6" fmla="*/ 5 w 16"/>
                  <a:gd name="T7" fmla="*/ 4 h 6"/>
                  <a:gd name="T8" fmla="*/ 14 w 1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4" y="6"/>
                    </a:moveTo>
                    <a:cubicBezTo>
                      <a:pt x="16" y="5"/>
                      <a:pt x="13" y="4"/>
                      <a:pt x="10" y="2"/>
                    </a:cubicBezTo>
                    <a:cubicBezTo>
                      <a:pt x="6" y="0"/>
                      <a:pt x="1" y="0"/>
                      <a:pt x="1" y="0"/>
                    </a:cubicBezTo>
                    <a:cubicBezTo>
                      <a:pt x="0" y="1"/>
                      <a:pt x="3" y="3"/>
                      <a:pt x="5" y="4"/>
                    </a:cubicBezTo>
                    <a:cubicBezTo>
                      <a:pt x="8" y="5"/>
                      <a:pt x="13" y="6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5" name="Freeform 169"/>
              <p:cNvSpPr/>
              <p:nvPr/>
            </p:nvSpPr>
            <p:spPr bwMode="auto">
              <a:xfrm>
                <a:off x="5123" y="1416"/>
                <a:ext cx="49" cy="48"/>
              </a:xfrm>
              <a:custGeom>
                <a:avLst/>
                <a:gdLst>
                  <a:gd name="T0" fmla="*/ 19 w 36"/>
                  <a:gd name="T1" fmla="*/ 0 h 35"/>
                  <a:gd name="T2" fmla="*/ 16 w 36"/>
                  <a:gd name="T3" fmla="*/ 2 h 35"/>
                  <a:gd name="T4" fmla="*/ 11 w 36"/>
                  <a:gd name="T5" fmla="*/ 8 h 35"/>
                  <a:gd name="T6" fmla="*/ 10 w 36"/>
                  <a:gd name="T7" fmla="*/ 9 h 35"/>
                  <a:gd name="T8" fmla="*/ 7 w 36"/>
                  <a:gd name="T9" fmla="*/ 17 h 35"/>
                  <a:gd name="T10" fmla="*/ 4 w 36"/>
                  <a:gd name="T11" fmla="*/ 21 h 35"/>
                  <a:gd name="T12" fmla="*/ 2 w 36"/>
                  <a:gd name="T13" fmla="*/ 22 h 35"/>
                  <a:gd name="T14" fmla="*/ 4 w 36"/>
                  <a:gd name="T15" fmla="*/ 23 h 35"/>
                  <a:gd name="T16" fmla="*/ 2 w 36"/>
                  <a:gd name="T17" fmla="*/ 27 h 35"/>
                  <a:gd name="T18" fmla="*/ 0 w 36"/>
                  <a:gd name="T19" fmla="*/ 29 h 35"/>
                  <a:gd name="T20" fmla="*/ 4 w 36"/>
                  <a:gd name="T21" fmla="*/ 29 h 35"/>
                  <a:gd name="T22" fmla="*/ 11 w 36"/>
                  <a:gd name="T23" fmla="*/ 30 h 35"/>
                  <a:gd name="T24" fmla="*/ 19 w 36"/>
                  <a:gd name="T25" fmla="*/ 30 h 35"/>
                  <a:gd name="T26" fmla="*/ 22 w 36"/>
                  <a:gd name="T27" fmla="*/ 30 h 35"/>
                  <a:gd name="T28" fmla="*/ 25 w 36"/>
                  <a:gd name="T29" fmla="*/ 29 h 35"/>
                  <a:gd name="T30" fmla="*/ 24 w 36"/>
                  <a:gd name="T31" fmla="*/ 32 h 35"/>
                  <a:gd name="T32" fmla="*/ 22 w 36"/>
                  <a:gd name="T33" fmla="*/ 34 h 35"/>
                  <a:gd name="T34" fmla="*/ 26 w 36"/>
                  <a:gd name="T35" fmla="*/ 31 h 35"/>
                  <a:gd name="T36" fmla="*/ 30 w 36"/>
                  <a:gd name="T37" fmla="*/ 29 h 35"/>
                  <a:gd name="T38" fmla="*/ 32 w 36"/>
                  <a:gd name="T39" fmla="*/ 27 h 35"/>
                  <a:gd name="T40" fmla="*/ 35 w 36"/>
                  <a:gd name="T41" fmla="*/ 23 h 35"/>
                  <a:gd name="T42" fmla="*/ 35 w 36"/>
                  <a:gd name="T43" fmla="*/ 22 h 35"/>
                  <a:gd name="T44" fmla="*/ 32 w 36"/>
                  <a:gd name="T45" fmla="*/ 22 h 35"/>
                  <a:gd name="T46" fmla="*/ 30 w 36"/>
                  <a:gd name="T47" fmla="*/ 20 h 35"/>
                  <a:gd name="T48" fmla="*/ 33 w 36"/>
                  <a:gd name="T49" fmla="*/ 17 h 35"/>
                  <a:gd name="T50" fmla="*/ 29 w 36"/>
                  <a:gd name="T51" fmla="*/ 16 h 35"/>
                  <a:gd name="T52" fmla="*/ 27 w 36"/>
                  <a:gd name="T53" fmla="*/ 15 h 35"/>
                  <a:gd name="T54" fmla="*/ 24 w 36"/>
                  <a:gd name="T55" fmla="*/ 18 h 35"/>
                  <a:gd name="T56" fmla="*/ 22 w 36"/>
                  <a:gd name="T57" fmla="*/ 16 h 35"/>
                  <a:gd name="T58" fmla="*/ 19 w 36"/>
                  <a:gd name="T59" fmla="*/ 14 h 35"/>
                  <a:gd name="T60" fmla="*/ 21 w 36"/>
                  <a:gd name="T61" fmla="*/ 12 h 35"/>
                  <a:gd name="T62" fmla="*/ 18 w 36"/>
                  <a:gd name="T63" fmla="*/ 11 h 35"/>
                  <a:gd name="T64" fmla="*/ 15 w 36"/>
                  <a:gd name="T65" fmla="*/ 13 h 35"/>
                  <a:gd name="T66" fmla="*/ 16 w 36"/>
                  <a:gd name="T67" fmla="*/ 9 h 35"/>
                  <a:gd name="T68" fmla="*/ 20 w 36"/>
                  <a:gd name="T69" fmla="*/ 5 h 35"/>
                  <a:gd name="T70" fmla="*/ 20 w 36"/>
                  <a:gd name="T71" fmla="*/ 2 h 35"/>
                  <a:gd name="T72" fmla="*/ 22 w 36"/>
                  <a:gd name="T73" fmla="*/ 1 h 35"/>
                  <a:gd name="T74" fmla="*/ 19 w 36"/>
                  <a:gd name="T7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" h="35">
                    <a:moveTo>
                      <a:pt x="19" y="0"/>
                    </a:moveTo>
                    <a:cubicBezTo>
                      <a:pt x="18" y="0"/>
                      <a:pt x="17" y="0"/>
                      <a:pt x="16" y="2"/>
                    </a:cubicBezTo>
                    <a:cubicBezTo>
                      <a:pt x="15" y="3"/>
                      <a:pt x="12" y="7"/>
                      <a:pt x="11" y="8"/>
                    </a:cubicBezTo>
                    <a:cubicBezTo>
                      <a:pt x="10" y="8"/>
                      <a:pt x="10" y="8"/>
                      <a:pt x="10" y="9"/>
                    </a:cubicBezTo>
                    <a:cubicBezTo>
                      <a:pt x="10" y="10"/>
                      <a:pt x="8" y="16"/>
                      <a:pt x="7" y="17"/>
                    </a:cubicBezTo>
                    <a:cubicBezTo>
                      <a:pt x="6" y="18"/>
                      <a:pt x="4" y="20"/>
                      <a:pt x="4" y="21"/>
                    </a:cubicBezTo>
                    <a:cubicBezTo>
                      <a:pt x="3" y="22"/>
                      <a:pt x="1" y="22"/>
                      <a:pt x="2" y="22"/>
                    </a:cubicBezTo>
                    <a:cubicBezTo>
                      <a:pt x="3" y="23"/>
                      <a:pt x="4" y="22"/>
                      <a:pt x="4" y="23"/>
                    </a:cubicBezTo>
                    <a:cubicBezTo>
                      <a:pt x="5" y="24"/>
                      <a:pt x="3" y="26"/>
                      <a:pt x="2" y="27"/>
                    </a:cubicBezTo>
                    <a:cubicBezTo>
                      <a:pt x="0" y="27"/>
                      <a:pt x="0" y="28"/>
                      <a:pt x="0" y="29"/>
                    </a:cubicBezTo>
                    <a:cubicBezTo>
                      <a:pt x="1" y="30"/>
                      <a:pt x="2" y="30"/>
                      <a:pt x="4" y="29"/>
                    </a:cubicBezTo>
                    <a:cubicBezTo>
                      <a:pt x="5" y="28"/>
                      <a:pt x="9" y="29"/>
                      <a:pt x="11" y="30"/>
                    </a:cubicBezTo>
                    <a:cubicBezTo>
                      <a:pt x="12" y="30"/>
                      <a:pt x="18" y="30"/>
                      <a:pt x="19" y="30"/>
                    </a:cubicBezTo>
                    <a:cubicBezTo>
                      <a:pt x="21" y="30"/>
                      <a:pt x="20" y="31"/>
                      <a:pt x="22" y="30"/>
                    </a:cubicBezTo>
                    <a:cubicBezTo>
                      <a:pt x="23" y="30"/>
                      <a:pt x="24" y="29"/>
                      <a:pt x="25" y="29"/>
                    </a:cubicBezTo>
                    <a:cubicBezTo>
                      <a:pt x="25" y="30"/>
                      <a:pt x="25" y="30"/>
                      <a:pt x="24" y="32"/>
                    </a:cubicBezTo>
                    <a:cubicBezTo>
                      <a:pt x="22" y="33"/>
                      <a:pt x="21" y="35"/>
                      <a:pt x="22" y="34"/>
                    </a:cubicBezTo>
                    <a:cubicBezTo>
                      <a:pt x="24" y="34"/>
                      <a:pt x="24" y="32"/>
                      <a:pt x="26" y="31"/>
                    </a:cubicBezTo>
                    <a:cubicBezTo>
                      <a:pt x="28" y="30"/>
                      <a:pt x="29" y="30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2" y="26"/>
                      <a:pt x="34" y="24"/>
                      <a:pt x="35" y="23"/>
                    </a:cubicBezTo>
                    <a:cubicBezTo>
                      <a:pt x="36" y="23"/>
                      <a:pt x="36" y="22"/>
                      <a:pt x="35" y="22"/>
                    </a:cubicBezTo>
                    <a:cubicBezTo>
                      <a:pt x="33" y="22"/>
                      <a:pt x="33" y="23"/>
                      <a:pt x="32" y="22"/>
                    </a:cubicBezTo>
                    <a:cubicBezTo>
                      <a:pt x="30" y="20"/>
                      <a:pt x="29" y="20"/>
                      <a:pt x="30" y="20"/>
                    </a:cubicBezTo>
                    <a:cubicBezTo>
                      <a:pt x="31" y="19"/>
                      <a:pt x="35" y="17"/>
                      <a:pt x="33" y="17"/>
                    </a:cubicBezTo>
                    <a:cubicBezTo>
                      <a:pt x="30" y="16"/>
                      <a:pt x="29" y="18"/>
                      <a:pt x="29" y="16"/>
                    </a:cubicBezTo>
                    <a:cubicBezTo>
                      <a:pt x="28" y="15"/>
                      <a:pt x="28" y="14"/>
                      <a:pt x="27" y="15"/>
                    </a:cubicBezTo>
                    <a:cubicBezTo>
                      <a:pt x="26" y="16"/>
                      <a:pt x="24" y="19"/>
                      <a:pt x="24" y="18"/>
                    </a:cubicBezTo>
                    <a:cubicBezTo>
                      <a:pt x="24" y="18"/>
                      <a:pt x="24" y="17"/>
                      <a:pt x="22" y="16"/>
                    </a:cubicBezTo>
                    <a:cubicBezTo>
                      <a:pt x="21" y="15"/>
                      <a:pt x="19" y="15"/>
                      <a:pt x="19" y="14"/>
                    </a:cubicBezTo>
                    <a:cubicBezTo>
                      <a:pt x="20" y="13"/>
                      <a:pt x="22" y="13"/>
                      <a:pt x="21" y="12"/>
                    </a:cubicBezTo>
                    <a:cubicBezTo>
                      <a:pt x="19" y="12"/>
                      <a:pt x="19" y="10"/>
                      <a:pt x="18" y="11"/>
                    </a:cubicBezTo>
                    <a:cubicBezTo>
                      <a:pt x="16" y="13"/>
                      <a:pt x="15" y="15"/>
                      <a:pt x="15" y="13"/>
                    </a:cubicBezTo>
                    <a:cubicBezTo>
                      <a:pt x="15" y="12"/>
                      <a:pt x="15" y="11"/>
                      <a:pt x="16" y="9"/>
                    </a:cubicBezTo>
                    <a:cubicBezTo>
                      <a:pt x="18" y="8"/>
                      <a:pt x="19" y="6"/>
                      <a:pt x="20" y="5"/>
                    </a:cubicBezTo>
                    <a:cubicBezTo>
                      <a:pt x="21" y="3"/>
                      <a:pt x="21" y="2"/>
                      <a:pt x="20" y="2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3" y="0"/>
                      <a:pt x="21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6" name="Freeform 170"/>
              <p:cNvSpPr/>
              <p:nvPr/>
            </p:nvSpPr>
            <p:spPr bwMode="auto">
              <a:xfrm>
                <a:off x="5164" y="1450"/>
                <a:ext cx="12" cy="17"/>
              </a:xfrm>
              <a:custGeom>
                <a:avLst/>
                <a:gdLst>
                  <a:gd name="T0" fmla="*/ 6 w 9"/>
                  <a:gd name="T1" fmla="*/ 1 h 12"/>
                  <a:gd name="T2" fmla="*/ 2 w 9"/>
                  <a:gd name="T3" fmla="*/ 5 h 12"/>
                  <a:gd name="T4" fmla="*/ 0 w 9"/>
                  <a:gd name="T5" fmla="*/ 10 h 12"/>
                  <a:gd name="T6" fmla="*/ 4 w 9"/>
                  <a:gd name="T7" fmla="*/ 8 h 12"/>
                  <a:gd name="T8" fmla="*/ 4 w 9"/>
                  <a:gd name="T9" fmla="*/ 11 h 12"/>
                  <a:gd name="T10" fmla="*/ 6 w 9"/>
                  <a:gd name="T11" fmla="*/ 11 h 12"/>
                  <a:gd name="T12" fmla="*/ 7 w 9"/>
                  <a:gd name="T13" fmla="*/ 7 h 12"/>
                  <a:gd name="T14" fmla="*/ 8 w 9"/>
                  <a:gd name="T15" fmla="*/ 4 h 12"/>
                  <a:gd name="T16" fmla="*/ 5 w 9"/>
                  <a:gd name="T17" fmla="*/ 5 h 12"/>
                  <a:gd name="T18" fmla="*/ 6 w 9"/>
                  <a:gd name="T1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2">
                    <a:moveTo>
                      <a:pt x="6" y="1"/>
                    </a:moveTo>
                    <a:cubicBezTo>
                      <a:pt x="5" y="1"/>
                      <a:pt x="4" y="3"/>
                      <a:pt x="2" y="5"/>
                    </a:cubicBezTo>
                    <a:cubicBezTo>
                      <a:pt x="1" y="6"/>
                      <a:pt x="0" y="11"/>
                      <a:pt x="0" y="10"/>
                    </a:cubicBezTo>
                    <a:cubicBezTo>
                      <a:pt x="1" y="9"/>
                      <a:pt x="4" y="7"/>
                      <a:pt x="4" y="8"/>
                    </a:cubicBezTo>
                    <a:cubicBezTo>
                      <a:pt x="3" y="9"/>
                      <a:pt x="2" y="12"/>
                      <a:pt x="4" y="11"/>
                    </a:cubicBezTo>
                    <a:cubicBezTo>
                      <a:pt x="5" y="10"/>
                      <a:pt x="6" y="11"/>
                      <a:pt x="6" y="11"/>
                    </a:cubicBezTo>
                    <a:cubicBezTo>
                      <a:pt x="6" y="10"/>
                      <a:pt x="6" y="8"/>
                      <a:pt x="7" y="7"/>
                    </a:cubicBezTo>
                    <a:cubicBezTo>
                      <a:pt x="8" y="6"/>
                      <a:pt x="9" y="3"/>
                      <a:pt x="8" y="4"/>
                    </a:cubicBezTo>
                    <a:cubicBezTo>
                      <a:pt x="7" y="4"/>
                      <a:pt x="5" y="5"/>
                      <a:pt x="5" y="5"/>
                    </a:cubicBezTo>
                    <a:cubicBezTo>
                      <a:pt x="6" y="4"/>
                      <a:pt x="7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7" name="Freeform 171"/>
              <p:cNvSpPr/>
              <p:nvPr/>
            </p:nvSpPr>
            <p:spPr bwMode="auto">
              <a:xfrm>
                <a:off x="5073" y="1300"/>
                <a:ext cx="7" cy="8"/>
              </a:xfrm>
              <a:custGeom>
                <a:avLst/>
                <a:gdLst>
                  <a:gd name="T0" fmla="*/ 2 w 5"/>
                  <a:gd name="T1" fmla="*/ 3 h 6"/>
                  <a:gd name="T2" fmla="*/ 5 w 5"/>
                  <a:gd name="T3" fmla="*/ 4 h 6"/>
                  <a:gd name="T4" fmla="*/ 3 w 5"/>
                  <a:gd name="T5" fmla="*/ 0 h 6"/>
                  <a:gd name="T6" fmla="*/ 2 w 5"/>
                  <a:gd name="T7" fmla="*/ 1 h 6"/>
                  <a:gd name="T8" fmla="*/ 2 w 5"/>
                  <a:gd name="T9" fmla="*/ 2 h 6"/>
                  <a:gd name="T10" fmla="*/ 2 w 5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2" y="3"/>
                    </a:moveTo>
                    <a:cubicBezTo>
                      <a:pt x="3" y="3"/>
                      <a:pt x="4" y="6"/>
                      <a:pt x="5" y="4"/>
                    </a:cubicBezTo>
                    <a:cubicBezTo>
                      <a:pt x="5" y="3"/>
                      <a:pt x="4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0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8" name="Freeform 172"/>
              <p:cNvSpPr/>
              <p:nvPr/>
            </p:nvSpPr>
            <p:spPr bwMode="auto">
              <a:xfrm>
                <a:off x="5051" y="1315"/>
                <a:ext cx="6" cy="4"/>
              </a:xfrm>
              <a:custGeom>
                <a:avLst/>
                <a:gdLst>
                  <a:gd name="T0" fmla="*/ 1 w 4"/>
                  <a:gd name="T1" fmla="*/ 3 h 3"/>
                  <a:gd name="T2" fmla="*/ 3 w 4"/>
                  <a:gd name="T3" fmla="*/ 1 h 3"/>
                  <a:gd name="T4" fmla="*/ 1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1" y="3"/>
                      <a:pt x="4" y="2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9" name="Freeform 173"/>
              <p:cNvSpPr/>
              <p:nvPr/>
            </p:nvSpPr>
            <p:spPr bwMode="auto">
              <a:xfrm>
                <a:off x="4944" y="1399"/>
                <a:ext cx="11" cy="6"/>
              </a:xfrm>
              <a:custGeom>
                <a:avLst/>
                <a:gdLst>
                  <a:gd name="T0" fmla="*/ 3 w 8"/>
                  <a:gd name="T1" fmla="*/ 0 h 4"/>
                  <a:gd name="T2" fmla="*/ 1 w 8"/>
                  <a:gd name="T3" fmla="*/ 1 h 4"/>
                  <a:gd name="T4" fmla="*/ 7 w 8"/>
                  <a:gd name="T5" fmla="*/ 3 h 4"/>
                  <a:gd name="T6" fmla="*/ 3 w 8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3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3" y="2"/>
                      <a:pt x="7" y="4"/>
                      <a:pt x="7" y="3"/>
                    </a:cubicBezTo>
                    <a:cubicBezTo>
                      <a:pt x="8" y="0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0" name="Freeform 174"/>
              <p:cNvSpPr/>
              <p:nvPr/>
            </p:nvSpPr>
            <p:spPr bwMode="auto">
              <a:xfrm>
                <a:off x="4960" y="1362"/>
                <a:ext cx="10" cy="8"/>
              </a:xfrm>
              <a:custGeom>
                <a:avLst/>
                <a:gdLst>
                  <a:gd name="T0" fmla="*/ 3 w 7"/>
                  <a:gd name="T1" fmla="*/ 5 h 6"/>
                  <a:gd name="T2" fmla="*/ 6 w 7"/>
                  <a:gd name="T3" fmla="*/ 3 h 6"/>
                  <a:gd name="T4" fmla="*/ 5 w 7"/>
                  <a:gd name="T5" fmla="*/ 1 h 6"/>
                  <a:gd name="T6" fmla="*/ 2 w 7"/>
                  <a:gd name="T7" fmla="*/ 2 h 6"/>
                  <a:gd name="T8" fmla="*/ 1 w 7"/>
                  <a:gd name="T9" fmla="*/ 3 h 6"/>
                  <a:gd name="T10" fmla="*/ 3 w 7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cubicBezTo>
                      <a:pt x="5" y="6"/>
                      <a:pt x="5" y="4"/>
                      <a:pt x="6" y="3"/>
                    </a:cubicBezTo>
                    <a:cubicBezTo>
                      <a:pt x="7" y="2"/>
                      <a:pt x="6" y="2"/>
                      <a:pt x="5" y="1"/>
                    </a:cubicBezTo>
                    <a:cubicBezTo>
                      <a:pt x="4" y="0"/>
                      <a:pt x="4" y="1"/>
                      <a:pt x="2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2" y="3"/>
                      <a:pt x="2" y="4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1" name="Freeform 175"/>
              <p:cNvSpPr/>
              <p:nvPr/>
            </p:nvSpPr>
            <p:spPr bwMode="auto">
              <a:xfrm>
                <a:off x="4956" y="1293"/>
                <a:ext cx="10" cy="10"/>
              </a:xfrm>
              <a:custGeom>
                <a:avLst/>
                <a:gdLst>
                  <a:gd name="T0" fmla="*/ 5 w 7"/>
                  <a:gd name="T1" fmla="*/ 1 h 7"/>
                  <a:gd name="T2" fmla="*/ 1 w 7"/>
                  <a:gd name="T3" fmla="*/ 3 h 7"/>
                  <a:gd name="T4" fmla="*/ 3 w 7"/>
                  <a:gd name="T5" fmla="*/ 7 h 7"/>
                  <a:gd name="T6" fmla="*/ 5 w 7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5" y="1"/>
                    </a:moveTo>
                    <a:cubicBezTo>
                      <a:pt x="3" y="0"/>
                      <a:pt x="2" y="1"/>
                      <a:pt x="1" y="3"/>
                    </a:cubicBezTo>
                    <a:cubicBezTo>
                      <a:pt x="0" y="4"/>
                      <a:pt x="2" y="7"/>
                      <a:pt x="3" y="7"/>
                    </a:cubicBezTo>
                    <a:cubicBezTo>
                      <a:pt x="7" y="6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2" name="Freeform 176"/>
              <p:cNvSpPr/>
              <p:nvPr/>
            </p:nvSpPr>
            <p:spPr bwMode="auto">
              <a:xfrm>
                <a:off x="4929" y="1286"/>
                <a:ext cx="16" cy="10"/>
              </a:xfrm>
              <a:custGeom>
                <a:avLst/>
                <a:gdLst>
                  <a:gd name="T0" fmla="*/ 4 w 12"/>
                  <a:gd name="T1" fmla="*/ 2 h 7"/>
                  <a:gd name="T2" fmla="*/ 1 w 12"/>
                  <a:gd name="T3" fmla="*/ 5 h 7"/>
                  <a:gd name="T4" fmla="*/ 5 w 12"/>
                  <a:gd name="T5" fmla="*/ 7 h 7"/>
                  <a:gd name="T6" fmla="*/ 11 w 12"/>
                  <a:gd name="T7" fmla="*/ 1 h 7"/>
                  <a:gd name="T8" fmla="*/ 4 w 12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4" y="2"/>
                    </a:moveTo>
                    <a:cubicBezTo>
                      <a:pt x="3" y="2"/>
                      <a:pt x="2" y="4"/>
                      <a:pt x="1" y="5"/>
                    </a:cubicBezTo>
                    <a:cubicBezTo>
                      <a:pt x="0" y="6"/>
                      <a:pt x="4" y="7"/>
                      <a:pt x="5" y="7"/>
                    </a:cubicBezTo>
                    <a:cubicBezTo>
                      <a:pt x="7" y="7"/>
                      <a:pt x="11" y="2"/>
                      <a:pt x="11" y="1"/>
                    </a:cubicBezTo>
                    <a:cubicBezTo>
                      <a:pt x="12" y="0"/>
                      <a:pt x="6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3" name="Freeform 177"/>
              <p:cNvSpPr/>
              <p:nvPr/>
            </p:nvSpPr>
            <p:spPr bwMode="auto">
              <a:xfrm>
                <a:off x="4970" y="1279"/>
                <a:ext cx="10" cy="7"/>
              </a:xfrm>
              <a:custGeom>
                <a:avLst/>
                <a:gdLst>
                  <a:gd name="T0" fmla="*/ 5 w 7"/>
                  <a:gd name="T1" fmla="*/ 4 h 5"/>
                  <a:gd name="T2" fmla="*/ 7 w 7"/>
                  <a:gd name="T3" fmla="*/ 2 h 5"/>
                  <a:gd name="T4" fmla="*/ 2 w 7"/>
                  <a:gd name="T5" fmla="*/ 1 h 5"/>
                  <a:gd name="T6" fmla="*/ 5 w 7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cubicBezTo>
                      <a:pt x="7" y="4"/>
                      <a:pt x="6" y="3"/>
                      <a:pt x="7" y="2"/>
                    </a:cubicBezTo>
                    <a:cubicBezTo>
                      <a:pt x="7" y="1"/>
                      <a:pt x="4" y="0"/>
                      <a:pt x="2" y="1"/>
                    </a:cubicBezTo>
                    <a:cubicBezTo>
                      <a:pt x="0" y="1"/>
                      <a:pt x="3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4" name="Freeform 178"/>
              <p:cNvSpPr/>
              <p:nvPr/>
            </p:nvSpPr>
            <p:spPr bwMode="auto">
              <a:xfrm>
                <a:off x="4904" y="1249"/>
                <a:ext cx="52" cy="37"/>
              </a:xfrm>
              <a:custGeom>
                <a:avLst/>
                <a:gdLst>
                  <a:gd name="T0" fmla="*/ 36 w 38"/>
                  <a:gd name="T1" fmla="*/ 18 h 27"/>
                  <a:gd name="T2" fmla="*/ 31 w 38"/>
                  <a:gd name="T3" fmla="*/ 18 h 27"/>
                  <a:gd name="T4" fmla="*/ 31 w 38"/>
                  <a:gd name="T5" fmla="*/ 14 h 27"/>
                  <a:gd name="T6" fmla="*/ 26 w 38"/>
                  <a:gd name="T7" fmla="*/ 11 h 27"/>
                  <a:gd name="T8" fmla="*/ 20 w 38"/>
                  <a:gd name="T9" fmla="*/ 7 h 27"/>
                  <a:gd name="T10" fmla="*/ 15 w 38"/>
                  <a:gd name="T11" fmla="*/ 5 h 27"/>
                  <a:gd name="T12" fmla="*/ 13 w 38"/>
                  <a:gd name="T13" fmla="*/ 6 h 27"/>
                  <a:gd name="T14" fmla="*/ 12 w 38"/>
                  <a:gd name="T15" fmla="*/ 4 h 27"/>
                  <a:gd name="T16" fmla="*/ 10 w 38"/>
                  <a:gd name="T17" fmla="*/ 1 h 27"/>
                  <a:gd name="T18" fmla="*/ 6 w 38"/>
                  <a:gd name="T19" fmla="*/ 3 h 27"/>
                  <a:gd name="T20" fmla="*/ 5 w 38"/>
                  <a:gd name="T21" fmla="*/ 12 h 27"/>
                  <a:gd name="T22" fmla="*/ 5 w 38"/>
                  <a:gd name="T23" fmla="*/ 16 h 27"/>
                  <a:gd name="T24" fmla="*/ 2 w 38"/>
                  <a:gd name="T25" fmla="*/ 20 h 27"/>
                  <a:gd name="T26" fmla="*/ 1 w 38"/>
                  <a:gd name="T27" fmla="*/ 22 h 27"/>
                  <a:gd name="T28" fmla="*/ 8 w 38"/>
                  <a:gd name="T29" fmla="*/ 21 h 27"/>
                  <a:gd name="T30" fmla="*/ 9 w 38"/>
                  <a:gd name="T31" fmla="*/ 25 h 27"/>
                  <a:gd name="T32" fmla="*/ 12 w 38"/>
                  <a:gd name="T33" fmla="*/ 25 h 27"/>
                  <a:gd name="T34" fmla="*/ 17 w 38"/>
                  <a:gd name="T35" fmla="*/ 22 h 27"/>
                  <a:gd name="T36" fmla="*/ 21 w 38"/>
                  <a:gd name="T37" fmla="*/ 18 h 27"/>
                  <a:gd name="T38" fmla="*/ 24 w 38"/>
                  <a:gd name="T39" fmla="*/ 19 h 27"/>
                  <a:gd name="T40" fmla="*/ 26 w 38"/>
                  <a:gd name="T41" fmla="*/ 18 h 27"/>
                  <a:gd name="T42" fmla="*/ 27 w 38"/>
                  <a:gd name="T43" fmla="*/ 21 h 27"/>
                  <a:gd name="T44" fmla="*/ 35 w 38"/>
                  <a:gd name="T45" fmla="*/ 24 h 27"/>
                  <a:gd name="T46" fmla="*/ 38 w 38"/>
                  <a:gd name="T47" fmla="*/ 20 h 27"/>
                  <a:gd name="T48" fmla="*/ 36 w 38"/>
                  <a:gd name="T4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7">
                    <a:moveTo>
                      <a:pt x="36" y="18"/>
                    </a:moveTo>
                    <a:cubicBezTo>
                      <a:pt x="35" y="17"/>
                      <a:pt x="33" y="18"/>
                      <a:pt x="31" y="18"/>
                    </a:cubicBezTo>
                    <a:cubicBezTo>
                      <a:pt x="30" y="18"/>
                      <a:pt x="31" y="16"/>
                      <a:pt x="31" y="14"/>
                    </a:cubicBezTo>
                    <a:cubicBezTo>
                      <a:pt x="31" y="12"/>
                      <a:pt x="27" y="11"/>
                      <a:pt x="26" y="11"/>
                    </a:cubicBezTo>
                    <a:cubicBezTo>
                      <a:pt x="24" y="11"/>
                      <a:pt x="21" y="7"/>
                      <a:pt x="20" y="7"/>
                    </a:cubicBezTo>
                    <a:cubicBezTo>
                      <a:pt x="19" y="7"/>
                      <a:pt x="17" y="7"/>
                      <a:pt x="15" y="5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2" y="7"/>
                      <a:pt x="12" y="5"/>
                      <a:pt x="12" y="4"/>
                    </a:cubicBezTo>
                    <a:cubicBezTo>
                      <a:pt x="12" y="3"/>
                      <a:pt x="10" y="1"/>
                      <a:pt x="10" y="1"/>
                    </a:cubicBezTo>
                    <a:cubicBezTo>
                      <a:pt x="9" y="0"/>
                      <a:pt x="7" y="1"/>
                      <a:pt x="6" y="3"/>
                    </a:cubicBezTo>
                    <a:cubicBezTo>
                      <a:pt x="5" y="5"/>
                      <a:pt x="5" y="11"/>
                      <a:pt x="5" y="12"/>
                    </a:cubicBezTo>
                    <a:cubicBezTo>
                      <a:pt x="5" y="13"/>
                      <a:pt x="5" y="15"/>
                      <a:pt x="5" y="16"/>
                    </a:cubicBezTo>
                    <a:cubicBezTo>
                      <a:pt x="6" y="17"/>
                      <a:pt x="3" y="19"/>
                      <a:pt x="2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1" y="22"/>
                      <a:pt x="7" y="21"/>
                      <a:pt x="8" y="21"/>
                    </a:cubicBezTo>
                    <a:cubicBezTo>
                      <a:pt x="9" y="21"/>
                      <a:pt x="9" y="23"/>
                      <a:pt x="9" y="25"/>
                    </a:cubicBezTo>
                    <a:cubicBezTo>
                      <a:pt x="9" y="27"/>
                      <a:pt x="11" y="26"/>
                      <a:pt x="12" y="25"/>
                    </a:cubicBezTo>
                    <a:cubicBezTo>
                      <a:pt x="13" y="25"/>
                      <a:pt x="15" y="22"/>
                      <a:pt x="17" y="22"/>
                    </a:cubicBezTo>
                    <a:cubicBezTo>
                      <a:pt x="18" y="21"/>
                      <a:pt x="20" y="19"/>
                      <a:pt x="21" y="18"/>
                    </a:cubicBezTo>
                    <a:cubicBezTo>
                      <a:pt x="21" y="18"/>
                      <a:pt x="22" y="19"/>
                      <a:pt x="24" y="19"/>
                    </a:cubicBezTo>
                    <a:cubicBezTo>
                      <a:pt x="25" y="19"/>
                      <a:pt x="26" y="18"/>
                      <a:pt x="26" y="18"/>
                    </a:cubicBezTo>
                    <a:cubicBezTo>
                      <a:pt x="27" y="18"/>
                      <a:pt x="26" y="20"/>
                      <a:pt x="27" y="21"/>
                    </a:cubicBezTo>
                    <a:cubicBezTo>
                      <a:pt x="29" y="22"/>
                      <a:pt x="34" y="23"/>
                      <a:pt x="35" y="24"/>
                    </a:cubicBezTo>
                    <a:cubicBezTo>
                      <a:pt x="36" y="24"/>
                      <a:pt x="37" y="21"/>
                      <a:pt x="38" y="20"/>
                    </a:cubicBezTo>
                    <a:cubicBezTo>
                      <a:pt x="38" y="20"/>
                      <a:pt x="37" y="19"/>
                      <a:pt x="36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5" name="Freeform 179"/>
              <p:cNvSpPr/>
              <p:nvPr/>
            </p:nvSpPr>
            <p:spPr bwMode="auto">
              <a:xfrm>
                <a:off x="4923" y="1245"/>
                <a:ext cx="11" cy="8"/>
              </a:xfrm>
              <a:custGeom>
                <a:avLst/>
                <a:gdLst>
                  <a:gd name="T0" fmla="*/ 6 w 8"/>
                  <a:gd name="T1" fmla="*/ 5 h 6"/>
                  <a:gd name="T2" fmla="*/ 1 w 8"/>
                  <a:gd name="T3" fmla="*/ 1 h 6"/>
                  <a:gd name="T4" fmla="*/ 6 w 8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6" y="5"/>
                    </a:moveTo>
                    <a:cubicBezTo>
                      <a:pt x="8" y="5"/>
                      <a:pt x="2" y="2"/>
                      <a:pt x="1" y="1"/>
                    </a:cubicBezTo>
                    <a:cubicBezTo>
                      <a:pt x="0" y="0"/>
                      <a:pt x="3" y="6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6" name="Freeform 180"/>
              <p:cNvSpPr/>
              <p:nvPr/>
            </p:nvSpPr>
            <p:spPr bwMode="auto">
              <a:xfrm>
                <a:off x="4920" y="1248"/>
                <a:ext cx="6" cy="7"/>
              </a:xfrm>
              <a:custGeom>
                <a:avLst/>
                <a:gdLst>
                  <a:gd name="T0" fmla="*/ 0 w 4"/>
                  <a:gd name="T1" fmla="*/ 1 h 5"/>
                  <a:gd name="T2" fmla="*/ 3 w 4"/>
                  <a:gd name="T3" fmla="*/ 4 h 5"/>
                  <a:gd name="T4" fmla="*/ 0 w 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cubicBezTo>
                      <a:pt x="0" y="2"/>
                      <a:pt x="1" y="5"/>
                      <a:pt x="3" y="4"/>
                    </a:cubicBezTo>
                    <a:cubicBezTo>
                      <a:pt x="4" y="4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7" name="Freeform 181"/>
              <p:cNvSpPr/>
              <p:nvPr/>
            </p:nvSpPr>
            <p:spPr bwMode="auto">
              <a:xfrm>
                <a:off x="4905" y="1219"/>
                <a:ext cx="6" cy="8"/>
              </a:xfrm>
              <a:custGeom>
                <a:avLst/>
                <a:gdLst>
                  <a:gd name="T0" fmla="*/ 1 w 4"/>
                  <a:gd name="T1" fmla="*/ 1 h 6"/>
                  <a:gd name="T2" fmla="*/ 1 w 4"/>
                  <a:gd name="T3" fmla="*/ 4 h 6"/>
                  <a:gd name="T4" fmla="*/ 3 w 4"/>
                  <a:gd name="T5" fmla="*/ 5 h 6"/>
                  <a:gd name="T6" fmla="*/ 3 w 4"/>
                  <a:gd name="T7" fmla="*/ 1 h 6"/>
                  <a:gd name="T8" fmla="*/ 1 w 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1" y="1"/>
                    </a:moveTo>
                    <a:cubicBezTo>
                      <a:pt x="1" y="2"/>
                      <a:pt x="0" y="4"/>
                      <a:pt x="1" y="4"/>
                    </a:cubicBezTo>
                    <a:cubicBezTo>
                      <a:pt x="2" y="5"/>
                      <a:pt x="2" y="6"/>
                      <a:pt x="3" y="5"/>
                    </a:cubicBezTo>
                    <a:cubicBezTo>
                      <a:pt x="4" y="4"/>
                      <a:pt x="4" y="2"/>
                      <a:pt x="3" y="1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8" name="Freeform 182"/>
              <p:cNvSpPr/>
              <p:nvPr/>
            </p:nvSpPr>
            <p:spPr bwMode="auto">
              <a:xfrm>
                <a:off x="4882" y="1139"/>
                <a:ext cx="225" cy="162"/>
              </a:xfrm>
              <a:custGeom>
                <a:avLst/>
                <a:gdLst>
                  <a:gd name="T0" fmla="*/ 93 w 164"/>
                  <a:gd name="T1" fmla="*/ 27 h 118"/>
                  <a:gd name="T2" fmla="*/ 88 w 164"/>
                  <a:gd name="T3" fmla="*/ 24 h 118"/>
                  <a:gd name="T4" fmla="*/ 88 w 164"/>
                  <a:gd name="T5" fmla="*/ 22 h 118"/>
                  <a:gd name="T6" fmla="*/ 82 w 164"/>
                  <a:gd name="T7" fmla="*/ 19 h 118"/>
                  <a:gd name="T8" fmla="*/ 78 w 164"/>
                  <a:gd name="T9" fmla="*/ 14 h 118"/>
                  <a:gd name="T10" fmla="*/ 71 w 164"/>
                  <a:gd name="T11" fmla="*/ 18 h 118"/>
                  <a:gd name="T12" fmla="*/ 63 w 164"/>
                  <a:gd name="T13" fmla="*/ 20 h 118"/>
                  <a:gd name="T14" fmla="*/ 53 w 164"/>
                  <a:gd name="T15" fmla="*/ 20 h 118"/>
                  <a:gd name="T16" fmla="*/ 52 w 164"/>
                  <a:gd name="T17" fmla="*/ 7 h 118"/>
                  <a:gd name="T18" fmla="*/ 35 w 164"/>
                  <a:gd name="T19" fmla="*/ 4 h 118"/>
                  <a:gd name="T20" fmla="*/ 27 w 164"/>
                  <a:gd name="T21" fmla="*/ 8 h 118"/>
                  <a:gd name="T22" fmla="*/ 30 w 164"/>
                  <a:gd name="T23" fmla="*/ 15 h 118"/>
                  <a:gd name="T24" fmla="*/ 23 w 164"/>
                  <a:gd name="T25" fmla="*/ 19 h 118"/>
                  <a:gd name="T26" fmla="*/ 29 w 164"/>
                  <a:gd name="T27" fmla="*/ 30 h 118"/>
                  <a:gd name="T28" fmla="*/ 20 w 164"/>
                  <a:gd name="T29" fmla="*/ 17 h 118"/>
                  <a:gd name="T30" fmla="*/ 24 w 164"/>
                  <a:gd name="T31" fmla="*/ 0 h 118"/>
                  <a:gd name="T32" fmla="*/ 11 w 164"/>
                  <a:gd name="T33" fmla="*/ 28 h 118"/>
                  <a:gd name="T34" fmla="*/ 9 w 164"/>
                  <a:gd name="T35" fmla="*/ 35 h 118"/>
                  <a:gd name="T36" fmla="*/ 28 w 164"/>
                  <a:gd name="T37" fmla="*/ 39 h 118"/>
                  <a:gd name="T38" fmla="*/ 43 w 164"/>
                  <a:gd name="T39" fmla="*/ 39 h 118"/>
                  <a:gd name="T40" fmla="*/ 54 w 164"/>
                  <a:gd name="T41" fmla="*/ 43 h 118"/>
                  <a:gd name="T42" fmla="*/ 61 w 164"/>
                  <a:gd name="T43" fmla="*/ 37 h 118"/>
                  <a:gd name="T44" fmla="*/ 69 w 164"/>
                  <a:gd name="T45" fmla="*/ 38 h 118"/>
                  <a:gd name="T46" fmla="*/ 81 w 164"/>
                  <a:gd name="T47" fmla="*/ 47 h 118"/>
                  <a:gd name="T48" fmla="*/ 86 w 164"/>
                  <a:gd name="T49" fmla="*/ 50 h 118"/>
                  <a:gd name="T50" fmla="*/ 90 w 164"/>
                  <a:gd name="T51" fmla="*/ 55 h 118"/>
                  <a:gd name="T52" fmla="*/ 101 w 164"/>
                  <a:gd name="T53" fmla="*/ 67 h 118"/>
                  <a:gd name="T54" fmla="*/ 111 w 164"/>
                  <a:gd name="T55" fmla="*/ 72 h 118"/>
                  <a:gd name="T56" fmla="*/ 106 w 164"/>
                  <a:gd name="T57" fmla="*/ 77 h 118"/>
                  <a:gd name="T58" fmla="*/ 89 w 164"/>
                  <a:gd name="T59" fmla="*/ 85 h 118"/>
                  <a:gd name="T60" fmla="*/ 68 w 164"/>
                  <a:gd name="T61" fmla="*/ 94 h 118"/>
                  <a:gd name="T62" fmla="*/ 88 w 164"/>
                  <a:gd name="T63" fmla="*/ 93 h 118"/>
                  <a:gd name="T64" fmla="*/ 102 w 164"/>
                  <a:gd name="T65" fmla="*/ 100 h 118"/>
                  <a:gd name="T66" fmla="*/ 111 w 164"/>
                  <a:gd name="T67" fmla="*/ 109 h 118"/>
                  <a:gd name="T68" fmla="*/ 134 w 164"/>
                  <a:gd name="T69" fmla="*/ 112 h 118"/>
                  <a:gd name="T70" fmla="*/ 123 w 164"/>
                  <a:gd name="T71" fmla="*/ 101 h 118"/>
                  <a:gd name="T72" fmla="*/ 134 w 164"/>
                  <a:gd name="T73" fmla="*/ 106 h 118"/>
                  <a:gd name="T74" fmla="*/ 142 w 164"/>
                  <a:gd name="T75" fmla="*/ 108 h 118"/>
                  <a:gd name="T76" fmla="*/ 145 w 164"/>
                  <a:gd name="T77" fmla="*/ 103 h 118"/>
                  <a:gd name="T78" fmla="*/ 138 w 164"/>
                  <a:gd name="T79" fmla="*/ 91 h 118"/>
                  <a:gd name="T80" fmla="*/ 130 w 164"/>
                  <a:gd name="T81" fmla="*/ 86 h 118"/>
                  <a:gd name="T82" fmla="*/ 130 w 164"/>
                  <a:gd name="T83" fmla="*/ 78 h 118"/>
                  <a:gd name="T84" fmla="*/ 136 w 164"/>
                  <a:gd name="T85" fmla="*/ 78 h 118"/>
                  <a:gd name="T86" fmla="*/ 143 w 164"/>
                  <a:gd name="T87" fmla="*/ 79 h 118"/>
                  <a:gd name="T88" fmla="*/ 144 w 164"/>
                  <a:gd name="T89" fmla="*/ 87 h 118"/>
                  <a:gd name="T90" fmla="*/ 152 w 164"/>
                  <a:gd name="T91" fmla="*/ 85 h 118"/>
                  <a:gd name="T92" fmla="*/ 157 w 164"/>
                  <a:gd name="T93" fmla="*/ 80 h 118"/>
                  <a:gd name="T94" fmla="*/ 162 w 164"/>
                  <a:gd name="T95" fmla="*/ 74 h 118"/>
                  <a:gd name="T96" fmla="*/ 157 w 164"/>
                  <a:gd name="T97" fmla="*/ 69 h 118"/>
                  <a:gd name="T98" fmla="*/ 143 w 164"/>
                  <a:gd name="T99" fmla="*/ 63 h 118"/>
                  <a:gd name="T100" fmla="*/ 134 w 164"/>
                  <a:gd name="T101" fmla="*/ 58 h 118"/>
                  <a:gd name="T102" fmla="*/ 123 w 164"/>
                  <a:gd name="T103" fmla="*/ 50 h 118"/>
                  <a:gd name="T104" fmla="*/ 125 w 164"/>
                  <a:gd name="T105" fmla="*/ 46 h 118"/>
                  <a:gd name="T106" fmla="*/ 126 w 164"/>
                  <a:gd name="T107" fmla="*/ 37 h 118"/>
                  <a:gd name="T108" fmla="*/ 115 w 164"/>
                  <a:gd name="T109" fmla="*/ 39 h 118"/>
                  <a:gd name="T110" fmla="*/ 115 w 164"/>
                  <a:gd name="T111" fmla="*/ 31 h 118"/>
                  <a:gd name="T112" fmla="*/ 106 w 164"/>
                  <a:gd name="T113" fmla="*/ 34 h 118"/>
                  <a:gd name="T114" fmla="*/ 104 w 164"/>
                  <a:gd name="T115" fmla="*/ 31 h 118"/>
                  <a:gd name="T116" fmla="*/ 106 w 164"/>
                  <a:gd name="T117" fmla="*/ 2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18">
                    <a:moveTo>
                      <a:pt x="96" y="26"/>
                    </a:moveTo>
                    <a:cubicBezTo>
                      <a:pt x="96" y="26"/>
                      <a:pt x="96" y="28"/>
                      <a:pt x="95" y="30"/>
                    </a:cubicBezTo>
                    <a:cubicBezTo>
                      <a:pt x="94" y="32"/>
                      <a:pt x="95" y="27"/>
                      <a:pt x="95" y="27"/>
                    </a:cubicBezTo>
                    <a:cubicBezTo>
                      <a:pt x="94" y="26"/>
                      <a:pt x="94" y="27"/>
                      <a:pt x="93" y="29"/>
                    </a:cubicBezTo>
                    <a:cubicBezTo>
                      <a:pt x="92" y="32"/>
                      <a:pt x="92" y="28"/>
                      <a:pt x="93" y="27"/>
                    </a:cubicBezTo>
                    <a:cubicBezTo>
                      <a:pt x="93" y="26"/>
                      <a:pt x="93" y="25"/>
                      <a:pt x="92" y="25"/>
                    </a:cubicBezTo>
                    <a:cubicBezTo>
                      <a:pt x="91" y="24"/>
                      <a:pt x="91" y="25"/>
                      <a:pt x="90" y="28"/>
                    </a:cubicBezTo>
                    <a:cubicBezTo>
                      <a:pt x="90" y="31"/>
                      <a:pt x="90" y="27"/>
                      <a:pt x="90" y="26"/>
                    </a:cubicBezTo>
                    <a:cubicBezTo>
                      <a:pt x="91" y="24"/>
                      <a:pt x="90" y="24"/>
                      <a:pt x="90" y="23"/>
                    </a:cubicBezTo>
                    <a:cubicBezTo>
                      <a:pt x="90" y="23"/>
                      <a:pt x="88" y="23"/>
                      <a:pt x="88" y="24"/>
                    </a:cubicBezTo>
                    <a:cubicBezTo>
                      <a:pt x="87" y="24"/>
                      <a:pt x="86" y="26"/>
                      <a:pt x="86" y="27"/>
                    </a:cubicBezTo>
                    <a:cubicBezTo>
                      <a:pt x="85" y="28"/>
                      <a:pt x="86" y="25"/>
                      <a:pt x="87" y="24"/>
                    </a:cubicBezTo>
                    <a:cubicBezTo>
                      <a:pt x="88" y="23"/>
                      <a:pt x="87" y="22"/>
                      <a:pt x="86" y="23"/>
                    </a:cubicBezTo>
                    <a:cubicBezTo>
                      <a:pt x="85" y="23"/>
                      <a:pt x="85" y="25"/>
                      <a:pt x="85" y="23"/>
                    </a:cubicBezTo>
                    <a:cubicBezTo>
                      <a:pt x="85" y="22"/>
                      <a:pt x="87" y="22"/>
                      <a:pt x="88" y="22"/>
                    </a:cubicBezTo>
                    <a:cubicBezTo>
                      <a:pt x="89" y="21"/>
                      <a:pt x="90" y="21"/>
                      <a:pt x="90" y="20"/>
                    </a:cubicBezTo>
                    <a:cubicBezTo>
                      <a:pt x="90" y="19"/>
                      <a:pt x="87" y="19"/>
                      <a:pt x="85" y="19"/>
                    </a:cubicBezTo>
                    <a:cubicBezTo>
                      <a:pt x="83" y="19"/>
                      <a:pt x="84" y="19"/>
                      <a:pt x="82" y="21"/>
                    </a:cubicBezTo>
                    <a:cubicBezTo>
                      <a:pt x="81" y="22"/>
                      <a:pt x="80" y="22"/>
                      <a:pt x="81" y="21"/>
                    </a:cubicBezTo>
                    <a:cubicBezTo>
                      <a:pt x="81" y="20"/>
                      <a:pt x="82" y="19"/>
                      <a:pt x="82" y="19"/>
                    </a:cubicBezTo>
                    <a:cubicBezTo>
                      <a:pt x="81" y="19"/>
                      <a:pt x="78" y="19"/>
                      <a:pt x="78" y="20"/>
                    </a:cubicBezTo>
                    <a:cubicBezTo>
                      <a:pt x="77" y="21"/>
                      <a:pt x="79" y="18"/>
                      <a:pt x="81" y="18"/>
                    </a:cubicBezTo>
                    <a:cubicBezTo>
                      <a:pt x="83" y="18"/>
                      <a:pt x="84" y="17"/>
                      <a:pt x="85" y="17"/>
                    </a:cubicBezTo>
                    <a:cubicBezTo>
                      <a:pt x="85" y="17"/>
                      <a:pt x="84" y="15"/>
                      <a:pt x="82" y="14"/>
                    </a:cubicBezTo>
                    <a:cubicBezTo>
                      <a:pt x="81" y="14"/>
                      <a:pt x="79" y="14"/>
                      <a:pt x="78" y="14"/>
                    </a:cubicBezTo>
                    <a:cubicBezTo>
                      <a:pt x="77" y="14"/>
                      <a:pt x="74" y="12"/>
                      <a:pt x="72" y="11"/>
                    </a:cubicBezTo>
                    <a:cubicBezTo>
                      <a:pt x="70" y="11"/>
                      <a:pt x="67" y="12"/>
                      <a:pt x="66" y="13"/>
                    </a:cubicBezTo>
                    <a:cubicBezTo>
                      <a:pt x="65" y="13"/>
                      <a:pt x="65" y="14"/>
                      <a:pt x="65" y="15"/>
                    </a:cubicBezTo>
                    <a:cubicBezTo>
                      <a:pt x="66" y="16"/>
                      <a:pt x="71" y="17"/>
                      <a:pt x="72" y="17"/>
                    </a:cubicBezTo>
                    <a:cubicBezTo>
                      <a:pt x="73" y="18"/>
                      <a:pt x="72" y="18"/>
                      <a:pt x="71" y="18"/>
                    </a:cubicBezTo>
                    <a:cubicBezTo>
                      <a:pt x="70" y="18"/>
                      <a:pt x="68" y="17"/>
                      <a:pt x="67" y="17"/>
                    </a:cubicBezTo>
                    <a:cubicBezTo>
                      <a:pt x="66" y="16"/>
                      <a:pt x="63" y="15"/>
                      <a:pt x="62" y="15"/>
                    </a:cubicBezTo>
                    <a:cubicBezTo>
                      <a:pt x="61" y="15"/>
                      <a:pt x="63" y="16"/>
                      <a:pt x="64" y="17"/>
                    </a:cubicBezTo>
                    <a:cubicBezTo>
                      <a:pt x="65" y="18"/>
                      <a:pt x="68" y="21"/>
                      <a:pt x="69" y="21"/>
                    </a:cubicBezTo>
                    <a:cubicBezTo>
                      <a:pt x="69" y="22"/>
                      <a:pt x="65" y="21"/>
                      <a:pt x="63" y="20"/>
                    </a:cubicBezTo>
                    <a:cubicBezTo>
                      <a:pt x="62" y="20"/>
                      <a:pt x="61" y="19"/>
                      <a:pt x="62" y="19"/>
                    </a:cubicBezTo>
                    <a:cubicBezTo>
                      <a:pt x="62" y="18"/>
                      <a:pt x="62" y="18"/>
                      <a:pt x="61" y="16"/>
                    </a:cubicBezTo>
                    <a:cubicBezTo>
                      <a:pt x="60" y="14"/>
                      <a:pt x="59" y="17"/>
                      <a:pt x="58" y="18"/>
                    </a:cubicBezTo>
                    <a:cubicBezTo>
                      <a:pt x="57" y="18"/>
                      <a:pt x="57" y="18"/>
                      <a:pt x="55" y="18"/>
                    </a:cubicBezTo>
                    <a:cubicBezTo>
                      <a:pt x="54" y="18"/>
                      <a:pt x="54" y="19"/>
                      <a:pt x="53" y="20"/>
                    </a:cubicBezTo>
                    <a:cubicBezTo>
                      <a:pt x="51" y="20"/>
                      <a:pt x="52" y="16"/>
                      <a:pt x="53" y="15"/>
                    </a:cubicBezTo>
                    <a:cubicBezTo>
                      <a:pt x="54" y="13"/>
                      <a:pt x="52" y="15"/>
                      <a:pt x="50" y="16"/>
                    </a:cubicBezTo>
                    <a:cubicBezTo>
                      <a:pt x="49" y="17"/>
                      <a:pt x="50" y="15"/>
                      <a:pt x="51" y="14"/>
                    </a:cubicBezTo>
                    <a:cubicBezTo>
                      <a:pt x="52" y="13"/>
                      <a:pt x="54" y="13"/>
                      <a:pt x="54" y="11"/>
                    </a:cubicBezTo>
                    <a:cubicBezTo>
                      <a:pt x="55" y="10"/>
                      <a:pt x="53" y="8"/>
                      <a:pt x="52" y="7"/>
                    </a:cubicBezTo>
                    <a:cubicBezTo>
                      <a:pt x="51" y="7"/>
                      <a:pt x="50" y="6"/>
                      <a:pt x="50" y="3"/>
                    </a:cubicBezTo>
                    <a:cubicBezTo>
                      <a:pt x="49" y="1"/>
                      <a:pt x="46" y="1"/>
                      <a:pt x="43" y="1"/>
                    </a:cubicBezTo>
                    <a:cubicBezTo>
                      <a:pt x="39" y="1"/>
                      <a:pt x="37" y="2"/>
                      <a:pt x="36" y="3"/>
                    </a:cubicBezTo>
                    <a:cubicBezTo>
                      <a:pt x="35" y="4"/>
                      <a:pt x="36" y="4"/>
                      <a:pt x="36" y="5"/>
                    </a:cubicBezTo>
                    <a:cubicBezTo>
                      <a:pt x="36" y="6"/>
                      <a:pt x="35" y="5"/>
                      <a:pt x="35" y="4"/>
                    </a:cubicBezTo>
                    <a:cubicBezTo>
                      <a:pt x="34" y="4"/>
                      <a:pt x="34" y="4"/>
                      <a:pt x="32" y="4"/>
                    </a:cubicBezTo>
                    <a:cubicBezTo>
                      <a:pt x="31" y="5"/>
                      <a:pt x="32" y="6"/>
                      <a:pt x="31" y="5"/>
                    </a:cubicBezTo>
                    <a:cubicBezTo>
                      <a:pt x="30" y="5"/>
                      <a:pt x="30" y="5"/>
                      <a:pt x="28" y="5"/>
                    </a:cubicBezTo>
                    <a:cubicBezTo>
                      <a:pt x="27" y="5"/>
                      <a:pt x="29" y="6"/>
                      <a:pt x="32" y="8"/>
                    </a:cubicBezTo>
                    <a:cubicBezTo>
                      <a:pt x="35" y="9"/>
                      <a:pt x="29" y="8"/>
                      <a:pt x="27" y="8"/>
                    </a:cubicBezTo>
                    <a:cubicBezTo>
                      <a:pt x="25" y="8"/>
                      <a:pt x="29" y="9"/>
                      <a:pt x="32" y="11"/>
                    </a:cubicBezTo>
                    <a:cubicBezTo>
                      <a:pt x="35" y="12"/>
                      <a:pt x="29" y="10"/>
                      <a:pt x="27" y="10"/>
                    </a:cubicBezTo>
                    <a:cubicBezTo>
                      <a:pt x="25" y="9"/>
                      <a:pt x="25" y="10"/>
                      <a:pt x="25" y="11"/>
                    </a:cubicBezTo>
                    <a:cubicBezTo>
                      <a:pt x="24" y="12"/>
                      <a:pt x="25" y="12"/>
                      <a:pt x="25" y="13"/>
                    </a:cubicBezTo>
                    <a:cubicBezTo>
                      <a:pt x="25" y="14"/>
                      <a:pt x="28" y="15"/>
                      <a:pt x="30" y="15"/>
                    </a:cubicBezTo>
                    <a:cubicBezTo>
                      <a:pt x="31" y="15"/>
                      <a:pt x="31" y="16"/>
                      <a:pt x="31" y="16"/>
                    </a:cubicBezTo>
                    <a:cubicBezTo>
                      <a:pt x="30" y="16"/>
                      <a:pt x="32" y="18"/>
                      <a:pt x="33" y="20"/>
                    </a:cubicBezTo>
                    <a:cubicBezTo>
                      <a:pt x="34" y="21"/>
                      <a:pt x="29" y="17"/>
                      <a:pt x="28" y="17"/>
                    </a:cubicBezTo>
                    <a:cubicBezTo>
                      <a:pt x="28" y="17"/>
                      <a:pt x="27" y="17"/>
                      <a:pt x="26" y="18"/>
                    </a:cubicBezTo>
                    <a:cubicBezTo>
                      <a:pt x="25" y="19"/>
                      <a:pt x="25" y="19"/>
                      <a:pt x="23" y="19"/>
                    </a:cubicBezTo>
                    <a:cubicBezTo>
                      <a:pt x="21" y="20"/>
                      <a:pt x="27" y="23"/>
                      <a:pt x="29" y="24"/>
                    </a:cubicBezTo>
                    <a:cubicBezTo>
                      <a:pt x="31" y="24"/>
                      <a:pt x="31" y="25"/>
                      <a:pt x="31" y="25"/>
                    </a:cubicBezTo>
                    <a:cubicBezTo>
                      <a:pt x="30" y="26"/>
                      <a:pt x="29" y="27"/>
                      <a:pt x="29" y="27"/>
                    </a:cubicBezTo>
                    <a:cubicBezTo>
                      <a:pt x="29" y="27"/>
                      <a:pt x="30" y="28"/>
                      <a:pt x="30" y="30"/>
                    </a:cubicBezTo>
                    <a:cubicBezTo>
                      <a:pt x="30" y="31"/>
                      <a:pt x="29" y="31"/>
                      <a:pt x="29" y="30"/>
                    </a:cubicBezTo>
                    <a:cubicBezTo>
                      <a:pt x="28" y="29"/>
                      <a:pt x="27" y="29"/>
                      <a:pt x="25" y="28"/>
                    </a:cubicBezTo>
                    <a:cubicBezTo>
                      <a:pt x="24" y="28"/>
                      <a:pt x="26" y="28"/>
                      <a:pt x="27" y="28"/>
                    </a:cubicBezTo>
                    <a:cubicBezTo>
                      <a:pt x="28" y="28"/>
                      <a:pt x="29" y="27"/>
                      <a:pt x="28" y="26"/>
                    </a:cubicBezTo>
                    <a:cubicBezTo>
                      <a:pt x="28" y="26"/>
                      <a:pt x="23" y="22"/>
                      <a:pt x="22" y="21"/>
                    </a:cubicBezTo>
                    <a:cubicBezTo>
                      <a:pt x="21" y="20"/>
                      <a:pt x="20" y="19"/>
                      <a:pt x="20" y="17"/>
                    </a:cubicBezTo>
                    <a:cubicBezTo>
                      <a:pt x="20" y="16"/>
                      <a:pt x="21" y="15"/>
                      <a:pt x="21" y="14"/>
                    </a:cubicBezTo>
                    <a:cubicBezTo>
                      <a:pt x="20" y="13"/>
                      <a:pt x="19" y="12"/>
                      <a:pt x="19" y="11"/>
                    </a:cubicBezTo>
                    <a:cubicBezTo>
                      <a:pt x="19" y="10"/>
                      <a:pt x="24" y="4"/>
                      <a:pt x="25" y="3"/>
                    </a:cubicBezTo>
                    <a:cubicBezTo>
                      <a:pt x="26" y="3"/>
                      <a:pt x="27" y="2"/>
                      <a:pt x="28" y="1"/>
                    </a:cubicBezTo>
                    <a:cubicBezTo>
                      <a:pt x="29" y="1"/>
                      <a:pt x="26" y="0"/>
                      <a:pt x="24" y="0"/>
                    </a:cubicBezTo>
                    <a:cubicBezTo>
                      <a:pt x="22" y="0"/>
                      <a:pt x="13" y="1"/>
                      <a:pt x="12" y="2"/>
                    </a:cubicBezTo>
                    <a:cubicBezTo>
                      <a:pt x="10" y="3"/>
                      <a:pt x="6" y="6"/>
                      <a:pt x="4" y="8"/>
                    </a:cubicBezTo>
                    <a:cubicBezTo>
                      <a:pt x="3" y="9"/>
                      <a:pt x="2" y="13"/>
                      <a:pt x="1" y="15"/>
                    </a:cubicBezTo>
                    <a:cubicBezTo>
                      <a:pt x="0" y="18"/>
                      <a:pt x="0" y="23"/>
                      <a:pt x="0" y="25"/>
                    </a:cubicBezTo>
                    <a:cubicBezTo>
                      <a:pt x="0" y="27"/>
                      <a:pt x="8" y="28"/>
                      <a:pt x="11" y="28"/>
                    </a:cubicBezTo>
                    <a:cubicBezTo>
                      <a:pt x="15" y="28"/>
                      <a:pt x="16" y="29"/>
                      <a:pt x="17" y="30"/>
                    </a:cubicBezTo>
                    <a:cubicBezTo>
                      <a:pt x="18" y="31"/>
                      <a:pt x="14" y="31"/>
                      <a:pt x="11" y="31"/>
                    </a:cubicBezTo>
                    <a:cubicBezTo>
                      <a:pt x="8" y="31"/>
                      <a:pt x="6" y="30"/>
                      <a:pt x="4" y="30"/>
                    </a:cubicBezTo>
                    <a:cubicBezTo>
                      <a:pt x="3" y="30"/>
                      <a:pt x="4" y="31"/>
                      <a:pt x="5" y="32"/>
                    </a:cubicBezTo>
                    <a:cubicBezTo>
                      <a:pt x="5" y="34"/>
                      <a:pt x="7" y="35"/>
                      <a:pt x="9" y="35"/>
                    </a:cubicBezTo>
                    <a:cubicBezTo>
                      <a:pt x="10" y="36"/>
                      <a:pt x="10" y="36"/>
                      <a:pt x="13" y="37"/>
                    </a:cubicBezTo>
                    <a:cubicBezTo>
                      <a:pt x="15" y="37"/>
                      <a:pt x="16" y="36"/>
                      <a:pt x="17" y="36"/>
                    </a:cubicBezTo>
                    <a:cubicBezTo>
                      <a:pt x="18" y="36"/>
                      <a:pt x="19" y="36"/>
                      <a:pt x="20" y="37"/>
                    </a:cubicBezTo>
                    <a:cubicBezTo>
                      <a:pt x="21" y="38"/>
                      <a:pt x="23" y="39"/>
                      <a:pt x="25" y="39"/>
                    </a:cubicBezTo>
                    <a:cubicBezTo>
                      <a:pt x="26" y="39"/>
                      <a:pt x="27" y="39"/>
                      <a:pt x="28" y="39"/>
                    </a:cubicBezTo>
                    <a:cubicBezTo>
                      <a:pt x="29" y="39"/>
                      <a:pt x="30" y="40"/>
                      <a:pt x="32" y="40"/>
                    </a:cubicBezTo>
                    <a:cubicBezTo>
                      <a:pt x="34" y="40"/>
                      <a:pt x="40" y="40"/>
                      <a:pt x="42" y="41"/>
                    </a:cubicBezTo>
                    <a:cubicBezTo>
                      <a:pt x="44" y="42"/>
                      <a:pt x="45" y="42"/>
                      <a:pt x="46" y="41"/>
                    </a:cubicBezTo>
                    <a:cubicBezTo>
                      <a:pt x="47" y="41"/>
                      <a:pt x="46" y="40"/>
                      <a:pt x="45" y="40"/>
                    </a:cubicBezTo>
                    <a:cubicBezTo>
                      <a:pt x="44" y="39"/>
                      <a:pt x="41" y="39"/>
                      <a:pt x="43" y="39"/>
                    </a:cubicBezTo>
                    <a:cubicBezTo>
                      <a:pt x="44" y="39"/>
                      <a:pt x="46" y="40"/>
                      <a:pt x="49" y="41"/>
                    </a:cubicBezTo>
                    <a:cubicBezTo>
                      <a:pt x="52" y="42"/>
                      <a:pt x="55" y="45"/>
                      <a:pt x="56" y="46"/>
                    </a:cubicBezTo>
                    <a:cubicBezTo>
                      <a:pt x="58" y="47"/>
                      <a:pt x="57" y="45"/>
                      <a:pt x="58" y="44"/>
                    </a:cubicBezTo>
                    <a:cubicBezTo>
                      <a:pt x="60" y="44"/>
                      <a:pt x="59" y="43"/>
                      <a:pt x="59" y="42"/>
                    </a:cubicBezTo>
                    <a:cubicBezTo>
                      <a:pt x="59" y="42"/>
                      <a:pt x="56" y="42"/>
                      <a:pt x="54" y="43"/>
                    </a:cubicBezTo>
                    <a:cubicBezTo>
                      <a:pt x="52" y="43"/>
                      <a:pt x="53" y="42"/>
                      <a:pt x="50" y="40"/>
                    </a:cubicBezTo>
                    <a:cubicBezTo>
                      <a:pt x="48" y="39"/>
                      <a:pt x="52" y="39"/>
                      <a:pt x="54" y="40"/>
                    </a:cubicBezTo>
                    <a:cubicBezTo>
                      <a:pt x="57" y="41"/>
                      <a:pt x="60" y="42"/>
                      <a:pt x="61" y="41"/>
                    </a:cubicBezTo>
                    <a:cubicBezTo>
                      <a:pt x="62" y="41"/>
                      <a:pt x="63" y="41"/>
                      <a:pt x="64" y="40"/>
                    </a:cubicBezTo>
                    <a:cubicBezTo>
                      <a:pt x="64" y="39"/>
                      <a:pt x="62" y="37"/>
                      <a:pt x="61" y="37"/>
                    </a:cubicBezTo>
                    <a:cubicBezTo>
                      <a:pt x="59" y="36"/>
                      <a:pt x="60" y="36"/>
                      <a:pt x="61" y="36"/>
                    </a:cubicBezTo>
                    <a:cubicBezTo>
                      <a:pt x="63" y="36"/>
                      <a:pt x="63" y="36"/>
                      <a:pt x="62" y="35"/>
                    </a:cubicBezTo>
                    <a:cubicBezTo>
                      <a:pt x="61" y="34"/>
                      <a:pt x="61" y="34"/>
                      <a:pt x="63" y="35"/>
                    </a:cubicBezTo>
                    <a:cubicBezTo>
                      <a:pt x="64" y="35"/>
                      <a:pt x="65" y="37"/>
                      <a:pt x="66" y="38"/>
                    </a:cubicBezTo>
                    <a:cubicBezTo>
                      <a:pt x="67" y="39"/>
                      <a:pt x="68" y="38"/>
                      <a:pt x="69" y="38"/>
                    </a:cubicBezTo>
                    <a:cubicBezTo>
                      <a:pt x="70" y="37"/>
                      <a:pt x="70" y="41"/>
                      <a:pt x="70" y="42"/>
                    </a:cubicBezTo>
                    <a:cubicBezTo>
                      <a:pt x="70" y="43"/>
                      <a:pt x="72" y="42"/>
                      <a:pt x="73" y="41"/>
                    </a:cubicBezTo>
                    <a:cubicBezTo>
                      <a:pt x="74" y="41"/>
                      <a:pt x="74" y="43"/>
                      <a:pt x="74" y="44"/>
                    </a:cubicBezTo>
                    <a:cubicBezTo>
                      <a:pt x="74" y="44"/>
                      <a:pt x="75" y="44"/>
                      <a:pt x="77" y="45"/>
                    </a:cubicBezTo>
                    <a:cubicBezTo>
                      <a:pt x="78" y="46"/>
                      <a:pt x="80" y="47"/>
                      <a:pt x="81" y="47"/>
                    </a:cubicBezTo>
                    <a:cubicBezTo>
                      <a:pt x="82" y="48"/>
                      <a:pt x="81" y="48"/>
                      <a:pt x="81" y="49"/>
                    </a:cubicBezTo>
                    <a:cubicBezTo>
                      <a:pt x="80" y="50"/>
                      <a:pt x="78" y="50"/>
                      <a:pt x="77" y="50"/>
                    </a:cubicBezTo>
                    <a:cubicBezTo>
                      <a:pt x="75" y="50"/>
                      <a:pt x="76" y="52"/>
                      <a:pt x="76" y="53"/>
                    </a:cubicBezTo>
                    <a:cubicBezTo>
                      <a:pt x="76" y="55"/>
                      <a:pt x="81" y="53"/>
                      <a:pt x="82" y="51"/>
                    </a:cubicBezTo>
                    <a:cubicBezTo>
                      <a:pt x="83" y="50"/>
                      <a:pt x="85" y="50"/>
                      <a:pt x="86" y="50"/>
                    </a:cubicBezTo>
                    <a:cubicBezTo>
                      <a:pt x="87" y="50"/>
                      <a:pt x="87" y="51"/>
                      <a:pt x="87" y="53"/>
                    </a:cubicBezTo>
                    <a:cubicBezTo>
                      <a:pt x="87" y="54"/>
                      <a:pt x="88" y="55"/>
                      <a:pt x="88" y="55"/>
                    </a:cubicBezTo>
                    <a:cubicBezTo>
                      <a:pt x="89" y="55"/>
                      <a:pt x="89" y="57"/>
                      <a:pt x="90" y="58"/>
                    </a:cubicBezTo>
                    <a:cubicBezTo>
                      <a:pt x="91" y="59"/>
                      <a:pt x="90" y="57"/>
                      <a:pt x="90" y="57"/>
                    </a:cubicBezTo>
                    <a:cubicBezTo>
                      <a:pt x="90" y="56"/>
                      <a:pt x="90" y="55"/>
                      <a:pt x="90" y="55"/>
                    </a:cubicBezTo>
                    <a:cubicBezTo>
                      <a:pt x="90" y="55"/>
                      <a:pt x="91" y="54"/>
                      <a:pt x="92" y="53"/>
                    </a:cubicBezTo>
                    <a:cubicBezTo>
                      <a:pt x="92" y="52"/>
                      <a:pt x="92" y="56"/>
                      <a:pt x="92" y="57"/>
                    </a:cubicBezTo>
                    <a:cubicBezTo>
                      <a:pt x="93" y="58"/>
                      <a:pt x="95" y="57"/>
                      <a:pt x="96" y="57"/>
                    </a:cubicBezTo>
                    <a:cubicBezTo>
                      <a:pt x="96" y="57"/>
                      <a:pt x="97" y="59"/>
                      <a:pt x="98" y="61"/>
                    </a:cubicBezTo>
                    <a:cubicBezTo>
                      <a:pt x="99" y="63"/>
                      <a:pt x="100" y="66"/>
                      <a:pt x="101" y="67"/>
                    </a:cubicBezTo>
                    <a:cubicBezTo>
                      <a:pt x="101" y="68"/>
                      <a:pt x="100" y="69"/>
                      <a:pt x="99" y="70"/>
                    </a:cubicBezTo>
                    <a:cubicBezTo>
                      <a:pt x="97" y="71"/>
                      <a:pt x="96" y="71"/>
                      <a:pt x="97" y="72"/>
                    </a:cubicBezTo>
                    <a:cubicBezTo>
                      <a:pt x="98" y="73"/>
                      <a:pt x="105" y="73"/>
                      <a:pt x="105" y="73"/>
                    </a:cubicBezTo>
                    <a:cubicBezTo>
                      <a:pt x="106" y="73"/>
                      <a:pt x="107" y="71"/>
                      <a:pt x="108" y="70"/>
                    </a:cubicBezTo>
                    <a:cubicBezTo>
                      <a:pt x="108" y="69"/>
                      <a:pt x="110" y="71"/>
                      <a:pt x="111" y="72"/>
                    </a:cubicBezTo>
                    <a:cubicBezTo>
                      <a:pt x="113" y="74"/>
                      <a:pt x="116" y="74"/>
                      <a:pt x="117" y="75"/>
                    </a:cubicBezTo>
                    <a:cubicBezTo>
                      <a:pt x="118" y="75"/>
                      <a:pt x="117" y="76"/>
                      <a:pt x="116" y="77"/>
                    </a:cubicBezTo>
                    <a:cubicBezTo>
                      <a:pt x="115" y="78"/>
                      <a:pt x="111" y="77"/>
                      <a:pt x="110" y="77"/>
                    </a:cubicBezTo>
                    <a:cubicBezTo>
                      <a:pt x="109" y="77"/>
                      <a:pt x="109" y="79"/>
                      <a:pt x="107" y="79"/>
                    </a:cubicBezTo>
                    <a:cubicBezTo>
                      <a:pt x="106" y="80"/>
                      <a:pt x="106" y="79"/>
                      <a:pt x="106" y="77"/>
                    </a:cubicBezTo>
                    <a:cubicBezTo>
                      <a:pt x="106" y="75"/>
                      <a:pt x="104" y="74"/>
                      <a:pt x="102" y="74"/>
                    </a:cubicBezTo>
                    <a:cubicBezTo>
                      <a:pt x="100" y="73"/>
                      <a:pt x="96" y="73"/>
                      <a:pt x="95" y="73"/>
                    </a:cubicBezTo>
                    <a:cubicBezTo>
                      <a:pt x="94" y="74"/>
                      <a:pt x="90" y="77"/>
                      <a:pt x="89" y="78"/>
                    </a:cubicBezTo>
                    <a:cubicBezTo>
                      <a:pt x="88" y="79"/>
                      <a:pt x="92" y="82"/>
                      <a:pt x="93" y="84"/>
                    </a:cubicBezTo>
                    <a:cubicBezTo>
                      <a:pt x="94" y="85"/>
                      <a:pt x="92" y="84"/>
                      <a:pt x="89" y="85"/>
                    </a:cubicBezTo>
                    <a:cubicBezTo>
                      <a:pt x="86" y="86"/>
                      <a:pt x="83" y="87"/>
                      <a:pt x="80" y="87"/>
                    </a:cubicBezTo>
                    <a:cubicBezTo>
                      <a:pt x="76" y="87"/>
                      <a:pt x="75" y="85"/>
                      <a:pt x="73" y="85"/>
                    </a:cubicBezTo>
                    <a:cubicBezTo>
                      <a:pt x="71" y="85"/>
                      <a:pt x="72" y="85"/>
                      <a:pt x="71" y="86"/>
                    </a:cubicBezTo>
                    <a:cubicBezTo>
                      <a:pt x="71" y="87"/>
                      <a:pt x="69" y="89"/>
                      <a:pt x="68" y="89"/>
                    </a:cubicBezTo>
                    <a:cubicBezTo>
                      <a:pt x="67" y="90"/>
                      <a:pt x="67" y="93"/>
                      <a:pt x="68" y="94"/>
                    </a:cubicBezTo>
                    <a:cubicBezTo>
                      <a:pt x="68" y="95"/>
                      <a:pt x="71" y="95"/>
                      <a:pt x="73" y="96"/>
                    </a:cubicBezTo>
                    <a:cubicBezTo>
                      <a:pt x="76" y="97"/>
                      <a:pt x="80" y="94"/>
                      <a:pt x="80" y="94"/>
                    </a:cubicBezTo>
                    <a:cubicBezTo>
                      <a:pt x="81" y="93"/>
                      <a:pt x="82" y="93"/>
                      <a:pt x="83" y="93"/>
                    </a:cubicBezTo>
                    <a:cubicBezTo>
                      <a:pt x="83" y="93"/>
                      <a:pt x="85" y="94"/>
                      <a:pt x="86" y="94"/>
                    </a:cubicBezTo>
                    <a:cubicBezTo>
                      <a:pt x="88" y="95"/>
                      <a:pt x="88" y="93"/>
                      <a:pt x="88" y="93"/>
                    </a:cubicBezTo>
                    <a:cubicBezTo>
                      <a:pt x="89" y="92"/>
                      <a:pt x="90" y="94"/>
                      <a:pt x="91" y="93"/>
                    </a:cubicBezTo>
                    <a:cubicBezTo>
                      <a:pt x="92" y="93"/>
                      <a:pt x="92" y="92"/>
                      <a:pt x="94" y="93"/>
                    </a:cubicBezTo>
                    <a:cubicBezTo>
                      <a:pt x="96" y="94"/>
                      <a:pt x="95" y="94"/>
                      <a:pt x="95" y="95"/>
                    </a:cubicBezTo>
                    <a:cubicBezTo>
                      <a:pt x="96" y="96"/>
                      <a:pt x="96" y="96"/>
                      <a:pt x="98" y="97"/>
                    </a:cubicBezTo>
                    <a:cubicBezTo>
                      <a:pt x="100" y="99"/>
                      <a:pt x="100" y="99"/>
                      <a:pt x="102" y="100"/>
                    </a:cubicBezTo>
                    <a:cubicBezTo>
                      <a:pt x="104" y="101"/>
                      <a:pt x="105" y="101"/>
                      <a:pt x="106" y="102"/>
                    </a:cubicBezTo>
                    <a:cubicBezTo>
                      <a:pt x="107" y="103"/>
                      <a:pt x="106" y="103"/>
                      <a:pt x="105" y="103"/>
                    </a:cubicBezTo>
                    <a:cubicBezTo>
                      <a:pt x="103" y="104"/>
                      <a:pt x="103" y="103"/>
                      <a:pt x="104" y="104"/>
                    </a:cubicBezTo>
                    <a:cubicBezTo>
                      <a:pt x="105" y="105"/>
                      <a:pt x="106" y="106"/>
                      <a:pt x="107" y="106"/>
                    </a:cubicBezTo>
                    <a:cubicBezTo>
                      <a:pt x="109" y="107"/>
                      <a:pt x="110" y="108"/>
                      <a:pt x="111" y="109"/>
                    </a:cubicBezTo>
                    <a:cubicBezTo>
                      <a:pt x="112" y="110"/>
                      <a:pt x="115" y="109"/>
                      <a:pt x="117" y="110"/>
                    </a:cubicBezTo>
                    <a:cubicBezTo>
                      <a:pt x="119" y="110"/>
                      <a:pt x="118" y="111"/>
                      <a:pt x="120" y="112"/>
                    </a:cubicBezTo>
                    <a:cubicBezTo>
                      <a:pt x="121" y="114"/>
                      <a:pt x="126" y="115"/>
                      <a:pt x="128" y="115"/>
                    </a:cubicBezTo>
                    <a:cubicBezTo>
                      <a:pt x="130" y="115"/>
                      <a:pt x="134" y="116"/>
                      <a:pt x="136" y="117"/>
                    </a:cubicBezTo>
                    <a:cubicBezTo>
                      <a:pt x="137" y="118"/>
                      <a:pt x="135" y="114"/>
                      <a:pt x="134" y="112"/>
                    </a:cubicBezTo>
                    <a:cubicBezTo>
                      <a:pt x="133" y="110"/>
                      <a:pt x="128" y="108"/>
                      <a:pt x="126" y="106"/>
                    </a:cubicBezTo>
                    <a:cubicBezTo>
                      <a:pt x="124" y="105"/>
                      <a:pt x="124" y="106"/>
                      <a:pt x="124" y="104"/>
                    </a:cubicBezTo>
                    <a:cubicBezTo>
                      <a:pt x="123" y="103"/>
                      <a:pt x="122" y="103"/>
                      <a:pt x="120" y="102"/>
                    </a:cubicBezTo>
                    <a:cubicBezTo>
                      <a:pt x="119" y="100"/>
                      <a:pt x="121" y="101"/>
                      <a:pt x="122" y="101"/>
                    </a:cubicBezTo>
                    <a:cubicBezTo>
                      <a:pt x="123" y="100"/>
                      <a:pt x="122" y="100"/>
                      <a:pt x="123" y="101"/>
                    </a:cubicBezTo>
                    <a:cubicBezTo>
                      <a:pt x="124" y="101"/>
                      <a:pt x="124" y="102"/>
                      <a:pt x="125" y="104"/>
                    </a:cubicBezTo>
                    <a:cubicBezTo>
                      <a:pt x="126" y="105"/>
                      <a:pt x="126" y="103"/>
                      <a:pt x="127" y="102"/>
                    </a:cubicBezTo>
                    <a:cubicBezTo>
                      <a:pt x="128" y="100"/>
                      <a:pt x="128" y="104"/>
                      <a:pt x="131" y="105"/>
                    </a:cubicBezTo>
                    <a:cubicBezTo>
                      <a:pt x="133" y="107"/>
                      <a:pt x="132" y="106"/>
                      <a:pt x="132" y="105"/>
                    </a:cubicBezTo>
                    <a:cubicBezTo>
                      <a:pt x="131" y="103"/>
                      <a:pt x="133" y="105"/>
                      <a:pt x="134" y="106"/>
                    </a:cubicBezTo>
                    <a:cubicBezTo>
                      <a:pt x="135" y="107"/>
                      <a:pt x="136" y="108"/>
                      <a:pt x="135" y="107"/>
                    </a:cubicBezTo>
                    <a:cubicBezTo>
                      <a:pt x="135" y="106"/>
                      <a:pt x="136" y="107"/>
                      <a:pt x="138" y="108"/>
                    </a:cubicBezTo>
                    <a:cubicBezTo>
                      <a:pt x="140" y="109"/>
                      <a:pt x="142" y="111"/>
                      <a:pt x="145" y="112"/>
                    </a:cubicBezTo>
                    <a:cubicBezTo>
                      <a:pt x="147" y="113"/>
                      <a:pt x="144" y="111"/>
                      <a:pt x="143" y="110"/>
                    </a:cubicBezTo>
                    <a:cubicBezTo>
                      <a:pt x="141" y="108"/>
                      <a:pt x="141" y="107"/>
                      <a:pt x="142" y="108"/>
                    </a:cubicBezTo>
                    <a:cubicBezTo>
                      <a:pt x="143" y="109"/>
                      <a:pt x="143" y="109"/>
                      <a:pt x="143" y="107"/>
                    </a:cubicBezTo>
                    <a:cubicBezTo>
                      <a:pt x="143" y="106"/>
                      <a:pt x="142" y="105"/>
                      <a:pt x="142" y="102"/>
                    </a:cubicBezTo>
                    <a:cubicBezTo>
                      <a:pt x="142" y="99"/>
                      <a:pt x="142" y="102"/>
                      <a:pt x="144" y="105"/>
                    </a:cubicBezTo>
                    <a:cubicBezTo>
                      <a:pt x="146" y="108"/>
                      <a:pt x="145" y="105"/>
                      <a:pt x="145" y="103"/>
                    </a:cubicBezTo>
                    <a:cubicBezTo>
                      <a:pt x="145" y="100"/>
                      <a:pt x="144" y="101"/>
                      <a:pt x="145" y="103"/>
                    </a:cubicBezTo>
                    <a:cubicBezTo>
                      <a:pt x="146" y="105"/>
                      <a:pt x="146" y="103"/>
                      <a:pt x="145" y="100"/>
                    </a:cubicBezTo>
                    <a:cubicBezTo>
                      <a:pt x="144" y="98"/>
                      <a:pt x="143" y="98"/>
                      <a:pt x="141" y="97"/>
                    </a:cubicBezTo>
                    <a:cubicBezTo>
                      <a:pt x="139" y="96"/>
                      <a:pt x="141" y="95"/>
                      <a:pt x="141" y="93"/>
                    </a:cubicBezTo>
                    <a:cubicBezTo>
                      <a:pt x="140" y="90"/>
                      <a:pt x="141" y="92"/>
                      <a:pt x="139" y="94"/>
                    </a:cubicBezTo>
                    <a:cubicBezTo>
                      <a:pt x="138" y="95"/>
                      <a:pt x="139" y="92"/>
                      <a:pt x="138" y="91"/>
                    </a:cubicBezTo>
                    <a:cubicBezTo>
                      <a:pt x="138" y="90"/>
                      <a:pt x="138" y="91"/>
                      <a:pt x="137" y="91"/>
                    </a:cubicBezTo>
                    <a:cubicBezTo>
                      <a:pt x="136" y="92"/>
                      <a:pt x="136" y="91"/>
                      <a:pt x="135" y="90"/>
                    </a:cubicBezTo>
                    <a:cubicBezTo>
                      <a:pt x="135" y="88"/>
                      <a:pt x="134" y="89"/>
                      <a:pt x="134" y="90"/>
                    </a:cubicBezTo>
                    <a:cubicBezTo>
                      <a:pt x="134" y="90"/>
                      <a:pt x="133" y="90"/>
                      <a:pt x="132" y="89"/>
                    </a:cubicBezTo>
                    <a:cubicBezTo>
                      <a:pt x="131" y="88"/>
                      <a:pt x="131" y="88"/>
                      <a:pt x="130" y="86"/>
                    </a:cubicBezTo>
                    <a:cubicBezTo>
                      <a:pt x="129" y="84"/>
                      <a:pt x="129" y="83"/>
                      <a:pt x="128" y="83"/>
                    </a:cubicBezTo>
                    <a:cubicBezTo>
                      <a:pt x="127" y="83"/>
                      <a:pt x="126" y="83"/>
                      <a:pt x="124" y="80"/>
                    </a:cubicBezTo>
                    <a:cubicBezTo>
                      <a:pt x="122" y="76"/>
                      <a:pt x="123" y="78"/>
                      <a:pt x="124" y="79"/>
                    </a:cubicBezTo>
                    <a:cubicBezTo>
                      <a:pt x="125" y="80"/>
                      <a:pt x="127" y="80"/>
                      <a:pt x="128" y="80"/>
                    </a:cubicBezTo>
                    <a:cubicBezTo>
                      <a:pt x="129" y="80"/>
                      <a:pt x="130" y="80"/>
                      <a:pt x="130" y="78"/>
                    </a:cubicBezTo>
                    <a:cubicBezTo>
                      <a:pt x="129" y="77"/>
                      <a:pt x="127" y="77"/>
                      <a:pt x="129" y="77"/>
                    </a:cubicBezTo>
                    <a:cubicBezTo>
                      <a:pt x="130" y="77"/>
                      <a:pt x="128" y="76"/>
                      <a:pt x="129" y="76"/>
                    </a:cubicBezTo>
                    <a:cubicBezTo>
                      <a:pt x="130" y="75"/>
                      <a:pt x="129" y="74"/>
                      <a:pt x="130" y="74"/>
                    </a:cubicBezTo>
                    <a:cubicBezTo>
                      <a:pt x="131" y="74"/>
                      <a:pt x="132" y="75"/>
                      <a:pt x="133" y="76"/>
                    </a:cubicBezTo>
                    <a:cubicBezTo>
                      <a:pt x="134" y="78"/>
                      <a:pt x="135" y="77"/>
                      <a:pt x="136" y="78"/>
                    </a:cubicBezTo>
                    <a:cubicBezTo>
                      <a:pt x="137" y="79"/>
                      <a:pt x="138" y="78"/>
                      <a:pt x="139" y="77"/>
                    </a:cubicBezTo>
                    <a:cubicBezTo>
                      <a:pt x="140" y="76"/>
                      <a:pt x="140" y="77"/>
                      <a:pt x="139" y="78"/>
                    </a:cubicBezTo>
                    <a:cubicBezTo>
                      <a:pt x="138" y="79"/>
                      <a:pt x="138" y="79"/>
                      <a:pt x="137" y="80"/>
                    </a:cubicBezTo>
                    <a:cubicBezTo>
                      <a:pt x="136" y="80"/>
                      <a:pt x="139" y="80"/>
                      <a:pt x="143" y="78"/>
                    </a:cubicBezTo>
                    <a:cubicBezTo>
                      <a:pt x="148" y="76"/>
                      <a:pt x="145" y="78"/>
                      <a:pt x="143" y="79"/>
                    </a:cubicBezTo>
                    <a:cubicBezTo>
                      <a:pt x="142" y="80"/>
                      <a:pt x="140" y="79"/>
                      <a:pt x="140" y="82"/>
                    </a:cubicBezTo>
                    <a:cubicBezTo>
                      <a:pt x="140" y="84"/>
                      <a:pt x="141" y="83"/>
                      <a:pt x="143" y="83"/>
                    </a:cubicBezTo>
                    <a:cubicBezTo>
                      <a:pt x="144" y="83"/>
                      <a:pt x="143" y="83"/>
                      <a:pt x="143" y="85"/>
                    </a:cubicBezTo>
                    <a:cubicBezTo>
                      <a:pt x="143" y="86"/>
                      <a:pt x="143" y="86"/>
                      <a:pt x="144" y="85"/>
                    </a:cubicBezTo>
                    <a:cubicBezTo>
                      <a:pt x="145" y="85"/>
                      <a:pt x="144" y="85"/>
                      <a:pt x="144" y="87"/>
                    </a:cubicBezTo>
                    <a:cubicBezTo>
                      <a:pt x="144" y="88"/>
                      <a:pt x="145" y="88"/>
                      <a:pt x="145" y="87"/>
                    </a:cubicBezTo>
                    <a:cubicBezTo>
                      <a:pt x="146" y="85"/>
                      <a:pt x="146" y="86"/>
                      <a:pt x="148" y="87"/>
                    </a:cubicBezTo>
                    <a:cubicBezTo>
                      <a:pt x="150" y="88"/>
                      <a:pt x="150" y="88"/>
                      <a:pt x="151" y="89"/>
                    </a:cubicBezTo>
                    <a:cubicBezTo>
                      <a:pt x="153" y="90"/>
                      <a:pt x="151" y="88"/>
                      <a:pt x="151" y="86"/>
                    </a:cubicBezTo>
                    <a:cubicBezTo>
                      <a:pt x="151" y="83"/>
                      <a:pt x="151" y="84"/>
                      <a:pt x="152" y="85"/>
                    </a:cubicBezTo>
                    <a:cubicBezTo>
                      <a:pt x="153" y="86"/>
                      <a:pt x="153" y="84"/>
                      <a:pt x="152" y="82"/>
                    </a:cubicBezTo>
                    <a:cubicBezTo>
                      <a:pt x="151" y="81"/>
                      <a:pt x="151" y="81"/>
                      <a:pt x="153" y="82"/>
                    </a:cubicBezTo>
                    <a:cubicBezTo>
                      <a:pt x="154" y="83"/>
                      <a:pt x="155" y="83"/>
                      <a:pt x="156" y="82"/>
                    </a:cubicBezTo>
                    <a:cubicBezTo>
                      <a:pt x="157" y="82"/>
                      <a:pt x="157" y="81"/>
                      <a:pt x="155" y="80"/>
                    </a:cubicBezTo>
                    <a:cubicBezTo>
                      <a:pt x="154" y="79"/>
                      <a:pt x="155" y="79"/>
                      <a:pt x="157" y="80"/>
                    </a:cubicBezTo>
                    <a:cubicBezTo>
                      <a:pt x="158" y="81"/>
                      <a:pt x="157" y="80"/>
                      <a:pt x="158" y="80"/>
                    </a:cubicBezTo>
                    <a:cubicBezTo>
                      <a:pt x="159" y="80"/>
                      <a:pt x="159" y="79"/>
                      <a:pt x="158" y="78"/>
                    </a:cubicBezTo>
                    <a:cubicBezTo>
                      <a:pt x="157" y="77"/>
                      <a:pt x="159" y="77"/>
                      <a:pt x="161" y="77"/>
                    </a:cubicBezTo>
                    <a:cubicBezTo>
                      <a:pt x="163" y="77"/>
                      <a:pt x="163" y="76"/>
                      <a:pt x="162" y="75"/>
                    </a:cubicBezTo>
                    <a:cubicBezTo>
                      <a:pt x="160" y="74"/>
                      <a:pt x="161" y="74"/>
                      <a:pt x="162" y="74"/>
                    </a:cubicBezTo>
                    <a:cubicBezTo>
                      <a:pt x="163" y="75"/>
                      <a:pt x="164" y="75"/>
                      <a:pt x="163" y="73"/>
                    </a:cubicBezTo>
                    <a:cubicBezTo>
                      <a:pt x="163" y="72"/>
                      <a:pt x="161" y="71"/>
                      <a:pt x="161" y="70"/>
                    </a:cubicBezTo>
                    <a:cubicBezTo>
                      <a:pt x="160" y="68"/>
                      <a:pt x="159" y="70"/>
                      <a:pt x="158" y="70"/>
                    </a:cubicBezTo>
                    <a:cubicBezTo>
                      <a:pt x="157" y="70"/>
                      <a:pt x="156" y="70"/>
                      <a:pt x="157" y="70"/>
                    </a:cubicBezTo>
                    <a:cubicBezTo>
                      <a:pt x="157" y="69"/>
                      <a:pt x="157" y="68"/>
                      <a:pt x="157" y="69"/>
                    </a:cubicBezTo>
                    <a:cubicBezTo>
                      <a:pt x="156" y="69"/>
                      <a:pt x="155" y="68"/>
                      <a:pt x="153" y="67"/>
                    </a:cubicBezTo>
                    <a:cubicBezTo>
                      <a:pt x="152" y="66"/>
                      <a:pt x="152" y="67"/>
                      <a:pt x="148" y="66"/>
                    </a:cubicBezTo>
                    <a:cubicBezTo>
                      <a:pt x="145" y="66"/>
                      <a:pt x="146" y="66"/>
                      <a:pt x="147" y="66"/>
                    </a:cubicBezTo>
                    <a:cubicBezTo>
                      <a:pt x="148" y="65"/>
                      <a:pt x="148" y="65"/>
                      <a:pt x="147" y="64"/>
                    </a:cubicBezTo>
                    <a:cubicBezTo>
                      <a:pt x="146" y="63"/>
                      <a:pt x="144" y="63"/>
                      <a:pt x="143" y="63"/>
                    </a:cubicBezTo>
                    <a:cubicBezTo>
                      <a:pt x="141" y="64"/>
                      <a:pt x="142" y="63"/>
                      <a:pt x="142" y="61"/>
                    </a:cubicBezTo>
                    <a:cubicBezTo>
                      <a:pt x="142" y="60"/>
                      <a:pt x="141" y="61"/>
                      <a:pt x="140" y="63"/>
                    </a:cubicBezTo>
                    <a:cubicBezTo>
                      <a:pt x="140" y="64"/>
                      <a:pt x="139" y="61"/>
                      <a:pt x="140" y="60"/>
                    </a:cubicBezTo>
                    <a:cubicBezTo>
                      <a:pt x="140" y="60"/>
                      <a:pt x="138" y="61"/>
                      <a:pt x="137" y="62"/>
                    </a:cubicBezTo>
                    <a:cubicBezTo>
                      <a:pt x="136" y="63"/>
                      <a:pt x="135" y="59"/>
                      <a:pt x="134" y="58"/>
                    </a:cubicBezTo>
                    <a:cubicBezTo>
                      <a:pt x="133" y="57"/>
                      <a:pt x="131" y="57"/>
                      <a:pt x="129" y="56"/>
                    </a:cubicBezTo>
                    <a:cubicBezTo>
                      <a:pt x="127" y="56"/>
                      <a:pt x="125" y="55"/>
                      <a:pt x="123" y="54"/>
                    </a:cubicBezTo>
                    <a:cubicBezTo>
                      <a:pt x="122" y="54"/>
                      <a:pt x="122" y="53"/>
                      <a:pt x="122" y="52"/>
                    </a:cubicBezTo>
                    <a:cubicBezTo>
                      <a:pt x="123" y="52"/>
                      <a:pt x="125" y="51"/>
                      <a:pt x="126" y="50"/>
                    </a:cubicBezTo>
                    <a:cubicBezTo>
                      <a:pt x="127" y="50"/>
                      <a:pt x="125" y="50"/>
                      <a:pt x="123" y="50"/>
                    </a:cubicBezTo>
                    <a:cubicBezTo>
                      <a:pt x="121" y="50"/>
                      <a:pt x="121" y="50"/>
                      <a:pt x="122" y="49"/>
                    </a:cubicBezTo>
                    <a:cubicBezTo>
                      <a:pt x="122" y="49"/>
                      <a:pt x="124" y="48"/>
                      <a:pt x="126" y="49"/>
                    </a:cubicBezTo>
                    <a:cubicBezTo>
                      <a:pt x="128" y="49"/>
                      <a:pt x="131" y="49"/>
                      <a:pt x="133" y="48"/>
                    </a:cubicBezTo>
                    <a:cubicBezTo>
                      <a:pt x="135" y="48"/>
                      <a:pt x="132" y="47"/>
                      <a:pt x="131" y="47"/>
                    </a:cubicBezTo>
                    <a:cubicBezTo>
                      <a:pt x="129" y="46"/>
                      <a:pt x="126" y="46"/>
                      <a:pt x="125" y="46"/>
                    </a:cubicBezTo>
                    <a:cubicBezTo>
                      <a:pt x="124" y="45"/>
                      <a:pt x="121" y="45"/>
                      <a:pt x="118" y="45"/>
                    </a:cubicBezTo>
                    <a:cubicBezTo>
                      <a:pt x="114" y="45"/>
                      <a:pt x="121" y="44"/>
                      <a:pt x="123" y="44"/>
                    </a:cubicBezTo>
                    <a:cubicBezTo>
                      <a:pt x="124" y="44"/>
                      <a:pt x="124" y="44"/>
                      <a:pt x="126" y="43"/>
                    </a:cubicBezTo>
                    <a:cubicBezTo>
                      <a:pt x="128" y="43"/>
                      <a:pt x="128" y="43"/>
                      <a:pt x="130" y="43"/>
                    </a:cubicBezTo>
                    <a:cubicBezTo>
                      <a:pt x="132" y="43"/>
                      <a:pt x="127" y="38"/>
                      <a:pt x="126" y="37"/>
                    </a:cubicBezTo>
                    <a:cubicBezTo>
                      <a:pt x="125" y="36"/>
                      <a:pt x="124" y="38"/>
                      <a:pt x="124" y="38"/>
                    </a:cubicBezTo>
                    <a:cubicBezTo>
                      <a:pt x="124" y="39"/>
                      <a:pt x="123" y="40"/>
                      <a:pt x="117" y="42"/>
                    </a:cubicBezTo>
                    <a:cubicBezTo>
                      <a:pt x="111" y="44"/>
                      <a:pt x="118" y="41"/>
                      <a:pt x="119" y="41"/>
                    </a:cubicBezTo>
                    <a:cubicBezTo>
                      <a:pt x="120" y="41"/>
                      <a:pt x="122" y="39"/>
                      <a:pt x="121" y="39"/>
                    </a:cubicBezTo>
                    <a:cubicBezTo>
                      <a:pt x="121" y="38"/>
                      <a:pt x="118" y="36"/>
                      <a:pt x="115" y="39"/>
                    </a:cubicBezTo>
                    <a:cubicBezTo>
                      <a:pt x="112" y="43"/>
                      <a:pt x="112" y="41"/>
                      <a:pt x="114" y="39"/>
                    </a:cubicBezTo>
                    <a:cubicBezTo>
                      <a:pt x="116" y="38"/>
                      <a:pt x="118" y="37"/>
                      <a:pt x="120" y="37"/>
                    </a:cubicBezTo>
                    <a:cubicBezTo>
                      <a:pt x="121" y="36"/>
                      <a:pt x="123" y="36"/>
                      <a:pt x="122" y="34"/>
                    </a:cubicBezTo>
                    <a:cubicBezTo>
                      <a:pt x="121" y="33"/>
                      <a:pt x="119" y="32"/>
                      <a:pt x="115" y="33"/>
                    </a:cubicBezTo>
                    <a:cubicBezTo>
                      <a:pt x="110" y="34"/>
                      <a:pt x="114" y="33"/>
                      <a:pt x="115" y="31"/>
                    </a:cubicBezTo>
                    <a:cubicBezTo>
                      <a:pt x="115" y="30"/>
                      <a:pt x="112" y="31"/>
                      <a:pt x="111" y="33"/>
                    </a:cubicBezTo>
                    <a:cubicBezTo>
                      <a:pt x="109" y="34"/>
                      <a:pt x="108" y="34"/>
                      <a:pt x="107" y="38"/>
                    </a:cubicBezTo>
                    <a:cubicBezTo>
                      <a:pt x="105" y="41"/>
                      <a:pt x="106" y="36"/>
                      <a:pt x="107" y="35"/>
                    </a:cubicBezTo>
                    <a:cubicBezTo>
                      <a:pt x="107" y="34"/>
                      <a:pt x="106" y="35"/>
                      <a:pt x="104" y="36"/>
                    </a:cubicBezTo>
                    <a:cubicBezTo>
                      <a:pt x="102" y="37"/>
                      <a:pt x="104" y="36"/>
                      <a:pt x="106" y="34"/>
                    </a:cubicBezTo>
                    <a:cubicBezTo>
                      <a:pt x="107" y="33"/>
                      <a:pt x="108" y="34"/>
                      <a:pt x="109" y="32"/>
                    </a:cubicBezTo>
                    <a:cubicBezTo>
                      <a:pt x="111" y="31"/>
                      <a:pt x="110" y="31"/>
                      <a:pt x="109" y="29"/>
                    </a:cubicBezTo>
                    <a:cubicBezTo>
                      <a:pt x="109" y="28"/>
                      <a:pt x="108" y="30"/>
                      <a:pt x="107" y="31"/>
                    </a:cubicBezTo>
                    <a:cubicBezTo>
                      <a:pt x="106" y="32"/>
                      <a:pt x="104" y="32"/>
                      <a:pt x="101" y="33"/>
                    </a:cubicBezTo>
                    <a:cubicBezTo>
                      <a:pt x="99" y="34"/>
                      <a:pt x="102" y="31"/>
                      <a:pt x="104" y="31"/>
                    </a:cubicBezTo>
                    <a:cubicBezTo>
                      <a:pt x="105" y="30"/>
                      <a:pt x="106" y="30"/>
                      <a:pt x="105" y="30"/>
                    </a:cubicBezTo>
                    <a:cubicBezTo>
                      <a:pt x="104" y="29"/>
                      <a:pt x="102" y="30"/>
                      <a:pt x="100" y="31"/>
                    </a:cubicBezTo>
                    <a:cubicBezTo>
                      <a:pt x="97" y="33"/>
                      <a:pt x="100" y="30"/>
                      <a:pt x="100" y="30"/>
                    </a:cubicBezTo>
                    <a:cubicBezTo>
                      <a:pt x="101" y="29"/>
                      <a:pt x="103" y="29"/>
                      <a:pt x="104" y="29"/>
                    </a:cubicBezTo>
                    <a:cubicBezTo>
                      <a:pt x="106" y="29"/>
                      <a:pt x="106" y="28"/>
                      <a:pt x="106" y="27"/>
                    </a:cubicBezTo>
                    <a:cubicBezTo>
                      <a:pt x="106" y="26"/>
                      <a:pt x="101" y="24"/>
                      <a:pt x="100" y="24"/>
                    </a:cubicBezTo>
                    <a:cubicBezTo>
                      <a:pt x="99" y="24"/>
                      <a:pt x="97" y="25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9" name="Freeform 183"/>
              <p:cNvSpPr/>
              <p:nvPr/>
            </p:nvSpPr>
            <p:spPr bwMode="auto">
              <a:xfrm>
                <a:off x="5028" y="1289"/>
                <a:ext cx="9" cy="4"/>
              </a:xfrm>
              <a:custGeom>
                <a:avLst/>
                <a:gdLst>
                  <a:gd name="T0" fmla="*/ 6 w 7"/>
                  <a:gd name="T1" fmla="*/ 2 h 3"/>
                  <a:gd name="T2" fmla="*/ 2 w 7"/>
                  <a:gd name="T3" fmla="*/ 0 h 3"/>
                  <a:gd name="T4" fmla="*/ 6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6" y="2"/>
                    </a:moveTo>
                    <a:cubicBezTo>
                      <a:pt x="7" y="1"/>
                      <a:pt x="4" y="0"/>
                      <a:pt x="2" y="0"/>
                    </a:cubicBezTo>
                    <a:cubicBezTo>
                      <a:pt x="0" y="0"/>
                      <a:pt x="5" y="3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0" name="Freeform 184"/>
              <p:cNvSpPr/>
              <p:nvPr/>
            </p:nvSpPr>
            <p:spPr bwMode="auto">
              <a:xfrm>
                <a:off x="5002" y="1220"/>
                <a:ext cx="11" cy="6"/>
              </a:xfrm>
              <a:custGeom>
                <a:avLst/>
                <a:gdLst>
                  <a:gd name="T0" fmla="*/ 7 w 8"/>
                  <a:gd name="T1" fmla="*/ 2 h 4"/>
                  <a:gd name="T2" fmla="*/ 1 w 8"/>
                  <a:gd name="T3" fmla="*/ 0 h 4"/>
                  <a:gd name="T4" fmla="*/ 1 w 8"/>
                  <a:gd name="T5" fmla="*/ 3 h 4"/>
                  <a:gd name="T6" fmla="*/ 7 w 8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7" y="2"/>
                    </a:moveTo>
                    <a:cubicBezTo>
                      <a:pt x="6" y="1"/>
                      <a:pt x="2" y="0"/>
                      <a:pt x="1" y="0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2" y="4"/>
                      <a:pt x="8" y="3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1" name="Freeform 185"/>
              <p:cNvSpPr/>
              <p:nvPr/>
            </p:nvSpPr>
            <p:spPr bwMode="auto">
              <a:xfrm>
                <a:off x="4981" y="1216"/>
                <a:ext cx="19" cy="17"/>
              </a:xfrm>
              <a:custGeom>
                <a:avLst/>
                <a:gdLst>
                  <a:gd name="T0" fmla="*/ 7 w 14"/>
                  <a:gd name="T1" fmla="*/ 12 h 12"/>
                  <a:gd name="T2" fmla="*/ 12 w 14"/>
                  <a:gd name="T3" fmla="*/ 9 h 12"/>
                  <a:gd name="T4" fmla="*/ 12 w 14"/>
                  <a:gd name="T5" fmla="*/ 2 h 12"/>
                  <a:gd name="T6" fmla="*/ 5 w 14"/>
                  <a:gd name="T7" fmla="*/ 2 h 12"/>
                  <a:gd name="T8" fmla="*/ 0 w 14"/>
                  <a:gd name="T9" fmla="*/ 8 h 12"/>
                  <a:gd name="T10" fmla="*/ 7 w 14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7" y="12"/>
                    </a:moveTo>
                    <a:cubicBezTo>
                      <a:pt x="9" y="11"/>
                      <a:pt x="10" y="10"/>
                      <a:pt x="12" y="9"/>
                    </a:cubicBezTo>
                    <a:cubicBezTo>
                      <a:pt x="14" y="7"/>
                      <a:pt x="13" y="5"/>
                      <a:pt x="12" y="2"/>
                    </a:cubicBezTo>
                    <a:cubicBezTo>
                      <a:pt x="12" y="0"/>
                      <a:pt x="8" y="1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0"/>
                      <a:pt x="5" y="12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2" name="Freeform 186"/>
              <p:cNvSpPr/>
              <p:nvPr/>
            </p:nvSpPr>
            <p:spPr bwMode="auto">
              <a:xfrm>
                <a:off x="4964" y="1202"/>
                <a:ext cx="10" cy="8"/>
              </a:xfrm>
              <a:custGeom>
                <a:avLst/>
                <a:gdLst>
                  <a:gd name="T0" fmla="*/ 6 w 7"/>
                  <a:gd name="T1" fmla="*/ 1 h 6"/>
                  <a:gd name="T2" fmla="*/ 1 w 7"/>
                  <a:gd name="T3" fmla="*/ 6 h 6"/>
                  <a:gd name="T4" fmla="*/ 6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6" y="1"/>
                    </a:moveTo>
                    <a:cubicBezTo>
                      <a:pt x="4" y="0"/>
                      <a:pt x="0" y="6"/>
                      <a:pt x="1" y="6"/>
                    </a:cubicBezTo>
                    <a:cubicBezTo>
                      <a:pt x="2" y="6"/>
                      <a:pt x="7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3" name="Freeform 187"/>
              <p:cNvSpPr/>
              <p:nvPr/>
            </p:nvSpPr>
            <p:spPr bwMode="auto">
              <a:xfrm>
                <a:off x="4980" y="1202"/>
                <a:ext cx="8" cy="4"/>
              </a:xfrm>
              <a:custGeom>
                <a:avLst/>
                <a:gdLst>
                  <a:gd name="T0" fmla="*/ 2 w 6"/>
                  <a:gd name="T1" fmla="*/ 1 h 3"/>
                  <a:gd name="T2" fmla="*/ 3 w 6"/>
                  <a:gd name="T3" fmla="*/ 3 h 3"/>
                  <a:gd name="T4" fmla="*/ 2 w 6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2" y="1"/>
                    </a:moveTo>
                    <a:cubicBezTo>
                      <a:pt x="0" y="1"/>
                      <a:pt x="2" y="3"/>
                      <a:pt x="3" y="3"/>
                    </a:cubicBezTo>
                    <a:cubicBezTo>
                      <a:pt x="6" y="3"/>
                      <a:pt x="4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4" name="Freeform 188"/>
              <p:cNvSpPr/>
              <p:nvPr/>
            </p:nvSpPr>
            <p:spPr bwMode="auto">
              <a:xfrm>
                <a:off x="4970" y="1198"/>
                <a:ext cx="8" cy="3"/>
              </a:xfrm>
              <a:custGeom>
                <a:avLst/>
                <a:gdLst>
                  <a:gd name="T0" fmla="*/ 4 w 6"/>
                  <a:gd name="T1" fmla="*/ 1 h 2"/>
                  <a:gd name="T2" fmla="*/ 0 w 6"/>
                  <a:gd name="T3" fmla="*/ 2 h 2"/>
                  <a:gd name="T4" fmla="*/ 4 w 6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1"/>
                    </a:moveTo>
                    <a:cubicBezTo>
                      <a:pt x="2" y="0"/>
                      <a:pt x="0" y="2"/>
                      <a:pt x="0" y="2"/>
                    </a:cubicBezTo>
                    <a:cubicBezTo>
                      <a:pt x="2" y="2"/>
                      <a:pt x="6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5" name="Freeform 189"/>
              <p:cNvSpPr/>
              <p:nvPr/>
            </p:nvSpPr>
            <p:spPr bwMode="auto">
              <a:xfrm>
                <a:off x="4953" y="1139"/>
                <a:ext cx="39" cy="18"/>
              </a:xfrm>
              <a:custGeom>
                <a:avLst/>
                <a:gdLst>
                  <a:gd name="T0" fmla="*/ 0 w 28"/>
                  <a:gd name="T1" fmla="*/ 5 h 13"/>
                  <a:gd name="T2" fmla="*/ 3 w 28"/>
                  <a:gd name="T3" fmla="*/ 7 h 13"/>
                  <a:gd name="T4" fmla="*/ 8 w 28"/>
                  <a:gd name="T5" fmla="*/ 12 h 13"/>
                  <a:gd name="T6" fmla="*/ 15 w 28"/>
                  <a:gd name="T7" fmla="*/ 10 h 13"/>
                  <a:gd name="T8" fmla="*/ 26 w 28"/>
                  <a:gd name="T9" fmla="*/ 11 h 13"/>
                  <a:gd name="T10" fmla="*/ 18 w 28"/>
                  <a:gd name="T11" fmla="*/ 3 h 13"/>
                  <a:gd name="T12" fmla="*/ 9 w 28"/>
                  <a:gd name="T13" fmla="*/ 3 h 13"/>
                  <a:gd name="T14" fmla="*/ 1 w 28"/>
                  <a:gd name="T15" fmla="*/ 1 h 13"/>
                  <a:gd name="T16" fmla="*/ 0 w 28"/>
                  <a:gd name="T1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3">
                    <a:moveTo>
                      <a:pt x="0" y="5"/>
                    </a:moveTo>
                    <a:cubicBezTo>
                      <a:pt x="1" y="7"/>
                      <a:pt x="1" y="6"/>
                      <a:pt x="3" y="7"/>
                    </a:cubicBezTo>
                    <a:cubicBezTo>
                      <a:pt x="5" y="9"/>
                      <a:pt x="6" y="11"/>
                      <a:pt x="8" y="12"/>
                    </a:cubicBezTo>
                    <a:cubicBezTo>
                      <a:pt x="9" y="13"/>
                      <a:pt x="13" y="11"/>
                      <a:pt x="15" y="10"/>
                    </a:cubicBezTo>
                    <a:cubicBezTo>
                      <a:pt x="18" y="9"/>
                      <a:pt x="25" y="10"/>
                      <a:pt x="26" y="11"/>
                    </a:cubicBezTo>
                    <a:cubicBezTo>
                      <a:pt x="28" y="11"/>
                      <a:pt x="21" y="4"/>
                      <a:pt x="18" y="3"/>
                    </a:cubicBezTo>
                    <a:cubicBezTo>
                      <a:pt x="16" y="1"/>
                      <a:pt x="11" y="2"/>
                      <a:pt x="9" y="3"/>
                    </a:cubicBezTo>
                    <a:cubicBezTo>
                      <a:pt x="7" y="3"/>
                      <a:pt x="3" y="0"/>
                      <a:pt x="1" y="1"/>
                    </a:cubicBezTo>
                    <a:cubicBezTo>
                      <a:pt x="0" y="1"/>
                      <a:pt x="0" y="4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6" name="Freeform 190"/>
              <p:cNvSpPr/>
              <p:nvPr/>
            </p:nvSpPr>
            <p:spPr bwMode="auto">
              <a:xfrm>
                <a:off x="4366" y="1703"/>
                <a:ext cx="10" cy="11"/>
              </a:xfrm>
              <a:custGeom>
                <a:avLst/>
                <a:gdLst>
                  <a:gd name="T0" fmla="*/ 3 w 7"/>
                  <a:gd name="T1" fmla="*/ 1 h 8"/>
                  <a:gd name="T2" fmla="*/ 1 w 7"/>
                  <a:gd name="T3" fmla="*/ 1 h 8"/>
                  <a:gd name="T4" fmla="*/ 1 w 7"/>
                  <a:gd name="T5" fmla="*/ 5 h 8"/>
                  <a:gd name="T6" fmla="*/ 2 w 7"/>
                  <a:gd name="T7" fmla="*/ 7 h 8"/>
                  <a:gd name="T8" fmla="*/ 6 w 7"/>
                  <a:gd name="T9" fmla="*/ 5 h 8"/>
                  <a:gd name="T10" fmla="*/ 3 w 7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3" y="1"/>
                    </a:moveTo>
                    <a:cubicBezTo>
                      <a:pt x="2" y="1"/>
                      <a:pt x="2" y="0"/>
                      <a:pt x="1" y="1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1" y="6"/>
                      <a:pt x="1" y="8"/>
                      <a:pt x="2" y="7"/>
                    </a:cubicBezTo>
                    <a:cubicBezTo>
                      <a:pt x="3" y="6"/>
                      <a:pt x="6" y="5"/>
                      <a:pt x="6" y="5"/>
                    </a:cubicBezTo>
                    <a:cubicBezTo>
                      <a:pt x="7" y="3"/>
                      <a:pt x="5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7" name="Freeform 191"/>
              <p:cNvSpPr/>
              <p:nvPr/>
            </p:nvSpPr>
            <p:spPr bwMode="auto">
              <a:xfrm>
                <a:off x="4581" y="1424"/>
                <a:ext cx="44" cy="28"/>
              </a:xfrm>
              <a:custGeom>
                <a:avLst/>
                <a:gdLst>
                  <a:gd name="T0" fmla="*/ 30 w 32"/>
                  <a:gd name="T1" fmla="*/ 18 h 20"/>
                  <a:gd name="T2" fmla="*/ 27 w 32"/>
                  <a:gd name="T3" fmla="*/ 13 h 20"/>
                  <a:gd name="T4" fmla="*/ 22 w 32"/>
                  <a:gd name="T5" fmla="*/ 10 h 20"/>
                  <a:gd name="T6" fmla="*/ 19 w 32"/>
                  <a:gd name="T7" fmla="*/ 5 h 20"/>
                  <a:gd name="T8" fmla="*/ 15 w 32"/>
                  <a:gd name="T9" fmla="*/ 3 h 20"/>
                  <a:gd name="T10" fmla="*/ 8 w 32"/>
                  <a:gd name="T11" fmla="*/ 1 h 20"/>
                  <a:gd name="T12" fmla="*/ 2 w 32"/>
                  <a:gd name="T13" fmla="*/ 0 h 20"/>
                  <a:gd name="T14" fmla="*/ 2 w 32"/>
                  <a:gd name="T15" fmla="*/ 2 h 20"/>
                  <a:gd name="T16" fmla="*/ 6 w 32"/>
                  <a:gd name="T17" fmla="*/ 3 h 20"/>
                  <a:gd name="T18" fmla="*/ 6 w 32"/>
                  <a:gd name="T19" fmla="*/ 4 h 20"/>
                  <a:gd name="T20" fmla="*/ 4 w 32"/>
                  <a:gd name="T21" fmla="*/ 3 h 20"/>
                  <a:gd name="T22" fmla="*/ 5 w 32"/>
                  <a:gd name="T23" fmla="*/ 6 h 20"/>
                  <a:gd name="T24" fmla="*/ 10 w 32"/>
                  <a:gd name="T25" fmla="*/ 7 h 20"/>
                  <a:gd name="T26" fmla="*/ 13 w 32"/>
                  <a:gd name="T27" fmla="*/ 9 h 20"/>
                  <a:gd name="T28" fmla="*/ 14 w 32"/>
                  <a:gd name="T29" fmla="*/ 10 h 20"/>
                  <a:gd name="T30" fmla="*/ 13 w 32"/>
                  <a:gd name="T31" fmla="*/ 11 h 20"/>
                  <a:gd name="T32" fmla="*/ 17 w 32"/>
                  <a:gd name="T33" fmla="*/ 12 h 20"/>
                  <a:gd name="T34" fmla="*/ 17 w 32"/>
                  <a:gd name="T35" fmla="*/ 14 h 20"/>
                  <a:gd name="T36" fmla="*/ 21 w 32"/>
                  <a:gd name="T37" fmla="*/ 13 h 20"/>
                  <a:gd name="T38" fmla="*/ 21 w 32"/>
                  <a:gd name="T39" fmla="*/ 14 h 20"/>
                  <a:gd name="T40" fmla="*/ 26 w 32"/>
                  <a:gd name="T41" fmla="*/ 18 h 20"/>
                  <a:gd name="T42" fmla="*/ 30 w 3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0">
                    <a:moveTo>
                      <a:pt x="30" y="18"/>
                    </a:moveTo>
                    <a:cubicBezTo>
                      <a:pt x="29" y="16"/>
                      <a:pt x="29" y="15"/>
                      <a:pt x="27" y="13"/>
                    </a:cubicBezTo>
                    <a:cubicBezTo>
                      <a:pt x="26" y="11"/>
                      <a:pt x="23" y="11"/>
                      <a:pt x="22" y="10"/>
                    </a:cubicBezTo>
                    <a:cubicBezTo>
                      <a:pt x="20" y="9"/>
                      <a:pt x="20" y="6"/>
                      <a:pt x="19" y="5"/>
                    </a:cubicBezTo>
                    <a:cubicBezTo>
                      <a:pt x="17" y="4"/>
                      <a:pt x="17" y="4"/>
                      <a:pt x="15" y="3"/>
                    </a:cubicBezTo>
                    <a:cubicBezTo>
                      <a:pt x="14" y="3"/>
                      <a:pt x="11" y="2"/>
                      <a:pt x="8" y="1"/>
                    </a:cubicBezTo>
                    <a:cubicBezTo>
                      <a:pt x="5" y="1"/>
                      <a:pt x="3" y="0"/>
                      <a:pt x="2" y="0"/>
                    </a:cubicBezTo>
                    <a:cubicBezTo>
                      <a:pt x="1" y="1"/>
                      <a:pt x="0" y="1"/>
                      <a:pt x="2" y="2"/>
                    </a:cubicBezTo>
                    <a:cubicBezTo>
                      <a:pt x="4" y="3"/>
                      <a:pt x="4" y="2"/>
                      <a:pt x="6" y="3"/>
                    </a:cubicBezTo>
                    <a:cubicBezTo>
                      <a:pt x="7" y="3"/>
                      <a:pt x="7" y="5"/>
                      <a:pt x="6" y="4"/>
                    </a:cubicBezTo>
                    <a:cubicBezTo>
                      <a:pt x="5" y="3"/>
                      <a:pt x="4" y="2"/>
                      <a:pt x="4" y="3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7" y="6"/>
                      <a:pt x="8" y="6"/>
                      <a:pt x="10" y="7"/>
                    </a:cubicBezTo>
                    <a:cubicBezTo>
                      <a:pt x="11" y="8"/>
                      <a:pt x="12" y="9"/>
                      <a:pt x="13" y="9"/>
                    </a:cubicBezTo>
                    <a:cubicBezTo>
                      <a:pt x="14" y="9"/>
                      <a:pt x="14" y="9"/>
                      <a:pt x="14" y="10"/>
                    </a:cubicBezTo>
                    <a:cubicBezTo>
                      <a:pt x="13" y="11"/>
                      <a:pt x="10" y="11"/>
                      <a:pt x="13" y="11"/>
                    </a:cubicBezTo>
                    <a:cubicBezTo>
                      <a:pt x="16" y="11"/>
                      <a:pt x="17" y="11"/>
                      <a:pt x="17" y="12"/>
                    </a:cubicBezTo>
                    <a:cubicBezTo>
                      <a:pt x="17" y="13"/>
                      <a:pt x="15" y="14"/>
                      <a:pt x="17" y="14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5"/>
                      <a:pt x="23" y="17"/>
                      <a:pt x="26" y="18"/>
                    </a:cubicBezTo>
                    <a:cubicBezTo>
                      <a:pt x="28" y="19"/>
                      <a:pt x="32" y="20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8" name="Freeform 192"/>
              <p:cNvSpPr/>
              <p:nvPr/>
            </p:nvSpPr>
            <p:spPr bwMode="auto">
              <a:xfrm>
                <a:off x="4546" y="1388"/>
                <a:ext cx="20" cy="24"/>
              </a:xfrm>
              <a:custGeom>
                <a:avLst/>
                <a:gdLst>
                  <a:gd name="T0" fmla="*/ 8 w 14"/>
                  <a:gd name="T1" fmla="*/ 12 h 17"/>
                  <a:gd name="T2" fmla="*/ 7 w 14"/>
                  <a:gd name="T3" fmla="*/ 10 h 17"/>
                  <a:gd name="T4" fmla="*/ 7 w 14"/>
                  <a:gd name="T5" fmla="*/ 9 h 17"/>
                  <a:gd name="T6" fmla="*/ 5 w 14"/>
                  <a:gd name="T7" fmla="*/ 7 h 17"/>
                  <a:gd name="T8" fmla="*/ 6 w 14"/>
                  <a:gd name="T9" fmla="*/ 4 h 17"/>
                  <a:gd name="T10" fmla="*/ 6 w 14"/>
                  <a:gd name="T11" fmla="*/ 2 h 17"/>
                  <a:gd name="T12" fmla="*/ 4 w 14"/>
                  <a:gd name="T13" fmla="*/ 4 h 17"/>
                  <a:gd name="T14" fmla="*/ 3 w 14"/>
                  <a:gd name="T15" fmla="*/ 4 h 17"/>
                  <a:gd name="T16" fmla="*/ 4 w 14"/>
                  <a:gd name="T17" fmla="*/ 1 h 17"/>
                  <a:gd name="T18" fmla="*/ 0 w 14"/>
                  <a:gd name="T19" fmla="*/ 2 h 17"/>
                  <a:gd name="T20" fmla="*/ 3 w 14"/>
                  <a:gd name="T21" fmla="*/ 8 h 17"/>
                  <a:gd name="T22" fmla="*/ 11 w 14"/>
                  <a:gd name="T23" fmla="*/ 16 h 17"/>
                  <a:gd name="T24" fmla="*/ 8 w 14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7">
                    <a:moveTo>
                      <a:pt x="8" y="12"/>
                    </a:moveTo>
                    <a:cubicBezTo>
                      <a:pt x="7" y="11"/>
                      <a:pt x="7" y="11"/>
                      <a:pt x="7" y="10"/>
                    </a:cubicBezTo>
                    <a:cubicBezTo>
                      <a:pt x="7" y="10"/>
                      <a:pt x="8" y="10"/>
                      <a:pt x="7" y="9"/>
                    </a:cubicBezTo>
                    <a:cubicBezTo>
                      <a:pt x="6" y="7"/>
                      <a:pt x="5" y="8"/>
                      <a:pt x="5" y="7"/>
                    </a:cubicBezTo>
                    <a:cubicBezTo>
                      <a:pt x="6" y="5"/>
                      <a:pt x="4" y="5"/>
                      <a:pt x="6" y="4"/>
                    </a:cubicBezTo>
                    <a:cubicBezTo>
                      <a:pt x="7" y="3"/>
                      <a:pt x="8" y="1"/>
                      <a:pt x="6" y="2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4" y="4"/>
                      <a:pt x="2" y="5"/>
                      <a:pt x="3" y="4"/>
                    </a:cubicBezTo>
                    <a:cubicBezTo>
                      <a:pt x="4" y="3"/>
                      <a:pt x="6" y="1"/>
                      <a:pt x="4" y="1"/>
                    </a:cubicBezTo>
                    <a:cubicBezTo>
                      <a:pt x="3" y="1"/>
                      <a:pt x="0" y="0"/>
                      <a:pt x="0" y="2"/>
                    </a:cubicBezTo>
                    <a:cubicBezTo>
                      <a:pt x="0" y="3"/>
                      <a:pt x="1" y="6"/>
                      <a:pt x="3" y="8"/>
                    </a:cubicBezTo>
                    <a:cubicBezTo>
                      <a:pt x="5" y="10"/>
                      <a:pt x="8" y="15"/>
                      <a:pt x="11" y="16"/>
                    </a:cubicBezTo>
                    <a:cubicBezTo>
                      <a:pt x="14" y="17"/>
                      <a:pt x="9" y="13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9" name="Freeform 193"/>
              <p:cNvSpPr/>
              <p:nvPr/>
            </p:nvSpPr>
            <p:spPr bwMode="auto">
              <a:xfrm>
                <a:off x="4539" y="1366"/>
                <a:ext cx="16" cy="18"/>
              </a:xfrm>
              <a:custGeom>
                <a:avLst/>
                <a:gdLst>
                  <a:gd name="T0" fmla="*/ 7 w 11"/>
                  <a:gd name="T1" fmla="*/ 12 h 13"/>
                  <a:gd name="T2" fmla="*/ 6 w 11"/>
                  <a:gd name="T3" fmla="*/ 9 h 13"/>
                  <a:gd name="T4" fmla="*/ 9 w 11"/>
                  <a:gd name="T5" fmla="*/ 11 h 13"/>
                  <a:gd name="T6" fmla="*/ 10 w 11"/>
                  <a:gd name="T7" fmla="*/ 12 h 13"/>
                  <a:gd name="T8" fmla="*/ 9 w 11"/>
                  <a:gd name="T9" fmla="*/ 7 h 13"/>
                  <a:gd name="T10" fmla="*/ 6 w 11"/>
                  <a:gd name="T11" fmla="*/ 1 h 13"/>
                  <a:gd name="T12" fmla="*/ 3 w 11"/>
                  <a:gd name="T13" fmla="*/ 1 h 13"/>
                  <a:gd name="T14" fmla="*/ 2 w 11"/>
                  <a:gd name="T15" fmla="*/ 2 h 13"/>
                  <a:gd name="T16" fmla="*/ 1 w 11"/>
                  <a:gd name="T17" fmla="*/ 3 h 13"/>
                  <a:gd name="T18" fmla="*/ 4 w 11"/>
                  <a:gd name="T19" fmla="*/ 5 h 13"/>
                  <a:gd name="T20" fmla="*/ 4 w 11"/>
                  <a:gd name="T21" fmla="*/ 8 h 13"/>
                  <a:gd name="T22" fmla="*/ 5 w 11"/>
                  <a:gd name="T23" fmla="*/ 8 h 13"/>
                  <a:gd name="T24" fmla="*/ 5 w 11"/>
                  <a:gd name="T25" fmla="*/ 10 h 13"/>
                  <a:gd name="T26" fmla="*/ 7 w 11"/>
                  <a:gd name="T2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2"/>
                    </a:moveTo>
                    <a:cubicBezTo>
                      <a:pt x="6" y="10"/>
                      <a:pt x="5" y="9"/>
                      <a:pt x="6" y="9"/>
                    </a:cubicBezTo>
                    <a:cubicBezTo>
                      <a:pt x="8" y="9"/>
                      <a:pt x="8" y="10"/>
                      <a:pt x="9" y="11"/>
                    </a:cubicBezTo>
                    <a:cubicBezTo>
                      <a:pt x="9" y="12"/>
                      <a:pt x="11" y="13"/>
                      <a:pt x="10" y="12"/>
                    </a:cubicBezTo>
                    <a:cubicBezTo>
                      <a:pt x="10" y="10"/>
                      <a:pt x="10" y="9"/>
                      <a:pt x="9" y="7"/>
                    </a:cubicBezTo>
                    <a:cubicBezTo>
                      <a:pt x="8" y="6"/>
                      <a:pt x="7" y="2"/>
                      <a:pt x="6" y="1"/>
                    </a:cubicBezTo>
                    <a:cubicBezTo>
                      <a:pt x="4" y="1"/>
                      <a:pt x="3" y="0"/>
                      <a:pt x="3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1" y="3"/>
                    </a:cubicBezTo>
                    <a:cubicBezTo>
                      <a:pt x="3" y="4"/>
                      <a:pt x="4" y="3"/>
                      <a:pt x="4" y="5"/>
                    </a:cubicBezTo>
                    <a:cubicBezTo>
                      <a:pt x="4" y="6"/>
                      <a:pt x="4" y="8"/>
                      <a:pt x="4" y="8"/>
                    </a:cubicBezTo>
                    <a:cubicBezTo>
                      <a:pt x="5" y="7"/>
                      <a:pt x="6" y="8"/>
                      <a:pt x="5" y="8"/>
                    </a:cubicBezTo>
                    <a:cubicBezTo>
                      <a:pt x="5" y="9"/>
                      <a:pt x="3" y="8"/>
                      <a:pt x="5" y="10"/>
                    </a:cubicBezTo>
                    <a:cubicBezTo>
                      <a:pt x="6" y="11"/>
                      <a:pt x="7" y="13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0" name="Freeform 194"/>
              <p:cNvSpPr/>
              <p:nvPr/>
            </p:nvSpPr>
            <p:spPr bwMode="auto">
              <a:xfrm>
                <a:off x="4546" y="1365"/>
                <a:ext cx="7" cy="5"/>
              </a:xfrm>
              <a:custGeom>
                <a:avLst/>
                <a:gdLst>
                  <a:gd name="T0" fmla="*/ 3 w 5"/>
                  <a:gd name="T1" fmla="*/ 1 h 4"/>
                  <a:gd name="T2" fmla="*/ 1 w 5"/>
                  <a:gd name="T3" fmla="*/ 1 h 4"/>
                  <a:gd name="T4" fmla="*/ 3 w 5"/>
                  <a:gd name="T5" fmla="*/ 3 h 4"/>
                  <a:gd name="T6" fmla="*/ 3 w 5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3" y="0"/>
                      <a:pt x="3" y="0"/>
                      <a:pt x="1" y="1"/>
                    </a:cubicBezTo>
                    <a:cubicBezTo>
                      <a:pt x="0" y="2"/>
                      <a:pt x="2" y="2"/>
                      <a:pt x="3" y="3"/>
                    </a:cubicBezTo>
                    <a:cubicBezTo>
                      <a:pt x="5" y="4"/>
                      <a:pt x="4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1" name="Freeform 195"/>
              <p:cNvSpPr/>
              <p:nvPr/>
            </p:nvSpPr>
            <p:spPr bwMode="auto">
              <a:xfrm>
                <a:off x="4538" y="1357"/>
                <a:ext cx="10" cy="9"/>
              </a:xfrm>
              <a:custGeom>
                <a:avLst/>
                <a:gdLst>
                  <a:gd name="T0" fmla="*/ 2 w 7"/>
                  <a:gd name="T1" fmla="*/ 6 h 7"/>
                  <a:gd name="T2" fmla="*/ 4 w 7"/>
                  <a:gd name="T3" fmla="*/ 5 h 7"/>
                  <a:gd name="T4" fmla="*/ 6 w 7"/>
                  <a:gd name="T5" fmla="*/ 4 h 7"/>
                  <a:gd name="T6" fmla="*/ 5 w 7"/>
                  <a:gd name="T7" fmla="*/ 3 h 7"/>
                  <a:gd name="T8" fmla="*/ 6 w 7"/>
                  <a:gd name="T9" fmla="*/ 2 h 7"/>
                  <a:gd name="T10" fmla="*/ 3 w 7"/>
                  <a:gd name="T11" fmla="*/ 1 h 7"/>
                  <a:gd name="T12" fmla="*/ 1 w 7"/>
                  <a:gd name="T13" fmla="*/ 1 h 7"/>
                  <a:gd name="T14" fmla="*/ 2 w 7"/>
                  <a:gd name="T15" fmla="*/ 2 h 7"/>
                  <a:gd name="T16" fmla="*/ 1 w 7"/>
                  <a:gd name="T17" fmla="*/ 3 h 7"/>
                  <a:gd name="T18" fmla="*/ 2 w 7"/>
                  <a:gd name="T19" fmla="*/ 4 h 7"/>
                  <a:gd name="T20" fmla="*/ 2 w 7"/>
                  <a:gd name="T2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7">
                    <a:moveTo>
                      <a:pt x="2" y="6"/>
                    </a:moveTo>
                    <a:cubicBezTo>
                      <a:pt x="3" y="5"/>
                      <a:pt x="3" y="4"/>
                      <a:pt x="4" y="5"/>
                    </a:cubicBezTo>
                    <a:cubicBezTo>
                      <a:pt x="5" y="5"/>
                      <a:pt x="7" y="6"/>
                      <a:pt x="6" y="4"/>
                    </a:cubicBezTo>
                    <a:cubicBezTo>
                      <a:pt x="5" y="3"/>
                      <a:pt x="4" y="3"/>
                      <a:pt x="5" y="3"/>
                    </a:cubicBezTo>
                    <a:cubicBezTo>
                      <a:pt x="6" y="3"/>
                      <a:pt x="7" y="2"/>
                      <a:pt x="6" y="2"/>
                    </a:cubicBezTo>
                    <a:cubicBezTo>
                      <a:pt x="5" y="2"/>
                      <a:pt x="5" y="2"/>
                      <a:pt x="3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2" y="1"/>
                      <a:pt x="2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0" y="3"/>
                      <a:pt x="2" y="3"/>
                      <a:pt x="2" y="4"/>
                    </a:cubicBezTo>
                    <a:cubicBezTo>
                      <a:pt x="2" y="5"/>
                      <a:pt x="2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2" name="Freeform 196"/>
              <p:cNvSpPr/>
              <p:nvPr/>
            </p:nvSpPr>
            <p:spPr bwMode="auto">
              <a:xfrm>
                <a:off x="4534" y="1359"/>
                <a:ext cx="5" cy="10"/>
              </a:xfrm>
              <a:custGeom>
                <a:avLst/>
                <a:gdLst>
                  <a:gd name="T0" fmla="*/ 2 w 4"/>
                  <a:gd name="T1" fmla="*/ 0 h 7"/>
                  <a:gd name="T2" fmla="*/ 1 w 4"/>
                  <a:gd name="T3" fmla="*/ 1 h 7"/>
                  <a:gd name="T4" fmla="*/ 2 w 4"/>
                  <a:gd name="T5" fmla="*/ 3 h 7"/>
                  <a:gd name="T6" fmla="*/ 2 w 4"/>
                  <a:gd name="T7" fmla="*/ 6 h 7"/>
                  <a:gd name="T8" fmla="*/ 3 w 4"/>
                  <a:gd name="T9" fmla="*/ 4 h 7"/>
                  <a:gd name="T10" fmla="*/ 4 w 4"/>
                  <a:gd name="T11" fmla="*/ 2 h 7"/>
                  <a:gd name="T12" fmla="*/ 2 w 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3" y="2"/>
                      <a:pt x="2" y="3"/>
                    </a:cubicBezTo>
                    <a:cubicBezTo>
                      <a:pt x="1" y="4"/>
                      <a:pt x="1" y="7"/>
                      <a:pt x="2" y="6"/>
                    </a:cubicBezTo>
                    <a:cubicBezTo>
                      <a:pt x="3" y="5"/>
                      <a:pt x="4" y="5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3" name="Freeform 197"/>
              <p:cNvSpPr/>
              <p:nvPr/>
            </p:nvSpPr>
            <p:spPr bwMode="auto">
              <a:xfrm>
                <a:off x="4524" y="1354"/>
                <a:ext cx="9" cy="12"/>
              </a:xfrm>
              <a:custGeom>
                <a:avLst/>
                <a:gdLst>
                  <a:gd name="T0" fmla="*/ 3 w 6"/>
                  <a:gd name="T1" fmla="*/ 0 h 9"/>
                  <a:gd name="T2" fmla="*/ 1 w 6"/>
                  <a:gd name="T3" fmla="*/ 1 h 9"/>
                  <a:gd name="T4" fmla="*/ 3 w 6"/>
                  <a:gd name="T5" fmla="*/ 2 h 9"/>
                  <a:gd name="T6" fmla="*/ 3 w 6"/>
                  <a:gd name="T7" fmla="*/ 4 h 9"/>
                  <a:gd name="T8" fmla="*/ 4 w 6"/>
                  <a:gd name="T9" fmla="*/ 5 h 9"/>
                  <a:gd name="T10" fmla="*/ 5 w 6"/>
                  <a:gd name="T11" fmla="*/ 8 h 9"/>
                  <a:gd name="T12" fmla="*/ 6 w 6"/>
                  <a:gd name="T13" fmla="*/ 5 h 9"/>
                  <a:gd name="T14" fmla="*/ 5 w 6"/>
                  <a:gd name="T15" fmla="*/ 2 h 9"/>
                  <a:gd name="T16" fmla="*/ 3 w 6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9">
                    <a:moveTo>
                      <a:pt x="3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4"/>
                      <a:pt x="3" y="5"/>
                      <a:pt x="4" y="5"/>
                    </a:cubicBezTo>
                    <a:cubicBezTo>
                      <a:pt x="5" y="6"/>
                      <a:pt x="4" y="7"/>
                      <a:pt x="5" y="8"/>
                    </a:cubicBezTo>
                    <a:cubicBezTo>
                      <a:pt x="6" y="9"/>
                      <a:pt x="6" y="6"/>
                      <a:pt x="6" y="5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4" name="Freeform 198"/>
              <p:cNvSpPr/>
              <p:nvPr/>
            </p:nvSpPr>
            <p:spPr bwMode="auto">
              <a:xfrm>
                <a:off x="4517" y="1344"/>
                <a:ext cx="14" cy="10"/>
              </a:xfrm>
              <a:custGeom>
                <a:avLst/>
                <a:gdLst>
                  <a:gd name="T0" fmla="*/ 6 w 10"/>
                  <a:gd name="T1" fmla="*/ 5 h 7"/>
                  <a:gd name="T2" fmla="*/ 9 w 10"/>
                  <a:gd name="T3" fmla="*/ 5 h 7"/>
                  <a:gd name="T4" fmla="*/ 5 w 10"/>
                  <a:gd name="T5" fmla="*/ 2 h 7"/>
                  <a:gd name="T6" fmla="*/ 5 w 10"/>
                  <a:gd name="T7" fmla="*/ 1 h 7"/>
                  <a:gd name="T8" fmla="*/ 5 w 10"/>
                  <a:gd name="T9" fmla="*/ 0 h 7"/>
                  <a:gd name="T10" fmla="*/ 1 w 10"/>
                  <a:gd name="T11" fmla="*/ 1 h 7"/>
                  <a:gd name="T12" fmla="*/ 2 w 10"/>
                  <a:gd name="T13" fmla="*/ 2 h 7"/>
                  <a:gd name="T14" fmla="*/ 2 w 10"/>
                  <a:gd name="T15" fmla="*/ 3 h 7"/>
                  <a:gd name="T16" fmla="*/ 5 w 10"/>
                  <a:gd name="T17" fmla="*/ 6 h 7"/>
                  <a:gd name="T18" fmla="*/ 6 w 10"/>
                  <a:gd name="T19" fmla="*/ 5 h 7"/>
                  <a:gd name="T20" fmla="*/ 6 w 10"/>
                  <a:gd name="T2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7">
                    <a:moveTo>
                      <a:pt x="6" y="5"/>
                    </a:moveTo>
                    <a:cubicBezTo>
                      <a:pt x="7" y="5"/>
                      <a:pt x="7" y="5"/>
                      <a:pt x="9" y="5"/>
                    </a:cubicBezTo>
                    <a:cubicBezTo>
                      <a:pt x="10" y="4"/>
                      <a:pt x="7" y="3"/>
                      <a:pt x="5" y="2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2" y="2"/>
                      <a:pt x="2" y="2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4"/>
                      <a:pt x="3" y="5"/>
                      <a:pt x="5" y="6"/>
                    </a:cubicBezTo>
                    <a:cubicBezTo>
                      <a:pt x="5" y="7"/>
                      <a:pt x="6" y="6"/>
                      <a:pt x="6" y="5"/>
                    </a:cubicBezTo>
                    <a:cubicBezTo>
                      <a:pt x="5" y="5"/>
                      <a:pt x="5" y="4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5" name="Freeform 199"/>
              <p:cNvSpPr/>
              <p:nvPr/>
            </p:nvSpPr>
            <p:spPr bwMode="auto">
              <a:xfrm>
                <a:off x="4530" y="1344"/>
                <a:ext cx="9" cy="14"/>
              </a:xfrm>
              <a:custGeom>
                <a:avLst/>
                <a:gdLst>
                  <a:gd name="T0" fmla="*/ 6 w 7"/>
                  <a:gd name="T1" fmla="*/ 5 h 10"/>
                  <a:gd name="T2" fmla="*/ 6 w 7"/>
                  <a:gd name="T3" fmla="*/ 3 h 10"/>
                  <a:gd name="T4" fmla="*/ 4 w 7"/>
                  <a:gd name="T5" fmla="*/ 1 h 10"/>
                  <a:gd name="T6" fmla="*/ 2 w 7"/>
                  <a:gd name="T7" fmla="*/ 1 h 10"/>
                  <a:gd name="T8" fmla="*/ 2 w 7"/>
                  <a:gd name="T9" fmla="*/ 3 h 10"/>
                  <a:gd name="T10" fmla="*/ 2 w 7"/>
                  <a:gd name="T11" fmla="*/ 5 h 10"/>
                  <a:gd name="T12" fmla="*/ 4 w 7"/>
                  <a:gd name="T13" fmla="*/ 6 h 10"/>
                  <a:gd name="T14" fmla="*/ 3 w 7"/>
                  <a:gd name="T15" fmla="*/ 8 h 10"/>
                  <a:gd name="T16" fmla="*/ 6 w 7"/>
                  <a:gd name="T17" fmla="*/ 7 h 10"/>
                  <a:gd name="T18" fmla="*/ 6 w 7"/>
                  <a:gd name="T1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0">
                    <a:moveTo>
                      <a:pt x="6" y="5"/>
                    </a:moveTo>
                    <a:cubicBezTo>
                      <a:pt x="6" y="4"/>
                      <a:pt x="5" y="3"/>
                      <a:pt x="6" y="3"/>
                    </a:cubicBezTo>
                    <a:cubicBezTo>
                      <a:pt x="7" y="2"/>
                      <a:pt x="5" y="1"/>
                      <a:pt x="4" y="1"/>
                    </a:cubicBezTo>
                    <a:cubicBezTo>
                      <a:pt x="3" y="1"/>
                      <a:pt x="3" y="0"/>
                      <a:pt x="2" y="1"/>
                    </a:cubicBezTo>
                    <a:cubicBezTo>
                      <a:pt x="0" y="1"/>
                      <a:pt x="2" y="2"/>
                      <a:pt x="2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3" y="6"/>
                      <a:pt x="3" y="5"/>
                      <a:pt x="4" y="6"/>
                    </a:cubicBezTo>
                    <a:cubicBezTo>
                      <a:pt x="5" y="8"/>
                      <a:pt x="4" y="7"/>
                      <a:pt x="3" y="8"/>
                    </a:cubicBezTo>
                    <a:cubicBezTo>
                      <a:pt x="2" y="10"/>
                      <a:pt x="5" y="8"/>
                      <a:pt x="6" y="7"/>
                    </a:cubicBezTo>
                    <a:cubicBezTo>
                      <a:pt x="7" y="6"/>
                      <a:pt x="7" y="6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6" name="Freeform 200"/>
              <p:cNvSpPr/>
              <p:nvPr/>
            </p:nvSpPr>
            <p:spPr bwMode="auto">
              <a:xfrm>
                <a:off x="4524" y="1346"/>
                <a:ext cx="7" cy="2"/>
              </a:xfrm>
              <a:custGeom>
                <a:avLst/>
                <a:gdLst>
                  <a:gd name="T0" fmla="*/ 4 w 5"/>
                  <a:gd name="T1" fmla="*/ 1 h 2"/>
                  <a:gd name="T2" fmla="*/ 1 w 5"/>
                  <a:gd name="T3" fmla="*/ 1 h 2"/>
                  <a:gd name="T4" fmla="*/ 3 w 5"/>
                  <a:gd name="T5" fmla="*/ 2 h 2"/>
                  <a:gd name="T6" fmla="*/ 4 w 5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4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1"/>
                      <a:pt x="1" y="2"/>
                      <a:pt x="3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7" name="Freeform 201"/>
              <p:cNvSpPr/>
              <p:nvPr/>
            </p:nvSpPr>
            <p:spPr bwMode="auto">
              <a:xfrm>
                <a:off x="4376" y="1348"/>
                <a:ext cx="19" cy="11"/>
              </a:xfrm>
              <a:custGeom>
                <a:avLst/>
                <a:gdLst>
                  <a:gd name="T0" fmla="*/ 11 w 14"/>
                  <a:gd name="T1" fmla="*/ 1 h 8"/>
                  <a:gd name="T2" fmla="*/ 8 w 14"/>
                  <a:gd name="T3" fmla="*/ 1 h 8"/>
                  <a:gd name="T4" fmla="*/ 5 w 14"/>
                  <a:gd name="T5" fmla="*/ 1 h 8"/>
                  <a:gd name="T6" fmla="*/ 4 w 14"/>
                  <a:gd name="T7" fmla="*/ 3 h 8"/>
                  <a:gd name="T8" fmla="*/ 5 w 14"/>
                  <a:gd name="T9" fmla="*/ 4 h 8"/>
                  <a:gd name="T10" fmla="*/ 1 w 14"/>
                  <a:gd name="T11" fmla="*/ 3 h 8"/>
                  <a:gd name="T12" fmla="*/ 0 w 14"/>
                  <a:gd name="T13" fmla="*/ 4 h 8"/>
                  <a:gd name="T14" fmla="*/ 2 w 14"/>
                  <a:gd name="T15" fmla="*/ 8 h 8"/>
                  <a:gd name="T16" fmla="*/ 5 w 14"/>
                  <a:gd name="T17" fmla="*/ 7 h 8"/>
                  <a:gd name="T18" fmla="*/ 8 w 14"/>
                  <a:gd name="T19" fmla="*/ 6 h 8"/>
                  <a:gd name="T20" fmla="*/ 11 w 14"/>
                  <a:gd name="T21" fmla="*/ 5 h 8"/>
                  <a:gd name="T22" fmla="*/ 11 w 14"/>
                  <a:gd name="T23" fmla="*/ 4 h 8"/>
                  <a:gd name="T24" fmla="*/ 12 w 14"/>
                  <a:gd name="T25" fmla="*/ 3 h 8"/>
                  <a:gd name="T26" fmla="*/ 14 w 14"/>
                  <a:gd name="T27" fmla="*/ 3 h 8"/>
                  <a:gd name="T28" fmla="*/ 11 w 14"/>
                  <a:gd name="T2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8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5" y="4"/>
                      <a:pt x="6" y="6"/>
                      <a:pt x="5" y="4"/>
                    </a:cubicBezTo>
                    <a:cubicBezTo>
                      <a:pt x="4" y="3"/>
                      <a:pt x="2" y="2"/>
                      <a:pt x="1" y="3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5"/>
                      <a:pt x="1" y="7"/>
                      <a:pt x="2" y="8"/>
                    </a:cubicBezTo>
                    <a:cubicBezTo>
                      <a:pt x="3" y="8"/>
                      <a:pt x="3" y="7"/>
                      <a:pt x="5" y="7"/>
                    </a:cubicBezTo>
                    <a:cubicBezTo>
                      <a:pt x="6" y="7"/>
                      <a:pt x="7" y="7"/>
                      <a:pt x="8" y="6"/>
                    </a:cubicBezTo>
                    <a:cubicBezTo>
                      <a:pt x="8" y="5"/>
                      <a:pt x="9" y="6"/>
                      <a:pt x="11" y="5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14" y="3"/>
                      <a:pt x="14" y="4"/>
                      <a:pt x="14" y="3"/>
                    </a:cubicBezTo>
                    <a:cubicBezTo>
                      <a:pt x="13" y="2"/>
                      <a:pt x="12" y="0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8" name="Freeform 202"/>
              <p:cNvSpPr/>
              <p:nvPr/>
            </p:nvSpPr>
            <p:spPr bwMode="auto">
              <a:xfrm>
                <a:off x="4383" y="1340"/>
                <a:ext cx="13" cy="10"/>
              </a:xfrm>
              <a:custGeom>
                <a:avLst/>
                <a:gdLst>
                  <a:gd name="T0" fmla="*/ 7 w 10"/>
                  <a:gd name="T1" fmla="*/ 0 h 7"/>
                  <a:gd name="T2" fmla="*/ 3 w 10"/>
                  <a:gd name="T3" fmla="*/ 6 h 7"/>
                  <a:gd name="T4" fmla="*/ 7 w 10"/>
                  <a:gd name="T5" fmla="*/ 4 h 7"/>
                  <a:gd name="T6" fmla="*/ 10 w 10"/>
                  <a:gd name="T7" fmla="*/ 3 h 7"/>
                  <a:gd name="T8" fmla="*/ 7 w 1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7" y="0"/>
                    </a:moveTo>
                    <a:cubicBezTo>
                      <a:pt x="7" y="1"/>
                      <a:pt x="0" y="7"/>
                      <a:pt x="3" y="6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3"/>
                      <a:pt x="10" y="4"/>
                      <a:pt x="10" y="3"/>
                    </a:cubicBezTo>
                    <a:cubicBezTo>
                      <a:pt x="9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9" name="Freeform 203"/>
              <p:cNvSpPr/>
              <p:nvPr/>
            </p:nvSpPr>
            <p:spPr bwMode="auto">
              <a:xfrm>
                <a:off x="4291" y="1381"/>
                <a:ext cx="19" cy="7"/>
              </a:xfrm>
              <a:custGeom>
                <a:avLst/>
                <a:gdLst>
                  <a:gd name="T0" fmla="*/ 10 w 14"/>
                  <a:gd name="T1" fmla="*/ 0 h 5"/>
                  <a:gd name="T2" fmla="*/ 4 w 14"/>
                  <a:gd name="T3" fmla="*/ 4 h 5"/>
                  <a:gd name="T4" fmla="*/ 13 w 14"/>
                  <a:gd name="T5" fmla="*/ 2 h 5"/>
                  <a:gd name="T6" fmla="*/ 10 w 1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">
                    <a:moveTo>
                      <a:pt x="10" y="0"/>
                    </a:moveTo>
                    <a:cubicBezTo>
                      <a:pt x="9" y="0"/>
                      <a:pt x="0" y="3"/>
                      <a:pt x="4" y="4"/>
                    </a:cubicBezTo>
                    <a:cubicBezTo>
                      <a:pt x="8" y="5"/>
                      <a:pt x="11" y="1"/>
                      <a:pt x="13" y="2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0" name="Freeform 204"/>
              <p:cNvSpPr/>
              <p:nvPr/>
            </p:nvSpPr>
            <p:spPr bwMode="auto">
              <a:xfrm>
                <a:off x="4274" y="1391"/>
                <a:ext cx="11" cy="8"/>
              </a:xfrm>
              <a:custGeom>
                <a:avLst/>
                <a:gdLst>
                  <a:gd name="T0" fmla="*/ 4 w 8"/>
                  <a:gd name="T1" fmla="*/ 2 h 6"/>
                  <a:gd name="T2" fmla="*/ 4 w 8"/>
                  <a:gd name="T3" fmla="*/ 4 h 6"/>
                  <a:gd name="T4" fmla="*/ 1 w 8"/>
                  <a:gd name="T5" fmla="*/ 6 h 6"/>
                  <a:gd name="T6" fmla="*/ 5 w 8"/>
                  <a:gd name="T7" fmla="*/ 5 h 6"/>
                  <a:gd name="T8" fmla="*/ 8 w 8"/>
                  <a:gd name="T9" fmla="*/ 2 h 6"/>
                  <a:gd name="T10" fmla="*/ 4 w 8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4" y="2"/>
                    </a:moveTo>
                    <a:cubicBezTo>
                      <a:pt x="4" y="3"/>
                      <a:pt x="5" y="3"/>
                      <a:pt x="4" y="4"/>
                    </a:cubicBezTo>
                    <a:cubicBezTo>
                      <a:pt x="3" y="5"/>
                      <a:pt x="0" y="6"/>
                      <a:pt x="1" y="6"/>
                    </a:cubicBezTo>
                    <a:cubicBezTo>
                      <a:pt x="2" y="6"/>
                      <a:pt x="4" y="6"/>
                      <a:pt x="5" y="5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0"/>
                      <a:pt x="5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8" name="Group 406"/>
            <p:cNvGrpSpPr/>
            <p:nvPr/>
          </p:nvGrpSpPr>
          <p:grpSpPr bwMode="auto">
            <a:xfrm>
              <a:off x="4273" y="968"/>
              <a:ext cx="2812" cy="1386"/>
              <a:chOff x="4273" y="968"/>
              <a:chExt cx="2812" cy="1386"/>
            </a:xfrm>
            <a:grpFill/>
          </p:grpSpPr>
          <p:sp>
            <p:nvSpPr>
              <p:cNvPr id="181" name="Freeform 206"/>
              <p:cNvSpPr/>
              <p:nvPr/>
            </p:nvSpPr>
            <p:spPr bwMode="auto">
              <a:xfrm>
                <a:off x="4808" y="1195"/>
                <a:ext cx="33" cy="21"/>
              </a:xfrm>
              <a:custGeom>
                <a:avLst/>
                <a:gdLst>
                  <a:gd name="T0" fmla="*/ 17 w 24"/>
                  <a:gd name="T1" fmla="*/ 5 h 15"/>
                  <a:gd name="T2" fmla="*/ 13 w 24"/>
                  <a:gd name="T3" fmla="*/ 3 h 15"/>
                  <a:gd name="T4" fmla="*/ 9 w 24"/>
                  <a:gd name="T5" fmla="*/ 1 h 15"/>
                  <a:gd name="T6" fmla="*/ 7 w 24"/>
                  <a:gd name="T7" fmla="*/ 6 h 15"/>
                  <a:gd name="T8" fmla="*/ 2 w 24"/>
                  <a:gd name="T9" fmla="*/ 8 h 15"/>
                  <a:gd name="T10" fmla="*/ 3 w 24"/>
                  <a:gd name="T11" fmla="*/ 11 h 15"/>
                  <a:gd name="T12" fmla="*/ 10 w 24"/>
                  <a:gd name="T13" fmla="*/ 13 h 15"/>
                  <a:gd name="T14" fmla="*/ 15 w 24"/>
                  <a:gd name="T15" fmla="*/ 14 h 15"/>
                  <a:gd name="T16" fmla="*/ 20 w 24"/>
                  <a:gd name="T17" fmla="*/ 13 h 15"/>
                  <a:gd name="T18" fmla="*/ 23 w 24"/>
                  <a:gd name="T19" fmla="*/ 11 h 15"/>
                  <a:gd name="T20" fmla="*/ 20 w 24"/>
                  <a:gd name="T21" fmla="*/ 10 h 15"/>
                  <a:gd name="T22" fmla="*/ 20 w 24"/>
                  <a:gd name="T23" fmla="*/ 8 h 15"/>
                  <a:gd name="T24" fmla="*/ 18 w 24"/>
                  <a:gd name="T25" fmla="*/ 6 h 15"/>
                  <a:gd name="T26" fmla="*/ 17 w 24"/>
                  <a:gd name="T2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5">
                    <a:moveTo>
                      <a:pt x="17" y="5"/>
                    </a:moveTo>
                    <a:cubicBezTo>
                      <a:pt x="15" y="5"/>
                      <a:pt x="15" y="4"/>
                      <a:pt x="13" y="3"/>
                    </a:cubicBezTo>
                    <a:cubicBezTo>
                      <a:pt x="12" y="2"/>
                      <a:pt x="9" y="0"/>
                      <a:pt x="9" y="1"/>
                    </a:cubicBezTo>
                    <a:cubicBezTo>
                      <a:pt x="8" y="2"/>
                      <a:pt x="7" y="5"/>
                      <a:pt x="7" y="6"/>
                    </a:cubicBezTo>
                    <a:cubicBezTo>
                      <a:pt x="6" y="7"/>
                      <a:pt x="2" y="8"/>
                      <a:pt x="2" y="8"/>
                    </a:cubicBezTo>
                    <a:cubicBezTo>
                      <a:pt x="1" y="9"/>
                      <a:pt x="0" y="10"/>
                      <a:pt x="3" y="11"/>
                    </a:cubicBezTo>
                    <a:cubicBezTo>
                      <a:pt x="6" y="11"/>
                      <a:pt x="8" y="13"/>
                      <a:pt x="10" y="13"/>
                    </a:cubicBezTo>
                    <a:cubicBezTo>
                      <a:pt x="11" y="14"/>
                      <a:pt x="12" y="13"/>
                      <a:pt x="15" y="14"/>
                    </a:cubicBezTo>
                    <a:cubicBezTo>
                      <a:pt x="17" y="15"/>
                      <a:pt x="19" y="14"/>
                      <a:pt x="20" y="13"/>
                    </a:cubicBezTo>
                    <a:cubicBezTo>
                      <a:pt x="22" y="12"/>
                      <a:pt x="24" y="11"/>
                      <a:pt x="23" y="11"/>
                    </a:cubicBezTo>
                    <a:cubicBezTo>
                      <a:pt x="21" y="11"/>
                      <a:pt x="20" y="11"/>
                      <a:pt x="20" y="10"/>
                    </a:cubicBezTo>
                    <a:cubicBezTo>
                      <a:pt x="20" y="9"/>
                      <a:pt x="22" y="10"/>
                      <a:pt x="20" y="8"/>
                    </a:cubicBezTo>
                    <a:cubicBezTo>
                      <a:pt x="19" y="7"/>
                      <a:pt x="18" y="6"/>
                      <a:pt x="18" y="6"/>
                    </a:cubicBezTo>
                    <a:cubicBezTo>
                      <a:pt x="18" y="6"/>
                      <a:pt x="18" y="4"/>
                      <a:pt x="1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07"/>
              <p:cNvSpPr/>
              <p:nvPr/>
            </p:nvSpPr>
            <p:spPr bwMode="auto">
              <a:xfrm>
                <a:off x="4799" y="1206"/>
                <a:ext cx="6" cy="6"/>
              </a:xfrm>
              <a:custGeom>
                <a:avLst/>
                <a:gdLst>
                  <a:gd name="T0" fmla="*/ 1 w 4"/>
                  <a:gd name="T1" fmla="*/ 3 h 4"/>
                  <a:gd name="T2" fmla="*/ 3 w 4"/>
                  <a:gd name="T3" fmla="*/ 1 h 4"/>
                  <a:gd name="T4" fmla="*/ 1 w 4"/>
                  <a:gd name="T5" fmla="*/ 1 h 4"/>
                  <a:gd name="T6" fmla="*/ 1 w 4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cubicBezTo>
                      <a:pt x="3" y="3"/>
                      <a:pt x="2" y="2"/>
                      <a:pt x="3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208"/>
              <p:cNvSpPr/>
              <p:nvPr/>
            </p:nvSpPr>
            <p:spPr bwMode="auto">
              <a:xfrm>
                <a:off x="4787" y="1210"/>
                <a:ext cx="4" cy="5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1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3"/>
                      <a:pt x="3" y="0"/>
                      <a:pt x="1" y="1"/>
                    </a:cubicBezTo>
                    <a:cubicBezTo>
                      <a:pt x="0" y="2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209"/>
              <p:cNvSpPr/>
              <p:nvPr/>
            </p:nvSpPr>
            <p:spPr bwMode="auto">
              <a:xfrm>
                <a:off x="4654" y="1146"/>
                <a:ext cx="144" cy="70"/>
              </a:xfrm>
              <a:custGeom>
                <a:avLst/>
                <a:gdLst>
                  <a:gd name="T0" fmla="*/ 94 w 105"/>
                  <a:gd name="T1" fmla="*/ 36 h 51"/>
                  <a:gd name="T2" fmla="*/ 104 w 105"/>
                  <a:gd name="T3" fmla="*/ 35 h 51"/>
                  <a:gd name="T4" fmla="*/ 91 w 105"/>
                  <a:gd name="T5" fmla="*/ 29 h 51"/>
                  <a:gd name="T6" fmla="*/ 85 w 105"/>
                  <a:gd name="T7" fmla="*/ 21 h 51"/>
                  <a:gd name="T8" fmla="*/ 79 w 105"/>
                  <a:gd name="T9" fmla="*/ 8 h 51"/>
                  <a:gd name="T10" fmla="*/ 71 w 105"/>
                  <a:gd name="T11" fmla="*/ 0 h 51"/>
                  <a:gd name="T12" fmla="*/ 65 w 105"/>
                  <a:gd name="T13" fmla="*/ 0 h 51"/>
                  <a:gd name="T14" fmla="*/ 69 w 105"/>
                  <a:gd name="T15" fmla="*/ 16 h 51"/>
                  <a:gd name="T16" fmla="*/ 61 w 105"/>
                  <a:gd name="T17" fmla="*/ 10 h 51"/>
                  <a:gd name="T18" fmla="*/ 50 w 105"/>
                  <a:gd name="T19" fmla="*/ 4 h 51"/>
                  <a:gd name="T20" fmla="*/ 54 w 105"/>
                  <a:gd name="T21" fmla="*/ 10 h 51"/>
                  <a:gd name="T22" fmla="*/ 50 w 105"/>
                  <a:gd name="T23" fmla="*/ 9 h 51"/>
                  <a:gd name="T24" fmla="*/ 44 w 105"/>
                  <a:gd name="T25" fmla="*/ 11 h 51"/>
                  <a:gd name="T26" fmla="*/ 44 w 105"/>
                  <a:gd name="T27" fmla="*/ 6 h 51"/>
                  <a:gd name="T28" fmla="*/ 33 w 105"/>
                  <a:gd name="T29" fmla="*/ 8 h 51"/>
                  <a:gd name="T30" fmla="*/ 29 w 105"/>
                  <a:gd name="T31" fmla="*/ 5 h 51"/>
                  <a:gd name="T32" fmla="*/ 22 w 105"/>
                  <a:gd name="T33" fmla="*/ 1 h 51"/>
                  <a:gd name="T34" fmla="*/ 5 w 105"/>
                  <a:gd name="T35" fmla="*/ 10 h 51"/>
                  <a:gd name="T36" fmla="*/ 5 w 105"/>
                  <a:gd name="T37" fmla="*/ 13 h 51"/>
                  <a:gd name="T38" fmla="*/ 7 w 105"/>
                  <a:gd name="T39" fmla="*/ 18 h 51"/>
                  <a:gd name="T40" fmla="*/ 12 w 105"/>
                  <a:gd name="T41" fmla="*/ 21 h 51"/>
                  <a:gd name="T42" fmla="*/ 9 w 105"/>
                  <a:gd name="T43" fmla="*/ 23 h 51"/>
                  <a:gd name="T44" fmla="*/ 19 w 105"/>
                  <a:gd name="T45" fmla="*/ 29 h 51"/>
                  <a:gd name="T46" fmla="*/ 44 w 105"/>
                  <a:gd name="T47" fmla="*/ 32 h 51"/>
                  <a:gd name="T48" fmla="*/ 25 w 105"/>
                  <a:gd name="T49" fmla="*/ 33 h 51"/>
                  <a:gd name="T50" fmla="*/ 18 w 105"/>
                  <a:gd name="T51" fmla="*/ 42 h 51"/>
                  <a:gd name="T52" fmla="*/ 33 w 105"/>
                  <a:gd name="T53" fmla="*/ 47 h 51"/>
                  <a:gd name="T54" fmla="*/ 50 w 105"/>
                  <a:gd name="T55" fmla="*/ 49 h 51"/>
                  <a:gd name="T56" fmla="*/ 64 w 105"/>
                  <a:gd name="T57" fmla="*/ 45 h 51"/>
                  <a:gd name="T58" fmla="*/ 74 w 105"/>
                  <a:gd name="T59" fmla="*/ 43 h 51"/>
                  <a:gd name="T60" fmla="*/ 82 w 105"/>
                  <a:gd name="T61" fmla="*/ 46 h 51"/>
                  <a:gd name="T62" fmla="*/ 98 w 105"/>
                  <a:gd name="T63" fmla="*/ 45 h 51"/>
                  <a:gd name="T64" fmla="*/ 98 w 105"/>
                  <a:gd name="T65" fmla="*/ 43 h 51"/>
                  <a:gd name="T66" fmla="*/ 97 w 105"/>
                  <a:gd name="T67" fmla="*/ 41 h 51"/>
                  <a:gd name="T68" fmla="*/ 92 w 105"/>
                  <a:gd name="T69" fmla="*/ 43 h 51"/>
                  <a:gd name="T70" fmla="*/ 91 w 105"/>
                  <a:gd name="T71" fmla="*/ 4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" h="51">
                    <a:moveTo>
                      <a:pt x="94" y="40"/>
                    </a:moveTo>
                    <a:cubicBezTo>
                      <a:pt x="94" y="39"/>
                      <a:pt x="94" y="36"/>
                      <a:pt x="94" y="36"/>
                    </a:cubicBezTo>
                    <a:cubicBezTo>
                      <a:pt x="94" y="36"/>
                      <a:pt x="103" y="38"/>
                      <a:pt x="104" y="38"/>
                    </a:cubicBezTo>
                    <a:cubicBezTo>
                      <a:pt x="105" y="38"/>
                      <a:pt x="104" y="36"/>
                      <a:pt x="104" y="35"/>
                    </a:cubicBezTo>
                    <a:cubicBezTo>
                      <a:pt x="104" y="33"/>
                      <a:pt x="100" y="33"/>
                      <a:pt x="97" y="32"/>
                    </a:cubicBezTo>
                    <a:cubicBezTo>
                      <a:pt x="94" y="30"/>
                      <a:pt x="94" y="29"/>
                      <a:pt x="91" y="29"/>
                    </a:cubicBezTo>
                    <a:cubicBezTo>
                      <a:pt x="87" y="29"/>
                      <a:pt x="85" y="25"/>
                      <a:pt x="84" y="24"/>
                    </a:cubicBezTo>
                    <a:cubicBezTo>
                      <a:pt x="84" y="23"/>
                      <a:pt x="84" y="21"/>
                      <a:pt x="85" y="21"/>
                    </a:cubicBezTo>
                    <a:cubicBezTo>
                      <a:pt x="85" y="21"/>
                      <a:pt x="86" y="20"/>
                      <a:pt x="84" y="18"/>
                    </a:cubicBezTo>
                    <a:cubicBezTo>
                      <a:pt x="83" y="15"/>
                      <a:pt x="79" y="9"/>
                      <a:pt x="79" y="8"/>
                    </a:cubicBezTo>
                    <a:cubicBezTo>
                      <a:pt x="79" y="6"/>
                      <a:pt x="79" y="5"/>
                      <a:pt x="77" y="5"/>
                    </a:cubicBezTo>
                    <a:cubicBezTo>
                      <a:pt x="75" y="4"/>
                      <a:pt x="73" y="1"/>
                      <a:pt x="71" y="0"/>
                    </a:cubicBezTo>
                    <a:cubicBezTo>
                      <a:pt x="69" y="0"/>
                      <a:pt x="70" y="1"/>
                      <a:pt x="69" y="2"/>
                    </a:cubicBezTo>
                    <a:cubicBezTo>
                      <a:pt x="69" y="2"/>
                      <a:pt x="66" y="0"/>
                      <a:pt x="65" y="0"/>
                    </a:cubicBezTo>
                    <a:cubicBezTo>
                      <a:pt x="64" y="0"/>
                      <a:pt x="63" y="1"/>
                      <a:pt x="63" y="3"/>
                    </a:cubicBezTo>
                    <a:cubicBezTo>
                      <a:pt x="62" y="4"/>
                      <a:pt x="68" y="15"/>
                      <a:pt x="69" y="16"/>
                    </a:cubicBezTo>
                    <a:cubicBezTo>
                      <a:pt x="69" y="18"/>
                      <a:pt x="65" y="18"/>
                      <a:pt x="63" y="18"/>
                    </a:cubicBezTo>
                    <a:cubicBezTo>
                      <a:pt x="61" y="18"/>
                      <a:pt x="61" y="11"/>
                      <a:pt x="61" y="10"/>
                    </a:cubicBezTo>
                    <a:cubicBezTo>
                      <a:pt x="61" y="8"/>
                      <a:pt x="57" y="6"/>
                      <a:pt x="56" y="6"/>
                    </a:cubicBezTo>
                    <a:cubicBezTo>
                      <a:pt x="55" y="6"/>
                      <a:pt x="52" y="4"/>
                      <a:pt x="50" y="4"/>
                    </a:cubicBezTo>
                    <a:cubicBezTo>
                      <a:pt x="48" y="4"/>
                      <a:pt x="51" y="5"/>
                      <a:pt x="53" y="6"/>
                    </a:cubicBezTo>
                    <a:cubicBezTo>
                      <a:pt x="55" y="7"/>
                      <a:pt x="54" y="8"/>
                      <a:pt x="54" y="10"/>
                    </a:cubicBezTo>
                    <a:cubicBezTo>
                      <a:pt x="54" y="11"/>
                      <a:pt x="52" y="9"/>
                      <a:pt x="52" y="9"/>
                    </a:cubicBezTo>
                    <a:cubicBezTo>
                      <a:pt x="52" y="9"/>
                      <a:pt x="51" y="9"/>
                      <a:pt x="50" y="9"/>
                    </a:cubicBezTo>
                    <a:cubicBezTo>
                      <a:pt x="49" y="8"/>
                      <a:pt x="49" y="9"/>
                      <a:pt x="47" y="10"/>
                    </a:cubicBezTo>
                    <a:cubicBezTo>
                      <a:pt x="46" y="11"/>
                      <a:pt x="46" y="11"/>
                      <a:pt x="44" y="11"/>
                    </a:cubicBezTo>
                    <a:cubicBezTo>
                      <a:pt x="42" y="12"/>
                      <a:pt x="44" y="9"/>
                      <a:pt x="45" y="9"/>
                    </a:cubicBezTo>
                    <a:cubicBezTo>
                      <a:pt x="45" y="8"/>
                      <a:pt x="46" y="7"/>
                      <a:pt x="44" y="6"/>
                    </a:cubicBezTo>
                    <a:cubicBezTo>
                      <a:pt x="43" y="5"/>
                      <a:pt x="36" y="4"/>
                      <a:pt x="35" y="4"/>
                    </a:cubicBezTo>
                    <a:cubicBezTo>
                      <a:pt x="34" y="5"/>
                      <a:pt x="33" y="7"/>
                      <a:pt x="33" y="8"/>
                    </a:cubicBezTo>
                    <a:cubicBezTo>
                      <a:pt x="32" y="8"/>
                      <a:pt x="28" y="8"/>
                      <a:pt x="27" y="8"/>
                    </a:cubicBezTo>
                    <a:cubicBezTo>
                      <a:pt x="27" y="8"/>
                      <a:pt x="28" y="6"/>
                      <a:pt x="29" y="5"/>
                    </a:cubicBezTo>
                    <a:cubicBezTo>
                      <a:pt x="30" y="4"/>
                      <a:pt x="30" y="2"/>
                      <a:pt x="29" y="1"/>
                    </a:cubicBezTo>
                    <a:cubicBezTo>
                      <a:pt x="29" y="0"/>
                      <a:pt x="24" y="0"/>
                      <a:pt x="22" y="1"/>
                    </a:cubicBezTo>
                    <a:cubicBezTo>
                      <a:pt x="20" y="2"/>
                      <a:pt x="16" y="4"/>
                      <a:pt x="13" y="5"/>
                    </a:cubicBezTo>
                    <a:cubicBezTo>
                      <a:pt x="10" y="6"/>
                      <a:pt x="7" y="9"/>
                      <a:pt x="5" y="10"/>
                    </a:cubicBezTo>
                    <a:cubicBezTo>
                      <a:pt x="3" y="11"/>
                      <a:pt x="6" y="11"/>
                      <a:pt x="6" y="11"/>
                    </a:cubicBezTo>
                    <a:cubicBezTo>
                      <a:pt x="7" y="12"/>
                      <a:pt x="6" y="12"/>
                      <a:pt x="5" y="13"/>
                    </a:cubicBezTo>
                    <a:cubicBezTo>
                      <a:pt x="3" y="13"/>
                      <a:pt x="2" y="16"/>
                      <a:pt x="1" y="17"/>
                    </a:cubicBezTo>
                    <a:cubicBezTo>
                      <a:pt x="0" y="19"/>
                      <a:pt x="5" y="18"/>
                      <a:pt x="7" y="18"/>
                    </a:cubicBezTo>
                    <a:cubicBezTo>
                      <a:pt x="9" y="18"/>
                      <a:pt x="7" y="19"/>
                      <a:pt x="7" y="20"/>
                    </a:cubicBezTo>
                    <a:cubicBezTo>
                      <a:pt x="6" y="21"/>
                      <a:pt x="9" y="21"/>
                      <a:pt x="12" y="21"/>
                    </a:cubicBezTo>
                    <a:cubicBezTo>
                      <a:pt x="16" y="21"/>
                      <a:pt x="21" y="20"/>
                      <a:pt x="23" y="20"/>
                    </a:cubicBezTo>
                    <a:cubicBezTo>
                      <a:pt x="25" y="20"/>
                      <a:pt x="17" y="20"/>
                      <a:pt x="9" y="23"/>
                    </a:cubicBezTo>
                    <a:cubicBezTo>
                      <a:pt x="1" y="27"/>
                      <a:pt x="8" y="28"/>
                      <a:pt x="10" y="29"/>
                    </a:cubicBezTo>
                    <a:cubicBezTo>
                      <a:pt x="13" y="30"/>
                      <a:pt x="16" y="30"/>
                      <a:pt x="19" y="29"/>
                    </a:cubicBezTo>
                    <a:cubicBezTo>
                      <a:pt x="22" y="29"/>
                      <a:pt x="27" y="28"/>
                      <a:pt x="32" y="29"/>
                    </a:cubicBezTo>
                    <a:cubicBezTo>
                      <a:pt x="36" y="30"/>
                      <a:pt x="41" y="31"/>
                      <a:pt x="44" y="32"/>
                    </a:cubicBezTo>
                    <a:cubicBezTo>
                      <a:pt x="47" y="33"/>
                      <a:pt x="40" y="33"/>
                      <a:pt x="38" y="33"/>
                    </a:cubicBezTo>
                    <a:cubicBezTo>
                      <a:pt x="35" y="33"/>
                      <a:pt x="33" y="33"/>
                      <a:pt x="25" y="33"/>
                    </a:cubicBezTo>
                    <a:cubicBezTo>
                      <a:pt x="18" y="33"/>
                      <a:pt x="12" y="34"/>
                      <a:pt x="11" y="35"/>
                    </a:cubicBezTo>
                    <a:cubicBezTo>
                      <a:pt x="10" y="36"/>
                      <a:pt x="14" y="39"/>
                      <a:pt x="18" y="42"/>
                    </a:cubicBezTo>
                    <a:cubicBezTo>
                      <a:pt x="21" y="44"/>
                      <a:pt x="30" y="43"/>
                      <a:pt x="31" y="43"/>
                    </a:cubicBezTo>
                    <a:cubicBezTo>
                      <a:pt x="32" y="43"/>
                      <a:pt x="33" y="45"/>
                      <a:pt x="33" y="47"/>
                    </a:cubicBezTo>
                    <a:cubicBezTo>
                      <a:pt x="33" y="48"/>
                      <a:pt x="35" y="49"/>
                      <a:pt x="37" y="50"/>
                    </a:cubicBezTo>
                    <a:cubicBezTo>
                      <a:pt x="39" y="51"/>
                      <a:pt x="47" y="49"/>
                      <a:pt x="50" y="49"/>
                    </a:cubicBezTo>
                    <a:cubicBezTo>
                      <a:pt x="54" y="48"/>
                      <a:pt x="59" y="47"/>
                      <a:pt x="60" y="46"/>
                    </a:cubicBezTo>
                    <a:cubicBezTo>
                      <a:pt x="61" y="46"/>
                      <a:pt x="62" y="45"/>
                      <a:pt x="64" y="45"/>
                    </a:cubicBezTo>
                    <a:cubicBezTo>
                      <a:pt x="67" y="45"/>
                      <a:pt x="70" y="42"/>
                      <a:pt x="73" y="41"/>
                    </a:cubicBezTo>
                    <a:cubicBezTo>
                      <a:pt x="75" y="40"/>
                      <a:pt x="74" y="42"/>
                      <a:pt x="74" y="43"/>
                    </a:cubicBezTo>
                    <a:cubicBezTo>
                      <a:pt x="74" y="44"/>
                      <a:pt x="78" y="44"/>
                      <a:pt x="80" y="44"/>
                    </a:cubicBezTo>
                    <a:cubicBezTo>
                      <a:pt x="82" y="44"/>
                      <a:pt x="81" y="45"/>
                      <a:pt x="82" y="46"/>
                    </a:cubicBezTo>
                    <a:cubicBezTo>
                      <a:pt x="83" y="47"/>
                      <a:pt x="92" y="47"/>
                      <a:pt x="94" y="47"/>
                    </a:cubicBezTo>
                    <a:cubicBezTo>
                      <a:pt x="97" y="46"/>
                      <a:pt x="98" y="46"/>
                      <a:pt x="98" y="45"/>
                    </a:cubicBezTo>
                    <a:cubicBezTo>
                      <a:pt x="99" y="45"/>
                      <a:pt x="100" y="44"/>
                      <a:pt x="101" y="44"/>
                    </a:cubicBezTo>
                    <a:cubicBezTo>
                      <a:pt x="102" y="44"/>
                      <a:pt x="99" y="43"/>
                      <a:pt x="98" y="43"/>
                    </a:cubicBezTo>
                    <a:cubicBezTo>
                      <a:pt x="97" y="43"/>
                      <a:pt x="98" y="42"/>
                      <a:pt x="98" y="41"/>
                    </a:cubicBezTo>
                    <a:cubicBezTo>
                      <a:pt x="98" y="40"/>
                      <a:pt x="97" y="41"/>
                      <a:pt x="97" y="41"/>
                    </a:cubicBezTo>
                    <a:cubicBezTo>
                      <a:pt x="96" y="41"/>
                      <a:pt x="94" y="41"/>
                      <a:pt x="94" y="42"/>
                    </a:cubicBezTo>
                    <a:cubicBezTo>
                      <a:pt x="94" y="42"/>
                      <a:pt x="92" y="43"/>
                      <a:pt x="92" y="43"/>
                    </a:cubicBezTo>
                    <a:cubicBezTo>
                      <a:pt x="92" y="44"/>
                      <a:pt x="92" y="42"/>
                      <a:pt x="92" y="41"/>
                    </a:cubicBezTo>
                    <a:cubicBezTo>
                      <a:pt x="92" y="41"/>
                      <a:pt x="91" y="40"/>
                      <a:pt x="91" y="40"/>
                    </a:cubicBezTo>
                    <a:cubicBezTo>
                      <a:pt x="91" y="39"/>
                      <a:pt x="94" y="40"/>
                      <a:pt x="9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210"/>
              <p:cNvSpPr/>
              <p:nvPr/>
            </p:nvSpPr>
            <p:spPr bwMode="auto">
              <a:xfrm>
                <a:off x="4747" y="1139"/>
                <a:ext cx="24" cy="14"/>
              </a:xfrm>
              <a:custGeom>
                <a:avLst/>
                <a:gdLst>
                  <a:gd name="T0" fmla="*/ 5 w 17"/>
                  <a:gd name="T1" fmla="*/ 1 h 10"/>
                  <a:gd name="T2" fmla="*/ 2 w 17"/>
                  <a:gd name="T3" fmla="*/ 3 h 10"/>
                  <a:gd name="T4" fmla="*/ 7 w 17"/>
                  <a:gd name="T5" fmla="*/ 5 h 10"/>
                  <a:gd name="T6" fmla="*/ 11 w 17"/>
                  <a:gd name="T7" fmla="*/ 10 h 10"/>
                  <a:gd name="T8" fmla="*/ 16 w 17"/>
                  <a:gd name="T9" fmla="*/ 4 h 10"/>
                  <a:gd name="T10" fmla="*/ 12 w 17"/>
                  <a:gd name="T11" fmla="*/ 1 h 10"/>
                  <a:gd name="T12" fmla="*/ 5 w 17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0">
                    <a:moveTo>
                      <a:pt x="5" y="1"/>
                    </a:moveTo>
                    <a:cubicBezTo>
                      <a:pt x="4" y="1"/>
                      <a:pt x="4" y="2"/>
                      <a:pt x="2" y="3"/>
                    </a:cubicBezTo>
                    <a:cubicBezTo>
                      <a:pt x="0" y="4"/>
                      <a:pt x="5" y="5"/>
                      <a:pt x="7" y="5"/>
                    </a:cubicBezTo>
                    <a:cubicBezTo>
                      <a:pt x="8" y="6"/>
                      <a:pt x="10" y="10"/>
                      <a:pt x="11" y="10"/>
                    </a:cubicBezTo>
                    <a:cubicBezTo>
                      <a:pt x="12" y="10"/>
                      <a:pt x="15" y="5"/>
                      <a:pt x="16" y="4"/>
                    </a:cubicBezTo>
                    <a:cubicBezTo>
                      <a:pt x="17" y="3"/>
                      <a:pt x="14" y="2"/>
                      <a:pt x="12" y="1"/>
                    </a:cubicBezTo>
                    <a:cubicBezTo>
                      <a:pt x="11" y="0"/>
                      <a:pt x="6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211"/>
              <p:cNvSpPr/>
              <p:nvPr/>
            </p:nvSpPr>
            <p:spPr bwMode="auto">
              <a:xfrm>
                <a:off x="4783" y="1133"/>
                <a:ext cx="51" cy="44"/>
              </a:xfrm>
              <a:custGeom>
                <a:avLst/>
                <a:gdLst>
                  <a:gd name="T0" fmla="*/ 36 w 37"/>
                  <a:gd name="T1" fmla="*/ 17 h 32"/>
                  <a:gd name="T2" fmla="*/ 34 w 37"/>
                  <a:gd name="T3" fmla="*/ 15 h 32"/>
                  <a:gd name="T4" fmla="*/ 34 w 37"/>
                  <a:gd name="T5" fmla="*/ 12 h 32"/>
                  <a:gd name="T6" fmla="*/ 33 w 37"/>
                  <a:gd name="T7" fmla="*/ 11 h 32"/>
                  <a:gd name="T8" fmla="*/ 32 w 37"/>
                  <a:gd name="T9" fmla="*/ 13 h 32"/>
                  <a:gd name="T10" fmla="*/ 34 w 37"/>
                  <a:gd name="T11" fmla="*/ 16 h 32"/>
                  <a:gd name="T12" fmla="*/ 33 w 37"/>
                  <a:gd name="T13" fmla="*/ 17 h 32"/>
                  <a:gd name="T14" fmla="*/ 28 w 37"/>
                  <a:gd name="T15" fmla="*/ 12 h 32"/>
                  <a:gd name="T16" fmla="*/ 24 w 37"/>
                  <a:gd name="T17" fmla="*/ 14 h 32"/>
                  <a:gd name="T18" fmla="*/ 27 w 37"/>
                  <a:gd name="T19" fmla="*/ 10 h 32"/>
                  <a:gd name="T20" fmla="*/ 30 w 37"/>
                  <a:gd name="T21" fmla="*/ 9 h 32"/>
                  <a:gd name="T22" fmla="*/ 31 w 37"/>
                  <a:gd name="T23" fmla="*/ 8 h 32"/>
                  <a:gd name="T24" fmla="*/ 30 w 37"/>
                  <a:gd name="T25" fmla="*/ 7 h 32"/>
                  <a:gd name="T26" fmla="*/ 32 w 37"/>
                  <a:gd name="T27" fmla="*/ 5 h 32"/>
                  <a:gd name="T28" fmla="*/ 28 w 37"/>
                  <a:gd name="T29" fmla="*/ 3 h 32"/>
                  <a:gd name="T30" fmla="*/ 29 w 37"/>
                  <a:gd name="T31" fmla="*/ 1 h 32"/>
                  <a:gd name="T32" fmla="*/ 24 w 37"/>
                  <a:gd name="T33" fmla="*/ 1 h 32"/>
                  <a:gd name="T34" fmla="*/ 19 w 37"/>
                  <a:gd name="T35" fmla="*/ 2 h 32"/>
                  <a:gd name="T36" fmla="*/ 22 w 37"/>
                  <a:gd name="T37" fmla="*/ 3 h 32"/>
                  <a:gd name="T38" fmla="*/ 22 w 37"/>
                  <a:gd name="T39" fmla="*/ 4 h 32"/>
                  <a:gd name="T40" fmla="*/ 19 w 37"/>
                  <a:gd name="T41" fmla="*/ 4 h 32"/>
                  <a:gd name="T42" fmla="*/ 15 w 37"/>
                  <a:gd name="T43" fmla="*/ 3 h 32"/>
                  <a:gd name="T44" fmla="*/ 16 w 37"/>
                  <a:gd name="T45" fmla="*/ 4 h 32"/>
                  <a:gd name="T46" fmla="*/ 13 w 37"/>
                  <a:gd name="T47" fmla="*/ 4 h 32"/>
                  <a:gd name="T48" fmla="*/ 10 w 37"/>
                  <a:gd name="T49" fmla="*/ 4 h 32"/>
                  <a:gd name="T50" fmla="*/ 12 w 37"/>
                  <a:gd name="T51" fmla="*/ 5 h 32"/>
                  <a:gd name="T52" fmla="*/ 13 w 37"/>
                  <a:gd name="T53" fmla="*/ 6 h 32"/>
                  <a:gd name="T54" fmla="*/ 12 w 37"/>
                  <a:gd name="T55" fmla="*/ 8 h 32"/>
                  <a:gd name="T56" fmla="*/ 10 w 37"/>
                  <a:gd name="T57" fmla="*/ 6 h 32"/>
                  <a:gd name="T58" fmla="*/ 7 w 37"/>
                  <a:gd name="T59" fmla="*/ 7 h 32"/>
                  <a:gd name="T60" fmla="*/ 12 w 37"/>
                  <a:gd name="T61" fmla="*/ 10 h 32"/>
                  <a:gd name="T62" fmla="*/ 15 w 37"/>
                  <a:gd name="T63" fmla="*/ 12 h 32"/>
                  <a:gd name="T64" fmla="*/ 13 w 37"/>
                  <a:gd name="T65" fmla="*/ 13 h 32"/>
                  <a:gd name="T66" fmla="*/ 13 w 37"/>
                  <a:gd name="T67" fmla="*/ 15 h 32"/>
                  <a:gd name="T68" fmla="*/ 9 w 37"/>
                  <a:gd name="T69" fmla="*/ 15 h 32"/>
                  <a:gd name="T70" fmla="*/ 3 w 37"/>
                  <a:gd name="T71" fmla="*/ 12 h 32"/>
                  <a:gd name="T72" fmla="*/ 0 w 37"/>
                  <a:gd name="T73" fmla="*/ 15 h 32"/>
                  <a:gd name="T74" fmla="*/ 4 w 37"/>
                  <a:gd name="T75" fmla="*/ 18 h 32"/>
                  <a:gd name="T76" fmla="*/ 7 w 37"/>
                  <a:gd name="T77" fmla="*/ 20 h 32"/>
                  <a:gd name="T78" fmla="*/ 15 w 37"/>
                  <a:gd name="T79" fmla="*/ 24 h 32"/>
                  <a:gd name="T80" fmla="*/ 21 w 37"/>
                  <a:gd name="T81" fmla="*/ 30 h 32"/>
                  <a:gd name="T82" fmla="*/ 26 w 37"/>
                  <a:gd name="T83" fmla="*/ 29 h 32"/>
                  <a:gd name="T84" fmla="*/ 24 w 37"/>
                  <a:gd name="T85" fmla="*/ 25 h 32"/>
                  <a:gd name="T86" fmla="*/ 25 w 37"/>
                  <a:gd name="T87" fmla="*/ 26 h 32"/>
                  <a:gd name="T88" fmla="*/ 28 w 37"/>
                  <a:gd name="T89" fmla="*/ 27 h 32"/>
                  <a:gd name="T90" fmla="*/ 33 w 37"/>
                  <a:gd name="T91" fmla="*/ 26 h 32"/>
                  <a:gd name="T92" fmla="*/ 35 w 37"/>
                  <a:gd name="T93" fmla="*/ 23 h 32"/>
                  <a:gd name="T94" fmla="*/ 35 w 37"/>
                  <a:gd name="T95" fmla="*/ 19 h 32"/>
                  <a:gd name="T96" fmla="*/ 36 w 37"/>
                  <a:gd name="T9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7" h="32">
                    <a:moveTo>
                      <a:pt x="36" y="17"/>
                    </a:moveTo>
                    <a:cubicBezTo>
                      <a:pt x="35" y="16"/>
                      <a:pt x="34" y="16"/>
                      <a:pt x="34" y="15"/>
                    </a:cubicBezTo>
                    <a:cubicBezTo>
                      <a:pt x="34" y="13"/>
                      <a:pt x="34" y="13"/>
                      <a:pt x="34" y="12"/>
                    </a:cubicBezTo>
                    <a:cubicBezTo>
                      <a:pt x="35" y="12"/>
                      <a:pt x="34" y="11"/>
                      <a:pt x="33" y="11"/>
                    </a:cubicBezTo>
                    <a:cubicBezTo>
                      <a:pt x="32" y="11"/>
                      <a:pt x="32" y="12"/>
                      <a:pt x="32" y="13"/>
                    </a:cubicBezTo>
                    <a:cubicBezTo>
                      <a:pt x="33" y="14"/>
                      <a:pt x="34" y="15"/>
                      <a:pt x="34" y="16"/>
                    </a:cubicBezTo>
                    <a:cubicBezTo>
                      <a:pt x="34" y="17"/>
                      <a:pt x="33" y="16"/>
                      <a:pt x="33" y="17"/>
                    </a:cubicBezTo>
                    <a:cubicBezTo>
                      <a:pt x="32" y="17"/>
                      <a:pt x="30" y="13"/>
                      <a:pt x="28" y="12"/>
                    </a:cubicBezTo>
                    <a:cubicBezTo>
                      <a:pt x="27" y="12"/>
                      <a:pt x="25" y="13"/>
                      <a:pt x="24" y="14"/>
                    </a:cubicBezTo>
                    <a:cubicBezTo>
                      <a:pt x="23" y="15"/>
                      <a:pt x="27" y="11"/>
                      <a:pt x="27" y="10"/>
                    </a:cubicBezTo>
                    <a:cubicBezTo>
                      <a:pt x="28" y="9"/>
                      <a:pt x="29" y="9"/>
                      <a:pt x="30" y="9"/>
                    </a:cubicBezTo>
                    <a:cubicBezTo>
                      <a:pt x="31" y="9"/>
                      <a:pt x="32" y="8"/>
                      <a:pt x="31" y="8"/>
                    </a:cubicBezTo>
                    <a:cubicBezTo>
                      <a:pt x="30" y="8"/>
                      <a:pt x="29" y="7"/>
                      <a:pt x="30" y="7"/>
                    </a:cubicBezTo>
                    <a:cubicBezTo>
                      <a:pt x="31" y="6"/>
                      <a:pt x="31" y="6"/>
                      <a:pt x="32" y="5"/>
                    </a:cubicBezTo>
                    <a:cubicBezTo>
                      <a:pt x="33" y="4"/>
                      <a:pt x="29" y="3"/>
                      <a:pt x="28" y="3"/>
                    </a:cubicBezTo>
                    <a:cubicBezTo>
                      <a:pt x="26" y="3"/>
                      <a:pt x="28" y="1"/>
                      <a:pt x="29" y="1"/>
                    </a:cubicBezTo>
                    <a:cubicBezTo>
                      <a:pt x="30" y="0"/>
                      <a:pt x="25" y="0"/>
                      <a:pt x="24" y="1"/>
                    </a:cubicBezTo>
                    <a:cubicBezTo>
                      <a:pt x="22" y="1"/>
                      <a:pt x="20" y="2"/>
                      <a:pt x="19" y="2"/>
                    </a:cubicBezTo>
                    <a:cubicBezTo>
                      <a:pt x="18" y="3"/>
                      <a:pt x="23" y="3"/>
                      <a:pt x="22" y="3"/>
                    </a:cubicBezTo>
                    <a:cubicBezTo>
                      <a:pt x="20" y="3"/>
                      <a:pt x="22" y="4"/>
                      <a:pt x="22" y="4"/>
                    </a:cubicBezTo>
                    <a:cubicBezTo>
                      <a:pt x="23" y="5"/>
                      <a:pt x="20" y="5"/>
                      <a:pt x="19" y="4"/>
                    </a:cubicBezTo>
                    <a:cubicBezTo>
                      <a:pt x="17" y="3"/>
                      <a:pt x="17" y="3"/>
                      <a:pt x="15" y="3"/>
                    </a:cubicBezTo>
                    <a:cubicBezTo>
                      <a:pt x="14" y="3"/>
                      <a:pt x="16" y="3"/>
                      <a:pt x="16" y="4"/>
                    </a:cubicBezTo>
                    <a:cubicBezTo>
                      <a:pt x="17" y="5"/>
                      <a:pt x="15" y="4"/>
                      <a:pt x="13" y="4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9" y="4"/>
                      <a:pt x="11" y="4"/>
                      <a:pt x="12" y="5"/>
                    </a:cubicBezTo>
                    <a:cubicBezTo>
                      <a:pt x="14" y="5"/>
                      <a:pt x="13" y="6"/>
                      <a:pt x="13" y="6"/>
                    </a:cubicBezTo>
                    <a:cubicBezTo>
                      <a:pt x="12" y="6"/>
                      <a:pt x="12" y="7"/>
                      <a:pt x="12" y="8"/>
                    </a:cubicBezTo>
                    <a:cubicBezTo>
                      <a:pt x="12" y="8"/>
                      <a:pt x="12" y="7"/>
                      <a:pt x="10" y="6"/>
                    </a:cubicBezTo>
                    <a:cubicBezTo>
                      <a:pt x="9" y="6"/>
                      <a:pt x="10" y="6"/>
                      <a:pt x="7" y="7"/>
                    </a:cubicBezTo>
                    <a:cubicBezTo>
                      <a:pt x="5" y="8"/>
                      <a:pt x="10" y="9"/>
                      <a:pt x="12" y="10"/>
                    </a:cubicBezTo>
                    <a:cubicBezTo>
                      <a:pt x="14" y="10"/>
                      <a:pt x="14" y="11"/>
                      <a:pt x="15" y="12"/>
                    </a:cubicBezTo>
                    <a:cubicBezTo>
                      <a:pt x="16" y="13"/>
                      <a:pt x="14" y="13"/>
                      <a:pt x="13" y="13"/>
                    </a:cubicBezTo>
                    <a:cubicBezTo>
                      <a:pt x="12" y="13"/>
                      <a:pt x="14" y="14"/>
                      <a:pt x="13" y="15"/>
                    </a:cubicBezTo>
                    <a:cubicBezTo>
                      <a:pt x="13" y="16"/>
                      <a:pt x="11" y="15"/>
                      <a:pt x="9" y="15"/>
                    </a:cubicBezTo>
                    <a:cubicBezTo>
                      <a:pt x="7" y="15"/>
                      <a:pt x="5" y="13"/>
                      <a:pt x="3" y="12"/>
                    </a:cubicBezTo>
                    <a:cubicBezTo>
                      <a:pt x="1" y="11"/>
                      <a:pt x="0" y="14"/>
                      <a:pt x="0" y="15"/>
                    </a:cubicBezTo>
                    <a:cubicBezTo>
                      <a:pt x="0" y="16"/>
                      <a:pt x="0" y="16"/>
                      <a:pt x="4" y="18"/>
                    </a:cubicBezTo>
                    <a:cubicBezTo>
                      <a:pt x="7" y="19"/>
                      <a:pt x="6" y="19"/>
                      <a:pt x="7" y="20"/>
                    </a:cubicBezTo>
                    <a:cubicBezTo>
                      <a:pt x="9" y="20"/>
                      <a:pt x="13" y="23"/>
                      <a:pt x="15" y="24"/>
                    </a:cubicBezTo>
                    <a:cubicBezTo>
                      <a:pt x="16" y="25"/>
                      <a:pt x="20" y="29"/>
                      <a:pt x="21" y="30"/>
                    </a:cubicBezTo>
                    <a:cubicBezTo>
                      <a:pt x="25" y="32"/>
                      <a:pt x="26" y="30"/>
                      <a:pt x="26" y="29"/>
                    </a:cubicBezTo>
                    <a:cubicBezTo>
                      <a:pt x="26" y="29"/>
                      <a:pt x="24" y="26"/>
                      <a:pt x="24" y="25"/>
                    </a:cubicBezTo>
                    <a:cubicBezTo>
                      <a:pt x="24" y="25"/>
                      <a:pt x="26" y="25"/>
                      <a:pt x="25" y="26"/>
                    </a:cubicBezTo>
                    <a:cubicBezTo>
                      <a:pt x="25" y="26"/>
                      <a:pt x="27" y="27"/>
                      <a:pt x="28" y="27"/>
                    </a:cubicBezTo>
                    <a:cubicBezTo>
                      <a:pt x="29" y="27"/>
                      <a:pt x="32" y="26"/>
                      <a:pt x="33" y="26"/>
                    </a:cubicBezTo>
                    <a:cubicBezTo>
                      <a:pt x="34" y="26"/>
                      <a:pt x="35" y="24"/>
                      <a:pt x="35" y="23"/>
                    </a:cubicBezTo>
                    <a:cubicBezTo>
                      <a:pt x="35" y="21"/>
                      <a:pt x="34" y="20"/>
                      <a:pt x="35" y="19"/>
                    </a:cubicBezTo>
                    <a:cubicBezTo>
                      <a:pt x="36" y="19"/>
                      <a:pt x="37" y="18"/>
                      <a:pt x="36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212"/>
              <p:cNvSpPr/>
              <p:nvPr/>
            </p:nvSpPr>
            <p:spPr bwMode="auto">
              <a:xfrm>
                <a:off x="4837" y="1133"/>
                <a:ext cx="41" cy="35"/>
              </a:xfrm>
              <a:custGeom>
                <a:avLst/>
                <a:gdLst>
                  <a:gd name="T0" fmla="*/ 14 w 30"/>
                  <a:gd name="T1" fmla="*/ 14 h 25"/>
                  <a:gd name="T2" fmla="*/ 21 w 30"/>
                  <a:gd name="T3" fmla="*/ 15 h 25"/>
                  <a:gd name="T4" fmla="*/ 27 w 30"/>
                  <a:gd name="T5" fmla="*/ 8 h 25"/>
                  <a:gd name="T6" fmla="*/ 30 w 30"/>
                  <a:gd name="T7" fmla="*/ 4 h 25"/>
                  <a:gd name="T8" fmla="*/ 21 w 30"/>
                  <a:gd name="T9" fmla="*/ 2 h 25"/>
                  <a:gd name="T10" fmla="*/ 12 w 30"/>
                  <a:gd name="T11" fmla="*/ 0 h 25"/>
                  <a:gd name="T12" fmla="*/ 4 w 30"/>
                  <a:gd name="T13" fmla="*/ 2 h 25"/>
                  <a:gd name="T14" fmla="*/ 7 w 30"/>
                  <a:gd name="T15" fmla="*/ 4 h 25"/>
                  <a:gd name="T16" fmla="*/ 3 w 30"/>
                  <a:gd name="T17" fmla="*/ 4 h 25"/>
                  <a:gd name="T18" fmla="*/ 1 w 30"/>
                  <a:gd name="T19" fmla="*/ 6 h 25"/>
                  <a:gd name="T20" fmla="*/ 1 w 30"/>
                  <a:gd name="T21" fmla="*/ 13 h 25"/>
                  <a:gd name="T22" fmla="*/ 2 w 30"/>
                  <a:gd name="T23" fmla="*/ 17 h 25"/>
                  <a:gd name="T24" fmla="*/ 4 w 30"/>
                  <a:gd name="T25" fmla="*/ 21 h 25"/>
                  <a:gd name="T26" fmla="*/ 5 w 30"/>
                  <a:gd name="T27" fmla="*/ 23 h 25"/>
                  <a:gd name="T28" fmla="*/ 8 w 30"/>
                  <a:gd name="T29" fmla="*/ 24 h 25"/>
                  <a:gd name="T30" fmla="*/ 13 w 30"/>
                  <a:gd name="T31" fmla="*/ 18 h 25"/>
                  <a:gd name="T32" fmla="*/ 11 w 30"/>
                  <a:gd name="T33" fmla="*/ 16 h 25"/>
                  <a:gd name="T34" fmla="*/ 14 w 30"/>
                  <a:gd name="T3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25">
                    <a:moveTo>
                      <a:pt x="14" y="14"/>
                    </a:moveTo>
                    <a:cubicBezTo>
                      <a:pt x="15" y="14"/>
                      <a:pt x="20" y="15"/>
                      <a:pt x="21" y="15"/>
                    </a:cubicBezTo>
                    <a:cubicBezTo>
                      <a:pt x="22" y="15"/>
                      <a:pt x="26" y="9"/>
                      <a:pt x="27" y="8"/>
                    </a:cubicBezTo>
                    <a:cubicBezTo>
                      <a:pt x="27" y="8"/>
                      <a:pt x="30" y="5"/>
                      <a:pt x="30" y="4"/>
                    </a:cubicBezTo>
                    <a:cubicBezTo>
                      <a:pt x="30" y="3"/>
                      <a:pt x="24" y="2"/>
                      <a:pt x="21" y="2"/>
                    </a:cubicBezTo>
                    <a:cubicBezTo>
                      <a:pt x="19" y="2"/>
                      <a:pt x="14" y="0"/>
                      <a:pt x="12" y="0"/>
                    </a:cubicBezTo>
                    <a:cubicBezTo>
                      <a:pt x="9" y="0"/>
                      <a:pt x="5" y="1"/>
                      <a:pt x="4" y="2"/>
                    </a:cubicBezTo>
                    <a:cubicBezTo>
                      <a:pt x="2" y="3"/>
                      <a:pt x="5" y="3"/>
                      <a:pt x="7" y="4"/>
                    </a:cubicBezTo>
                    <a:cubicBezTo>
                      <a:pt x="8" y="6"/>
                      <a:pt x="4" y="4"/>
                      <a:pt x="3" y="4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1" y="8"/>
                      <a:pt x="1" y="12"/>
                      <a:pt x="1" y="13"/>
                    </a:cubicBezTo>
                    <a:cubicBezTo>
                      <a:pt x="0" y="14"/>
                      <a:pt x="1" y="16"/>
                      <a:pt x="2" y="17"/>
                    </a:cubicBezTo>
                    <a:cubicBezTo>
                      <a:pt x="4" y="19"/>
                      <a:pt x="4" y="19"/>
                      <a:pt x="4" y="21"/>
                    </a:cubicBezTo>
                    <a:cubicBezTo>
                      <a:pt x="4" y="23"/>
                      <a:pt x="4" y="24"/>
                      <a:pt x="5" y="23"/>
                    </a:cubicBezTo>
                    <a:cubicBezTo>
                      <a:pt x="6" y="22"/>
                      <a:pt x="6" y="24"/>
                      <a:pt x="8" y="24"/>
                    </a:cubicBezTo>
                    <a:cubicBezTo>
                      <a:pt x="9" y="25"/>
                      <a:pt x="12" y="19"/>
                      <a:pt x="13" y="18"/>
                    </a:cubicBezTo>
                    <a:cubicBezTo>
                      <a:pt x="13" y="17"/>
                      <a:pt x="12" y="17"/>
                      <a:pt x="11" y="16"/>
                    </a:cubicBezTo>
                    <a:cubicBezTo>
                      <a:pt x="11" y="15"/>
                      <a:pt x="13" y="14"/>
                      <a:pt x="14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213"/>
              <p:cNvSpPr/>
              <p:nvPr/>
            </p:nvSpPr>
            <p:spPr bwMode="auto">
              <a:xfrm>
                <a:off x="4600" y="1128"/>
                <a:ext cx="85" cy="51"/>
              </a:xfrm>
              <a:custGeom>
                <a:avLst/>
                <a:gdLst>
                  <a:gd name="T0" fmla="*/ 9 w 62"/>
                  <a:gd name="T1" fmla="*/ 30 h 37"/>
                  <a:gd name="T2" fmla="*/ 16 w 62"/>
                  <a:gd name="T3" fmla="*/ 36 h 37"/>
                  <a:gd name="T4" fmla="*/ 19 w 62"/>
                  <a:gd name="T5" fmla="*/ 36 h 37"/>
                  <a:gd name="T6" fmla="*/ 26 w 62"/>
                  <a:gd name="T7" fmla="*/ 34 h 37"/>
                  <a:gd name="T8" fmla="*/ 32 w 62"/>
                  <a:gd name="T9" fmla="*/ 32 h 37"/>
                  <a:gd name="T10" fmla="*/ 34 w 62"/>
                  <a:gd name="T11" fmla="*/ 25 h 37"/>
                  <a:gd name="T12" fmla="*/ 40 w 62"/>
                  <a:gd name="T13" fmla="*/ 21 h 37"/>
                  <a:gd name="T14" fmla="*/ 52 w 62"/>
                  <a:gd name="T15" fmla="*/ 15 h 37"/>
                  <a:gd name="T16" fmla="*/ 61 w 62"/>
                  <a:gd name="T17" fmla="*/ 11 h 37"/>
                  <a:gd name="T18" fmla="*/ 52 w 62"/>
                  <a:gd name="T19" fmla="*/ 5 h 37"/>
                  <a:gd name="T20" fmla="*/ 44 w 62"/>
                  <a:gd name="T21" fmla="*/ 3 h 37"/>
                  <a:gd name="T22" fmla="*/ 40 w 62"/>
                  <a:gd name="T23" fmla="*/ 5 h 37"/>
                  <a:gd name="T24" fmla="*/ 37 w 62"/>
                  <a:gd name="T25" fmla="*/ 3 h 37"/>
                  <a:gd name="T26" fmla="*/ 26 w 62"/>
                  <a:gd name="T27" fmla="*/ 0 h 37"/>
                  <a:gd name="T28" fmla="*/ 9 w 62"/>
                  <a:gd name="T29" fmla="*/ 2 h 37"/>
                  <a:gd name="T30" fmla="*/ 12 w 62"/>
                  <a:gd name="T31" fmla="*/ 8 h 37"/>
                  <a:gd name="T32" fmla="*/ 10 w 62"/>
                  <a:gd name="T33" fmla="*/ 12 h 37"/>
                  <a:gd name="T34" fmla="*/ 8 w 62"/>
                  <a:gd name="T35" fmla="*/ 16 h 37"/>
                  <a:gd name="T36" fmla="*/ 8 w 62"/>
                  <a:gd name="T37" fmla="*/ 18 h 37"/>
                  <a:gd name="T38" fmla="*/ 6 w 62"/>
                  <a:gd name="T39" fmla="*/ 19 h 37"/>
                  <a:gd name="T40" fmla="*/ 4 w 62"/>
                  <a:gd name="T41" fmla="*/ 24 h 37"/>
                  <a:gd name="T42" fmla="*/ 1 w 62"/>
                  <a:gd name="T43" fmla="*/ 28 h 37"/>
                  <a:gd name="T44" fmla="*/ 9 w 62"/>
                  <a:gd name="T45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37">
                    <a:moveTo>
                      <a:pt x="9" y="30"/>
                    </a:moveTo>
                    <a:cubicBezTo>
                      <a:pt x="11" y="31"/>
                      <a:pt x="14" y="35"/>
                      <a:pt x="16" y="36"/>
                    </a:cubicBezTo>
                    <a:cubicBezTo>
                      <a:pt x="18" y="37"/>
                      <a:pt x="18" y="37"/>
                      <a:pt x="19" y="36"/>
                    </a:cubicBezTo>
                    <a:cubicBezTo>
                      <a:pt x="21" y="35"/>
                      <a:pt x="23" y="34"/>
                      <a:pt x="26" y="34"/>
                    </a:cubicBezTo>
                    <a:cubicBezTo>
                      <a:pt x="28" y="34"/>
                      <a:pt x="31" y="34"/>
                      <a:pt x="32" y="32"/>
                    </a:cubicBezTo>
                    <a:cubicBezTo>
                      <a:pt x="33" y="30"/>
                      <a:pt x="32" y="27"/>
                      <a:pt x="34" y="25"/>
                    </a:cubicBezTo>
                    <a:cubicBezTo>
                      <a:pt x="37" y="24"/>
                      <a:pt x="39" y="22"/>
                      <a:pt x="40" y="21"/>
                    </a:cubicBezTo>
                    <a:cubicBezTo>
                      <a:pt x="40" y="20"/>
                      <a:pt x="49" y="17"/>
                      <a:pt x="52" y="15"/>
                    </a:cubicBezTo>
                    <a:cubicBezTo>
                      <a:pt x="55" y="14"/>
                      <a:pt x="62" y="12"/>
                      <a:pt x="61" y="11"/>
                    </a:cubicBezTo>
                    <a:cubicBezTo>
                      <a:pt x="59" y="10"/>
                      <a:pt x="54" y="6"/>
                      <a:pt x="52" y="5"/>
                    </a:cubicBezTo>
                    <a:cubicBezTo>
                      <a:pt x="50" y="4"/>
                      <a:pt x="46" y="3"/>
                      <a:pt x="44" y="3"/>
                    </a:cubicBezTo>
                    <a:cubicBezTo>
                      <a:pt x="43" y="4"/>
                      <a:pt x="41" y="5"/>
                      <a:pt x="40" y="5"/>
                    </a:cubicBezTo>
                    <a:cubicBezTo>
                      <a:pt x="40" y="5"/>
                      <a:pt x="39" y="4"/>
                      <a:pt x="37" y="3"/>
                    </a:cubicBezTo>
                    <a:cubicBezTo>
                      <a:pt x="34" y="3"/>
                      <a:pt x="28" y="0"/>
                      <a:pt x="26" y="0"/>
                    </a:cubicBezTo>
                    <a:cubicBezTo>
                      <a:pt x="24" y="0"/>
                      <a:pt x="10" y="2"/>
                      <a:pt x="9" y="2"/>
                    </a:cubicBezTo>
                    <a:cubicBezTo>
                      <a:pt x="8" y="3"/>
                      <a:pt x="12" y="6"/>
                      <a:pt x="12" y="8"/>
                    </a:cubicBezTo>
                    <a:cubicBezTo>
                      <a:pt x="12" y="9"/>
                      <a:pt x="11" y="10"/>
                      <a:pt x="10" y="12"/>
                    </a:cubicBezTo>
                    <a:cubicBezTo>
                      <a:pt x="9" y="13"/>
                      <a:pt x="7" y="14"/>
                      <a:pt x="8" y="16"/>
                    </a:cubicBezTo>
                    <a:cubicBezTo>
                      <a:pt x="9" y="17"/>
                      <a:pt x="9" y="18"/>
                      <a:pt x="8" y="18"/>
                    </a:cubicBezTo>
                    <a:cubicBezTo>
                      <a:pt x="7" y="18"/>
                      <a:pt x="6" y="19"/>
                      <a:pt x="6" y="19"/>
                    </a:cubicBezTo>
                    <a:cubicBezTo>
                      <a:pt x="6" y="20"/>
                      <a:pt x="4" y="24"/>
                      <a:pt x="4" y="24"/>
                    </a:cubicBezTo>
                    <a:cubicBezTo>
                      <a:pt x="3" y="25"/>
                      <a:pt x="0" y="28"/>
                      <a:pt x="1" y="28"/>
                    </a:cubicBezTo>
                    <a:cubicBezTo>
                      <a:pt x="2" y="28"/>
                      <a:pt x="7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214"/>
              <p:cNvSpPr/>
              <p:nvPr/>
            </p:nvSpPr>
            <p:spPr bwMode="auto">
              <a:xfrm>
                <a:off x="4766" y="1113"/>
                <a:ext cx="10" cy="8"/>
              </a:xfrm>
              <a:custGeom>
                <a:avLst/>
                <a:gdLst>
                  <a:gd name="T0" fmla="*/ 4 w 7"/>
                  <a:gd name="T1" fmla="*/ 5 h 6"/>
                  <a:gd name="T2" fmla="*/ 7 w 7"/>
                  <a:gd name="T3" fmla="*/ 4 h 6"/>
                  <a:gd name="T4" fmla="*/ 4 w 7"/>
                  <a:gd name="T5" fmla="*/ 0 h 6"/>
                  <a:gd name="T6" fmla="*/ 1 w 7"/>
                  <a:gd name="T7" fmla="*/ 3 h 6"/>
                  <a:gd name="T8" fmla="*/ 4 w 7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5"/>
                    </a:moveTo>
                    <a:cubicBezTo>
                      <a:pt x="6" y="6"/>
                      <a:pt x="6" y="4"/>
                      <a:pt x="7" y="4"/>
                    </a:cubicBezTo>
                    <a:cubicBezTo>
                      <a:pt x="7" y="3"/>
                      <a:pt x="4" y="0"/>
                      <a:pt x="4" y="0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1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215"/>
              <p:cNvSpPr/>
              <p:nvPr/>
            </p:nvSpPr>
            <p:spPr bwMode="auto">
              <a:xfrm>
                <a:off x="4667" y="1085"/>
                <a:ext cx="95" cy="46"/>
              </a:xfrm>
              <a:custGeom>
                <a:avLst/>
                <a:gdLst>
                  <a:gd name="T0" fmla="*/ 16 w 69"/>
                  <a:gd name="T1" fmla="*/ 11 h 33"/>
                  <a:gd name="T2" fmla="*/ 10 w 69"/>
                  <a:gd name="T3" fmla="*/ 12 h 33"/>
                  <a:gd name="T4" fmla="*/ 6 w 69"/>
                  <a:gd name="T5" fmla="*/ 14 h 33"/>
                  <a:gd name="T6" fmla="*/ 15 w 69"/>
                  <a:gd name="T7" fmla="*/ 16 h 33"/>
                  <a:gd name="T8" fmla="*/ 5 w 69"/>
                  <a:gd name="T9" fmla="*/ 17 h 33"/>
                  <a:gd name="T10" fmla="*/ 3 w 69"/>
                  <a:gd name="T11" fmla="*/ 19 h 33"/>
                  <a:gd name="T12" fmla="*/ 13 w 69"/>
                  <a:gd name="T13" fmla="*/ 18 h 33"/>
                  <a:gd name="T14" fmla="*/ 9 w 69"/>
                  <a:gd name="T15" fmla="*/ 21 h 33"/>
                  <a:gd name="T16" fmla="*/ 2 w 69"/>
                  <a:gd name="T17" fmla="*/ 21 h 33"/>
                  <a:gd name="T18" fmla="*/ 1 w 69"/>
                  <a:gd name="T19" fmla="*/ 24 h 33"/>
                  <a:gd name="T20" fmla="*/ 7 w 69"/>
                  <a:gd name="T21" fmla="*/ 24 h 33"/>
                  <a:gd name="T22" fmla="*/ 10 w 69"/>
                  <a:gd name="T23" fmla="*/ 26 h 33"/>
                  <a:gd name="T24" fmla="*/ 11 w 69"/>
                  <a:gd name="T25" fmla="*/ 25 h 33"/>
                  <a:gd name="T26" fmla="*/ 13 w 69"/>
                  <a:gd name="T27" fmla="*/ 25 h 33"/>
                  <a:gd name="T28" fmla="*/ 17 w 69"/>
                  <a:gd name="T29" fmla="*/ 24 h 33"/>
                  <a:gd name="T30" fmla="*/ 21 w 69"/>
                  <a:gd name="T31" fmla="*/ 21 h 33"/>
                  <a:gd name="T32" fmla="*/ 22 w 69"/>
                  <a:gd name="T33" fmla="*/ 22 h 33"/>
                  <a:gd name="T34" fmla="*/ 23 w 69"/>
                  <a:gd name="T35" fmla="*/ 24 h 33"/>
                  <a:gd name="T36" fmla="*/ 30 w 69"/>
                  <a:gd name="T37" fmla="*/ 23 h 33"/>
                  <a:gd name="T38" fmla="*/ 36 w 69"/>
                  <a:gd name="T39" fmla="*/ 23 h 33"/>
                  <a:gd name="T40" fmla="*/ 33 w 69"/>
                  <a:gd name="T41" fmla="*/ 25 h 33"/>
                  <a:gd name="T42" fmla="*/ 25 w 69"/>
                  <a:gd name="T43" fmla="*/ 26 h 33"/>
                  <a:gd name="T44" fmla="*/ 19 w 69"/>
                  <a:gd name="T45" fmla="*/ 29 h 33"/>
                  <a:gd name="T46" fmla="*/ 22 w 69"/>
                  <a:gd name="T47" fmla="*/ 32 h 33"/>
                  <a:gd name="T48" fmla="*/ 35 w 69"/>
                  <a:gd name="T49" fmla="*/ 30 h 33"/>
                  <a:gd name="T50" fmla="*/ 41 w 69"/>
                  <a:gd name="T51" fmla="*/ 28 h 33"/>
                  <a:gd name="T52" fmla="*/ 49 w 69"/>
                  <a:gd name="T53" fmla="*/ 25 h 33"/>
                  <a:gd name="T54" fmla="*/ 52 w 69"/>
                  <a:gd name="T55" fmla="*/ 26 h 33"/>
                  <a:gd name="T56" fmla="*/ 55 w 69"/>
                  <a:gd name="T57" fmla="*/ 25 h 33"/>
                  <a:gd name="T58" fmla="*/ 58 w 69"/>
                  <a:gd name="T59" fmla="*/ 25 h 33"/>
                  <a:gd name="T60" fmla="*/ 66 w 69"/>
                  <a:gd name="T61" fmla="*/ 23 h 33"/>
                  <a:gd name="T62" fmla="*/ 68 w 69"/>
                  <a:gd name="T63" fmla="*/ 19 h 33"/>
                  <a:gd name="T64" fmla="*/ 67 w 69"/>
                  <a:gd name="T65" fmla="*/ 14 h 33"/>
                  <a:gd name="T66" fmla="*/ 62 w 69"/>
                  <a:gd name="T67" fmla="*/ 14 h 33"/>
                  <a:gd name="T68" fmla="*/ 61 w 69"/>
                  <a:gd name="T69" fmla="*/ 16 h 33"/>
                  <a:gd name="T70" fmla="*/ 59 w 69"/>
                  <a:gd name="T71" fmla="*/ 16 h 33"/>
                  <a:gd name="T72" fmla="*/ 55 w 69"/>
                  <a:gd name="T73" fmla="*/ 13 h 33"/>
                  <a:gd name="T74" fmla="*/ 53 w 69"/>
                  <a:gd name="T75" fmla="*/ 13 h 33"/>
                  <a:gd name="T76" fmla="*/ 52 w 69"/>
                  <a:gd name="T77" fmla="*/ 12 h 33"/>
                  <a:gd name="T78" fmla="*/ 52 w 69"/>
                  <a:gd name="T79" fmla="*/ 9 h 33"/>
                  <a:gd name="T80" fmla="*/ 50 w 69"/>
                  <a:gd name="T81" fmla="*/ 4 h 33"/>
                  <a:gd name="T82" fmla="*/ 44 w 69"/>
                  <a:gd name="T83" fmla="*/ 7 h 33"/>
                  <a:gd name="T84" fmla="*/ 42 w 69"/>
                  <a:gd name="T85" fmla="*/ 9 h 33"/>
                  <a:gd name="T86" fmla="*/ 47 w 69"/>
                  <a:gd name="T87" fmla="*/ 12 h 33"/>
                  <a:gd name="T88" fmla="*/ 44 w 69"/>
                  <a:gd name="T89" fmla="*/ 15 h 33"/>
                  <a:gd name="T90" fmla="*/ 47 w 69"/>
                  <a:gd name="T91" fmla="*/ 17 h 33"/>
                  <a:gd name="T92" fmla="*/ 41 w 69"/>
                  <a:gd name="T93" fmla="*/ 20 h 33"/>
                  <a:gd name="T94" fmla="*/ 36 w 69"/>
                  <a:gd name="T95" fmla="*/ 20 h 33"/>
                  <a:gd name="T96" fmla="*/ 34 w 69"/>
                  <a:gd name="T97" fmla="*/ 17 h 33"/>
                  <a:gd name="T98" fmla="*/ 32 w 69"/>
                  <a:gd name="T99" fmla="*/ 16 h 33"/>
                  <a:gd name="T100" fmla="*/ 26 w 69"/>
                  <a:gd name="T101" fmla="*/ 12 h 33"/>
                  <a:gd name="T102" fmla="*/ 21 w 69"/>
                  <a:gd name="T103" fmla="*/ 12 h 33"/>
                  <a:gd name="T104" fmla="*/ 19 w 69"/>
                  <a:gd name="T105" fmla="*/ 8 h 33"/>
                  <a:gd name="T106" fmla="*/ 11 w 69"/>
                  <a:gd name="T107" fmla="*/ 9 h 33"/>
                  <a:gd name="T108" fmla="*/ 16 w 69"/>
                  <a:gd name="T10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33">
                    <a:moveTo>
                      <a:pt x="16" y="11"/>
                    </a:moveTo>
                    <a:cubicBezTo>
                      <a:pt x="18" y="12"/>
                      <a:pt x="11" y="12"/>
                      <a:pt x="10" y="12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5" y="16"/>
                      <a:pt x="13" y="16"/>
                      <a:pt x="15" y="16"/>
                    </a:cubicBezTo>
                    <a:cubicBezTo>
                      <a:pt x="17" y="16"/>
                      <a:pt x="7" y="17"/>
                      <a:pt x="5" y="17"/>
                    </a:cubicBezTo>
                    <a:cubicBezTo>
                      <a:pt x="3" y="17"/>
                      <a:pt x="2" y="18"/>
                      <a:pt x="3" y="19"/>
                    </a:cubicBezTo>
                    <a:cubicBezTo>
                      <a:pt x="5" y="19"/>
                      <a:pt x="11" y="19"/>
                      <a:pt x="13" y="18"/>
                    </a:cubicBezTo>
                    <a:cubicBezTo>
                      <a:pt x="15" y="18"/>
                      <a:pt x="12" y="20"/>
                      <a:pt x="9" y="21"/>
                    </a:cubicBezTo>
                    <a:cubicBezTo>
                      <a:pt x="6" y="22"/>
                      <a:pt x="4" y="21"/>
                      <a:pt x="2" y="21"/>
                    </a:cubicBezTo>
                    <a:cubicBezTo>
                      <a:pt x="0" y="21"/>
                      <a:pt x="1" y="23"/>
                      <a:pt x="1" y="24"/>
                    </a:cubicBezTo>
                    <a:cubicBezTo>
                      <a:pt x="1" y="25"/>
                      <a:pt x="5" y="24"/>
                      <a:pt x="7" y="24"/>
                    </a:cubicBezTo>
                    <a:cubicBezTo>
                      <a:pt x="9" y="24"/>
                      <a:pt x="8" y="24"/>
                      <a:pt x="10" y="26"/>
                    </a:cubicBezTo>
                    <a:cubicBezTo>
                      <a:pt x="12" y="28"/>
                      <a:pt x="11" y="26"/>
                      <a:pt x="11" y="25"/>
                    </a:cubicBezTo>
                    <a:cubicBezTo>
                      <a:pt x="12" y="24"/>
                      <a:pt x="13" y="25"/>
                      <a:pt x="13" y="25"/>
                    </a:cubicBezTo>
                    <a:cubicBezTo>
                      <a:pt x="13" y="25"/>
                      <a:pt x="16" y="24"/>
                      <a:pt x="17" y="24"/>
                    </a:cubicBezTo>
                    <a:cubicBezTo>
                      <a:pt x="18" y="23"/>
                      <a:pt x="19" y="22"/>
                      <a:pt x="21" y="21"/>
                    </a:cubicBezTo>
                    <a:cubicBezTo>
                      <a:pt x="22" y="20"/>
                      <a:pt x="24" y="21"/>
                      <a:pt x="22" y="22"/>
                    </a:cubicBezTo>
                    <a:cubicBezTo>
                      <a:pt x="21" y="23"/>
                      <a:pt x="21" y="24"/>
                      <a:pt x="23" y="24"/>
                    </a:cubicBezTo>
                    <a:cubicBezTo>
                      <a:pt x="25" y="25"/>
                      <a:pt x="28" y="23"/>
                      <a:pt x="30" y="23"/>
                    </a:cubicBezTo>
                    <a:cubicBezTo>
                      <a:pt x="31" y="23"/>
                      <a:pt x="34" y="23"/>
                      <a:pt x="36" y="23"/>
                    </a:cubicBezTo>
                    <a:cubicBezTo>
                      <a:pt x="39" y="23"/>
                      <a:pt x="36" y="25"/>
                      <a:pt x="33" y="25"/>
                    </a:cubicBezTo>
                    <a:cubicBezTo>
                      <a:pt x="30" y="26"/>
                      <a:pt x="27" y="25"/>
                      <a:pt x="25" y="26"/>
                    </a:cubicBezTo>
                    <a:cubicBezTo>
                      <a:pt x="24" y="28"/>
                      <a:pt x="21" y="28"/>
                      <a:pt x="19" y="29"/>
                    </a:cubicBezTo>
                    <a:cubicBezTo>
                      <a:pt x="16" y="30"/>
                      <a:pt x="20" y="31"/>
                      <a:pt x="22" y="32"/>
                    </a:cubicBezTo>
                    <a:cubicBezTo>
                      <a:pt x="25" y="33"/>
                      <a:pt x="32" y="30"/>
                      <a:pt x="35" y="30"/>
                    </a:cubicBezTo>
                    <a:cubicBezTo>
                      <a:pt x="37" y="29"/>
                      <a:pt x="39" y="29"/>
                      <a:pt x="41" y="28"/>
                    </a:cubicBezTo>
                    <a:cubicBezTo>
                      <a:pt x="44" y="28"/>
                      <a:pt x="47" y="26"/>
                      <a:pt x="49" y="25"/>
                    </a:cubicBezTo>
                    <a:cubicBezTo>
                      <a:pt x="50" y="25"/>
                      <a:pt x="50" y="26"/>
                      <a:pt x="52" y="26"/>
                    </a:cubicBezTo>
                    <a:cubicBezTo>
                      <a:pt x="53" y="27"/>
                      <a:pt x="53" y="26"/>
                      <a:pt x="55" y="25"/>
                    </a:cubicBezTo>
                    <a:cubicBezTo>
                      <a:pt x="57" y="24"/>
                      <a:pt x="56" y="25"/>
                      <a:pt x="58" y="25"/>
                    </a:cubicBezTo>
                    <a:cubicBezTo>
                      <a:pt x="59" y="26"/>
                      <a:pt x="64" y="24"/>
                      <a:pt x="66" y="23"/>
                    </a:cubicBezTo>
                    <a:cubicBezTo>
                      <a:pt x="68" y="22"/>
                      <a:pt x="67" y="19"/>
                      <a:pt x="68" y="19"/>
                    </a:cubicBezTo>
                    <a:cubicBezTo>
                      <a:pt x="69" y="18"/>
                      <a:pt x="68" y="15"/>
                      <a:pt x="67" y="14"/>
                    </a:cubicBezTo>
                    <a:cubicBezTo>
                      <a:pt x="65" y="14"/>
                      <a:pt x="64" y="14"/>
                      <a:pt x="62" y="14"/>
                    </a:cubicBezTo>
                    <a:cubicBezTo>
                      <a:pt x="60" y="14"/>
                      <a:pt x="61" y="16"/>
                      <a:pt x="61" y="16"/>
                    </a:cubicBezTo>
                    <a:cubicBezTo>
                      <a:pt x="61" y="17"/>
                      <a:pt x="60" y="16"/>
                      <a:pt x="59" y="16"/>
                    </a:cubicBezTo>
                    <a:cubicBezTo>
                      <a:pt x="58" y="16"/>
                      <a:pt x="55" y="15"/>
                      <a:pt x="55" y="13"/>
                    </a:cubicBezTo>
                    <a:cubicBezTo>
                      <a:pt x="55" y="12"/>
                      <a:pt x="53" y="13"/>
                      <a:pt x="53" y="13"/>
                    </a:cubicBezTo>
                    <a:cubicBezTo>
                      <a:pt x="52" y="13"/>
                      <a:pt x="51" y="12"/>
                      <a:pt x="52" y="12"/>
                    </a:cubicBezTo>
                    <a:cubicBezTo>
                      <a:pt x="53" y="11"/>
                      <a:pt x="53" y="10"/>
                      <a:pt x="52" y="9"/>
                    </a:cubicBezTo>
                    <a:cubicBezTo>
                      <a:pt x="51" y="8"/>
                      <a:pt x="51" y="7"/>
                      <a:pt x="50" y="4"/>
                    </a:cubicBezTo>
                    <a:cubicBezTo>
                      <a:pt x="49" y="0"/>
                      <a:pt x="45" y="5"/>
                      <a:pt x="44" y="7"/>
                    </a:cubicBezTo>
                    <a:cubicBezTo>
                      <a:pt x="44" y="8"/>
                      <a:pt x="44" y="8"/>
                      <a:pt x="42" y="9"/>
                    </a:cubicBezTo>
                    <a:cubicBezTo>
                      <a:pt x="41" y="10"/>
                      <a:pt x="45" y="11"/>
                      <a:pt x="47" y="12"/>
                    </a:cubicBezTo>
                    <a:cubicBezTo>
                      <a:pt x="49" y="14"/>
                      <a:pt x="47" y="14"/>
                      <a:pt x="44" y="15"/>
                    </a:cubicBezTo>
                    <a:cubicBezTo>
                      <a:pt x="41" y="15"/>
                      <a:pt x="44" y="15"/>
                      <a:pt x="47" y="17"/>
                    </a:cubicBezTo>
                    <a:cubicBezTo>
                      <a:pt x="49" y="18"/>
                      <a:pt x="44" y="20"/>
                      <a:pt x="41" y="20"/>
                    </a:cubicBezTo>
                    <a:cubicBezTo>
                      <a:pt x="37" y="20"/>
                      <a:pt x="38" y="20"/>
                      <a:pt x="36" y="20"/>
                    </a:cubicBezTo>
                    <a:cubicBezTo>
                      <a:pt x="35" y="20"/>
                      <a:pt x="35" y="18"/>
                      <a:pt x="34" y="17"/>
                    </a:cubicBezTo>
                    <a:cubicBezTo>
                      <a:pt x="34" y="16"/>
                      <a:pt x="33" y="16"/>
                      <a:pt x="32" y="16"/>
                    </a:cubicBezTo>
                    <a:cubicBezTo>
                      <a:pt x="32" y="15"/>
                      <a:pt x="28" y="12"/>
                      <a:pt x="26" y="12"/>
                    </a:cubicBezTo>
                    <a:cubicBezTo>
                      <a:pt x="24" y="11"/>
                      <a:pt x="22" y="12"/>
                      <a:pt x="21" y="12"/>
                    </a:cubicBezTo>
                    <a:cubicBezTo>
                      <a:pt x="19" y="12"/>
                      <a:pt x="19" y="9"/>
                      <a:pt x="19" y="8"/>
                    </a:cubicBezTo>
                    <a:cubicBezTo>
                      <a:pt x="18" y="7"/>
                      <a:pt x="13" y="8"/>
                      <a:pt x="11" y="9"/>
                    </a:cubicBezTo>
                    <a:cubicBezTo>
                      <a:pt x="9" y="10"/>
                      <a:pt x="14" y="11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216"/>
              <p:cNvSpPr/>
              <p:nvPr/>
            </p:nvSpPr>
            <p:spPr bwMode="auto">
              <a:xfrm>
                <a:off x="4652" y="1103"/>
                <a:ext cx="17" cy="11"/>
              </a:xfrm>
              <a:custGeom>
                <a:avLst/>
                <a:gdLst>
                  <a:gd name="T0" fmla="*/ 1 w 12"/>
                  <a:gd name="T1" fmla="*/ 6 h 8"/>
                  <a:gd name="T2" fmla="*/ 7 w 12"/>
                  <a:gd name="T3" fmla="*/ 6 h 8"/>
                  <a:gd name="T4" fmla="*/ 11 w 12"/>
                  <a:gd name="T5" fmla="*/ 1 h 8"/>
                  <a:gd name="T6" fmla="*/ 1 w 12"/>
                  <a:gd name="T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1" y="6"/>
                    </a:moveTo>
                    <a:cubicBezTo>
                      <a:pt x="2" y="6"/>
                      <a:pt x="6" y="8"/>
                      <a:pt x="7" y="6"/>
                    </a:cubicBezTo>
                    <a:cubicBezTo>
                      <a:pt x="8" y="5"/>
                      <a:pt x="12" y="0"/>
                      <a:pt x="11" y="1"/>
                    </a:cubicBezTo>
                    <a:cubicBezTo>
                      <a:pt x="9" y="1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217"/>
              <p:cNvSpPr/>
              <p:nvPr/>
            </p:nvSpPr>
            <p:spPr bwMode="auto">
              <a:xfrm>
                <a:off x="4625" y="1080"/>
                <a:ext cx="59" cy="27"/>
              </a:xfrm>
              <a:custGeom>
                <a:avLst/>
                <a:gdLst>
                  <a:gd name="T0" fmla="*/ 2 w 43"/>
                  <a:gd name="T1" fmla="*/ 15 h 20"/>
                  <a:gd name="T2" fmla="*/ 1 w 43"/>
                  <a:gd name="T3" fmla="*/ 18 h 20"/>
                  <a:gd name="T4" fmla="*/ 4 w 43"/>
                  <a:gd name="T5" fmla="*/ 19 h 20"/>
                  <a:gd name="T6" fmla="*/ 7 w 43"/>
                  <a:gd name="T7" fmla="*/ 18 h 20"/>
                  <a:gd name="T8" fmla="*/ 11 w 43"/>
                  <a:gd name="T9" fmla="*/ 17 h 20"/>
                  <a:gd name="T10" fmla="*/ 13 w 43"/>
                  <a:gd name="T11" fmla="*/ 18 h 20"/>
                  <a:gd name="T12" fmla="*/ 17 w 43"/>
                  <a:gd name="T13" fmla="*/ 19 h 20"/>
                  <a:gd name="T14" fmla="*/ 19 w 43"/>
                  <a:gd name="T15" fmla="*/ 17 h 20"/>
                  <a:gd name="T16" fmla="*/ 21 w 43"/>
                  <a:gd name="T17" fmla="*/ 15 h 20"/>
                  <a:gd name="T18" fmla="*/ 23 w 43"/>
                  <a:gd name="T19" fmla="*/ 16 h 20"/>
                  <a:gd name="T20" fmla="*/ 24 w 43"/>
                  <a:gd name="T21" fmla="*/ 12 h 20"/>
                  <a:gd name="T22" fmla="*/ 24 w 43"/>
                  <a:gd name="T23" fmla="*/ 11 h 20"/>
                  <a:gd name="T24" fmla="*/ 26 w 43"/>
                  <a:gd name="T25" fmla="*/ 10 h 20"/>
                  <a:gd name="T26" fmla="*/ 29 w 43"/>
                  <a:gd name="T27" fmla="*/ 9 h 20"/>
                  <a:gd name="T28" fmla="*/ 29 w 43"/>
                  <a:gd name="T29" fmla="*/ 14 h 20"/>
                  <a:gd name="T30" fmla="*/ 34 w 43"/>
                  <a:gd name="T31" fmla="*/ 14 h 20"/>
                  <a:gd name="T32" fmla="*/ 35 w 43"/>
                  <a:gd name="T33" fmla="*/ 11 h 20"/>
                  <a:gd name="T34" fmla="*/ 40 w 43"/>
                  <a:gd name="T35" fmla="*/ 10 h 20"/>
                  <a:gd name="T36" fmla="*/ 39 w 43"/>
                  <a:gd name="T37" fmla="*/ 9 h 20"/>
                  <a:gd name="T38" fmla="*/ 40 w 43"/>
                  <a:gd name="T39" fmla="*/ 8 h 20"/>
                  <a:gd name="T40" fmla="*/ 39 w 43"/>
                  <a:gd name="T41" fmla="*/ 5 h 20"/>
                  <a:gd name="T42" fmla="*/ 41 w 43"/>
                  <a:gd name="T43" fmla="*/ 2 h 20"/>
                  <a:gd name="T44" fmla="*/ 36 w 43"/>
                  <a:gd name="T45" fmla="*/ 0 h 20"/>
                  <a:gd name="T46" fmla="*/ 35 w 43"/>
                  <a:gd name="T47" fmla="*/ 2 h 20"/>
                  <a:gd name="T48" fmla="*/ 23 w 43"/>
                  <a:gd name="T49" fmla="*/ 2 h 20"/>
                  <a:gd name="T50" fmla="*/ 13 w 43"/>
                  <a:gd name="T51" fmla="*/ 9 h 20"/>
                  <a:gd name="T52" fmla="*/ 9 w 43"/>
                  <a:gd name="T53" fmla="*/ 13 h 20"/>
                  <a:gd name="T54" fmla="*/ 3 w 43"/>
                  <a:gd name="T55" fmla="*/ 14 h 20"/>
                  <a:gd name="T56" fmla="*/ 2 w 43"/>
                  <a:gd name="T5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20">
                    <a:moveTo>
                      <a:pt x="2" y="15"/>
                    </a:moveTo>
                    <a:cubicBezTo>
                      <a:pt x="4" y="15"/>
                      <a:pt x="2" y="16"/>
                      <a:pt x="1" y="18"/>
                    </a:cubicBezTo>
                    <a:cubicBezTo>
                      <a:pt x="0" y="20"/>
                      <a:pt x="2" y="19"/>
                      <a:pt x="4" y="19"/>
                    </a:cubicBezTo>
                    <a:cubicBezTo>
                      <a:pt x="5" y="18"/>
                      <a:pt x="6" y="18"/>
                      <a:pt x="7" y="18"/>
                    </a:cubicBezTo>
                    <a:cubicBezTo>
                      <a:pt x="9" y="19"/>
                      <a:pt x="10" y="18"/>
                      <a:pt x="11" y="17"/>
                    </a:cubicBezTo>
                    <a:cubicBezTo>
                      <a:pt x="13" y="16"/>
                      <a:pt x="12" y="17"/>
                      <a:pt x="13" y="18"/>
                    </a:cubicBezTo>
                    <a:cubicBezTo>
                      <a:pt x="14" y="20"/>
                      <a:pt x="15" y="19"/>
                      <a:pt x="17" y="19"/>
                    </a:cubicBezTo>
                    <a:cubicBezTo>
                      <a:pt x="19" y="19"/>
                      <a:pt x="19" y="18"/>
                      <a:pt x="19" y="17"/>
                    </a:cubicBezTo>
                    <a:cubicBezTo>
                      <a:pt x="19" y="16"/>
                      <a:pt x="20" y="15"/>
                      <a:pt x="21" y="15"/>
                    </a:cubicBezTo>
                    <a:cubicBezTo>
                      <a:pt x="21" y="16"/>
                      <a:pt x="22" y="17"/>
                      <a:pt x="23" y="16"/>
                    </a:cubicBezTo>
                    <a:cubicBezTo>
                      <a:pt x="24" y="15"/>
                      <a:pt x="24" y="14"/>
                      <a:pt x="24" y="12"/>
                    </a:cubicBezTo>
                    <a:cubicBezTo>
                      <a:pt x="24" y="10"/>
                      <a:pt x="24" y="10"/>
                      <a:pt x="24" y="11"/>
                    </a:cubicBezTo>
                    <a:cubicBezTo>
                      <a:pt x="24" y="11"/>
                      <a:pt x="26" y="11"/>
                      <a:pt x="26" y="10"/>
                    </a:cubicBezTo>
                    <a:cubicBezTo>
                      <a:pt x="26" y="9"/>
                      <a:pt x="27" y="8"/>
                      <a:pt x="29" y="9"/>
                    </a:cubicBezTo>
                    <a:cubicBezTo>
                      <a:pt x="31" y="10"/>
                      <a:pt x="29" y="11"/>
                      <a:pt x="29" y="14"/>
                    </a:cubicBezTo>
                    <a:cubicBezTo>
                      <a:pt x="28" y="16"/>
                      <a:pt x="33" y="14"/>
                      <a:pt x="34" y="14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5" y="11"/>
                      <a:pt x="38" y="11"/>
                      <a:pt x="40" y="10"/>
                    </a:cubicBezTo>
                    <a:cubicBezTo>
                      <a:pt x="41" y="10"/>
                      <a:pt x="39" y="9"/>
                      <a:pt x="39" y="9"/>
                    </a:cubicBezTo>
                    <a:cubicBezTo>
                      <a:pt x="39" y="8"/>
                      <a:pt x="39" y="8"/>
                      <a:pt x="40" y="8"/>
                    </a:cubicBezTo>
                    <a:cubicBezTo>
                      <a:pt x="41" y="7"/>
                      <a:pt x="40" y="5"/>
                      <a:pt x="39" y="5"/>
                    </a:cubicBezTo>
                    <a:cubicBezTo>
                      <a:pt x="38" y="4"/>
                      <a:pt x="40" y="3"/>
                      <a:pt x="41" y="2"/>
                    </a:cubicBezTo>
                    <a:cubicBezTo>
                      <a:pt x="43" y="1"/>
                      <a:pt x="38" y="0"/>
                      <a:pt x="36" y="0"/>
                    </a:cubicBezTo>
                    <a:cubicBezTo>
                      <a:pt x="34" y="0"/>
                      <a:pt x="35" y="1"/>
                      <a:pt x="35" y="2"/>
                    </a:cubicBezTo>
                    <a:cubicBezTo>
                      <a:pt x="35" y="4"/>
                      <a:pt x="29" y="3"/>
                      <a:pt x="23" y="2"/>
                    </a:cubicBezTo>
                    <a:cubicBezTo>
                      <a:pt x="18" y="2"/>
                      <a:pt x="16" y="8"/>
                      <a:pt x="13" y="9"/>
                    </a:cubicBezTo>
                    <a:cubicBezTo>
                      <a:pt x="10" y="11"/>
                      <a:pt x="11" y="12"/>
                      <a:pt x="9" y="13"/>
                    </a:cubicBezTo>
                    <a:cubicBezTo>
                      <a:pt x="7" y="14"/>
                      <a:pt x="5" y="13"/>
                      <a:pt x="3" y="14"/>
                    </a:cubicBezTo>
                    <a:cubicBezTo>
                      <a:pt x="0" y="15"/>
                      <a:pt x="0" y="16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218"/>
              <p:cNvSpPr/>
              <p:nvPr/>
            </p:nvSpPr>
            <p:spPr bwMode="auto">
              <a:xfrm>
                <a:off x="4688" y="1091"/>
                <a:ext cx="12" cy="2"/>
              </a:xfrm>
              <a:custGeom>
                <a:avLst/>
                <a:gdLst>
                  <a:gd name="T0" fmla="*/ 3 w 9"/>
                  <a:gd name="T1" fmla="*/ 0 h 2"/>
                  <a:gd name="T2" fmla="*/ 7 w 9"/>
                  <a:gd name="T3" fmla="*/ 2 h 2"/>
                  <a:gd name="T4" fmla="*/ 3 w 9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">
                    <a:moveTo>
                      <a:pt x="3" y="0"/>
                    </a:moveTo>
                    <a:cubicBezTo>
                      <a:pt x="0" y="1"/>
                      <a:pt x="4" y="2"/>
                      <a:pt x="7" y="2"/>
                    </a:cubicBezTo>
                    <a:cubicBezTo>
                      <a:pt x="9" y="2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219"/>
              <p:cNvSpPr/>
              <p:nvPr/>
            </p:nvSpPr>
            <p:spPr bwMode="auto">
              <a:xfrm>
                <a:off x="4700" y="1069"/>
                <a:ext cx="31" cy="15"/>
              </a:xfrm>
              <a:custGeom>
                <a:avLst/>
                <a:gdLst>
                  <a:gd name="T0" fmla="*/ 7 w 22"/>
                  <a:gd name="T1" fmla="*/ 10 h 11"/>
                  <a:gd name="T2" fmla="*/ 17 w 22"/>
                  <a:gd name="T3" fmla="*/ 7 h 11"/>
                  <a:gd name="T4" fmla="*/ 15 w 22"/>
                  <a:gd name="T5" fmla="*/ 5 h 11"/>
                  <a:gd name="T6" fmla="*/ 19 w 22"/>
                  <a:gd name="T7" fmla="*/ 3 h 11"/>
                  <a:gd name="T8" fmla="*/ 19 w 22"/>
                  <a:gd name="T9" fmla="*/ 0 h 11"/>
                  <a:gd name="T10" fmla="*/ 4 w 22"/>
                  <a:gd name="T11" fmla="*/ 3 h 11"/>
                  <a:gd name="T12" fmla="*/ 0 w 22"/>
                  <a:gd name="T13" fmla="*/ 6 h 11"/>
                  <a:gd name="T14" fmla="*/ 7 w 22"/>
                  <a:gd name="T15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">
                    <a:moveTo>
                      <a:pt x="7" y="10"/>
                    </a:moveTo>
                    <a:cubicBezTo>
                      <a:pt x="9" y="11"/>
                      <a:pt x="15" y="8"/>
                      <a:pt x="17" y="7"/>
                    </a:cubicBezTo>
                    <a:cubicBezTo>
                      <a:pt x="19" y="7"/>
                      <a:pt x="17" y="5"/>
                      <a:pt x="15" y="5"/>
                    </a:cubicBezTo>
                    <a:cubicBezTo>
                      <a:pt x="14" y="5"/>
                      <a:pt x="15" y="3"/>
                      <a:pt x="19" y="3"/>
                    </a:cubicBezTo>
                    <a:cubicBezTo>
                      <a:pt x="22" y="3"/>
                      <a:pt x="21" y="1"/>
                      <a:pt x="19" y="0"/>
                    </a:cubicBezTo>
                    <a:cubicBezTo>
                      <a:pt x="16" y="0"/>
                      <a:pt x="5" y="2"/>
                      <a:pt x="4" y="3"/>
                    </a:cubicBezTo>
                    <a:cubicBezTo>
                      <a:pt x="2" y="3"/>
                      <a:pt x="0" y="4"/>
                      <a:pt x="0" y="6"/>
                    </a:cubicBezTo>
                    <a:cubicBezTo>
                      <a:pt x="1" y="7"/>
                      <a:pt x="5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220"/>
              <p:cNvSpPr/>
              <p:nvPr/>
            </p:nvSpPr>
            <p:spPr bwMode="auto">
              <a:xfrm>
                <a:off x="4684" y="1071"/>
                <a:ext cx="12" cy="7"/>
              </a:xfrm>
              <a:custGeom>
                <a:avLst/>
                <a:gdLst>
                  <a:gd name="T0" fmla="*/ 7 w 9"/>
                  <a:gd name="T1" fmla="*/ 4 h 5"/>
                  <a:gd name="T2" fmla="*/ 4 w 9"/>
                  <a:gd name="T3" fmla="*/ 0 h 5"/>
                  <a:gd name="T4" fmla="*/ 7 w 9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7" y="4"/>
                    </a:moveTo>
                    <a:cubicBezTo>
                      <a:pt x="9" y="4"/>
                      <a:pt x="7" y="0"/>
                      <a:pt x="4" y="0"/>
                    </a:cubicBezTo>
                    <a:cubicBezTo>
                      <a:pt x="0" y="0"/>
                      <a:pt x="5" y="5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221"/>
              <p:cNvSpPr/>
              <p:nvPr/>
            </p:nvSpPr>
            <p:spPr bwMode="auto">
              <a:xfrm>
                <a:off x="4702" y="1058"/>
                <a:ext cx="31" cy="9"/>
              </a:xfrm>
              <a:custGeom>
                <a:avLst/>
                <a:gdLst>
                  <a:gd name="T0" fmla="*/ 5 w 23"/>
                  <a:gd name="T1" fmla="*/ 6 h 7"/>
                  <a:gd name="T2" fmla="*/ 10 w 23"/>
                  <a:gd name="T3" fmla="*/ 7 h 7"/>
                  <a:gd name="T4" fmla="*/ 14 w 23"/>
                  <a:gd name="T5" fmla="*/ 6 h 7"/>
                  <a:gd name="T6" fmla="*/ 21 w 23"/>
                  <a:gd name="T7" fmla="*/ 5 h 7"/>
                  <a:gd name="T8" fmla="*/ 14 w 23"/>
                  <a:gd name="T9" fmla="*/ 0 h 7"/>
                  <a:gd name="T10" fmla="*/ 6 w 23"/>
                  <a:gd name="T11" fmla="*/ 4 h 7"/>
                  <a:gd name="T12" fmla="*/ 1 w 23"/>
                  <a:gd name="T13" fmla="*/ 6 h 7"/>
                  <a:gd name="T14" fmla="*/ 5 w 23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7">
                    <a:moveTo>
                      <a:pt x="5" y="6"/>
                    </a:moveTo>
                    <a:cubicBezTo>
                      <a:pt x="7" y="6"/>
                      <a:pt x="7" y="7"/>
                      <a:pt x="10" y="7"/>
                    </a:cubicBezTo>
                    <a:cubicBezTo>
                      <a:pt x="13" y="6"/>
                      <a:pt x="12" y="6"/>
                      <a:pt x="14" y="6"/>
                    </a:cubicBezTo>
                    <a:cubicBezTo>
                      <a:pt x="16" y="6"/>
                      <a:pt x="19" y="6"/>
                      <a:pt x="21" y="5"/>
                    </a:cubicBezTo>
                    <a:cubicBezTo>
                      <a:pt x="23" y="5"/>
                      <a:pt x="16" y="1"/>
                      <a:pt x="14" y="0"/>
                    </a:cubicBezTo>
                    <a:cubicBezTo>
                      <a:pt x="12" y="0"/>
                      <a:pt x="9" y="3"/>
                      <a:pt x="6" y="4"/>
                    </a:cubicBezTo>
                    <a:cubicBezTo>
                      <a:pt x="4" y="4"/>
                      <a:pt x="0" y="5"/>
                      <a:pt x="1" y="6"/>
                    </a:cubicBezTo>
                    <a:cubicBezTo>
                      <a:pt x="2" y="7"/>
                      <a:pt x="3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222"/>
              <p:cNvSpPr/>
              <p:nvPr/>
            </p:nvSpPr>
            <p:spPr bwMode="auto">
              <a:xfrm>
                <a:off x="4783" y="1092"/>
                <a:ext cx="44" cy="29"/>
              </a:xfrm>
              <a:custGeom>
                <a:avLst/>
                <a:gdLst>
                  <a:gd name="T0" fmla="*/ 14 w 32"/>
                  <a:gd name="T1" fmla="*/ 2 h 21"/>
                  <a:gd name="T2" fmla="*/ 14 w 32"/>
                  <a:gd name="T3" fmla="*/ 0 h 21"/>
                  <a:gd name="T4" fmla="*/ 8 w 32"/>
                  <a:gd name="T5" fmla="*/ 1 h 21"/>
                  <a:gd name="T6" fmla="*/ 11 w 32"/>
                  <a:gd name="T7" fmla="*/ 1 h 21"/>
                  <a:gd name="T8" fmla="*/ 11 w 32"/>
                  <a:gd name="T9" fmla="*/ 2 h 21"/>
                  <a:gd name="T10" fmla="*/ 15 w 32"/>
                  <a:gd name="T11" fmla="*/ 5 h 21"/>
                  <a:gd name="T12" fmla="*/ 15 w 32"/>
                  <a:gd name="T13" fmla="*/ 7 h 21"/>
                  <a:gd name="T14" fmla="*/ 17 w 32"/>
                  <a:gd name="T15" fmla="*/ 8 h 21"/>
                  <a:gd name="T16" fmla="*/ 17 w 32"/>
                  <a:gd name="T17" fmla="*/ 10 h 21"/>
                  <a:gd name="T18" fmla="*/ 9 w 32"/>
                  <a:gd name="T19" fmla="*/ 4 h 21"/>
                  <a:gd name="T20" fmla="*/ 4 w 32"/>
                  <a:gd name="T21" fmla="*/ 4 h 21"/>
                  <a:gd name="T22" fmla="*/ 6 w 32"/>
                  <a:gd name="T23" fmla="*/ 5 h 21"/>
                  <a:gd name="T24" fmla="*/ 4 w 32"/>
                  <a:gd name="T25" fmla="*/ 8 h 21"/>
                  <a:gd name="T26" fmla="*/ 7 w 32"/>
                  <a:gd name="T27" fmla="*/ 9 h 21"/>
                  <a:gd name="T28" fmla="*/ 6 w 32"/>
                  <a:gd name="T29" fmla="*/ 11 h 21"/>
                  <a:gd name="T30" fmla="*/ 0 w 32"/>
                  <a:gd name="T31" fmla="*/ 14 h 21"/>
                  <a:gd name="T32" fmla="*/ 5 w 32"/>
                  <a:gd name="T33" fmla="*/ 14 h 21"/>
                  <a:gd name="T34" fmla="*/ 15 w 32"/>
                  <a:gd name="T35" fmla="*/ 12 h 21"/>
                  <a:gd name="T36" fmla="*/ 18 w 32"/>
                  <a:gd name="T37" fmla="*/ 13 h 21"/>
                  <a:gd name="T38" fmla="*/ 13 w 32"/>
                  <a:gd name="T39" fmla="*/ 15 h 21"/>
                  <a:gd name="T40" fmla="*/ 16 w 32"/>
                  <a:gd name="T41" fmla="*/ 17 h 21"/>
                  <a:gd name="T42" fmla="*/ 14 w 32"/>
                  <a:gd name="T43" fmla="*/ 19 h 21"/>
                  <a:gd name="T44" fmla="*/ 24 w 32"/>
                  <a:gd name="T45" fmla="*/ 20 h 21"/>
                  <a:gd name="T46" fmla="*/ 29 w 32"/>
                  <a:gd name="T47" fmla="*/ 19 h 21"/>
                  <a:gd name="T48" fmla="*/ 27 w 32"/>
                  <a:gd name="T49" fmla="*/ 14 h 21"/>
                  <a:gd name="T50" fmla="*/ 30 w 32"/>
                  <a:gd name="T51" fmla="*/ 16 h 21"/>
                  <a:gd name="T52" fmla="*/ 29 w 32"/>
                  <a:gd name="T53" fmla="*/ 12 h 21"/>
                  <a:gd name="T54" fmla="*/ 29 w 32"/>
                  <a:gd name="T55" fmla="*/ 7 h 21"/>
                  <a:gd name="T56" fmla="*/ 29 w 32"/>
                  <a:gd name="T57" fmla="*/ 5 h 21"/>
                  <a:gd name="T58" fmla="*/ 25 w 32"/>
                  <a:gd name="T59" fmla="*/ 1 h 21"/>
                  <a:gd name="T60" fmla="*/ 21 w 32"/>
                  <a:gd name="T61" fmla="*/ 3 h 21"/>
                  <a:gd name="T62" fmla="*/ 14 w 32"/>
                  <a:gd name="T6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" h="21">
                    <a:moveTo>
                      <a:pt x="14" y="2"/>
                    </a:moveTo>
                    <a:cubicBezTo>
                      <a:pt x="12" y="2"/>
                      <a:pt x="12" y="0"/>
                      <a:pt x="14" y="0"/>
                    </a:cubicBezTo>
                    <a:cubicBezTo>
                      <a:pt x="15" y="0"/>
                      <a:pt x="11" y="0"/>
                      <a:pt x="8" y="1"/>
                    </a:cubicBezTo>
                    <a:cubicBezTo>
                      <a:pt x="5" y="3"/>
                      <a:pt x="9" y="1"/>
                      <a:pt x="11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0" y="3"/>
                      <a:pt x="12" y="4"/>
                      <a:pt x="15" y="5"/>
                    </a:cubicBezTo>
                    <a:cubicBezTo>
                      <a:pt x="18" y="5"/>
                      <a:pt x="17" y="7"/>
                      <a:pt x="15" y="7"/>
                    </a:cubicBezTo>
                    <a:cubicBezTo>
                      <a:pt x="13" y="7"/>
                      <a:pt x="15" y="8"/>
                      <a:pt x="17" y="8"/>
                    </a:cubicBezTo>
                    <a:cubicBezTo>
                      <a:pt x="19" y="8"/>
                      <a:pt x="18" y="9"/>
                      <a:pt x="17" y="10"/>
                    </a:cubicBezTo>
                    <a:cubicBezTo>
                      <a:pt x="16" y="10"/>
                      <a:pt x="11" y="6"/>
                      <a:pt x="9" y="4"/>
                    </a:cubicBezTo>
                    <a:cubicBezTo>
                      <a:pt x="6" y="2"/>
                      <a:pt x="6" y="3"/>
                      <a:pt x="4" y="4"/>
                    </a:cubicBezTo>
                    <a:cubicBezTo>
                      <a:pt x="2" y="5"/>
                      <a:pt x="3" y="5"/>
                      <a:pt x="6" y="5"/>
                    </a:cubicBezTo>
                    <a:cubicBezTo>
                      <a:pt x="9" y="5"/>
                      <a:pt x="5" y="6"/>
                      <a:pt x="4" y="8"/>
                    </a:cubicBezTo>
                    <a:cubicBezTo>
                      <a:pt x="2" y="9"/>
                      <a:pt x="4" y="8"/>
                      <a:pt x="7" y="9"/>
                    </a:cubicBezTo>
                    <a:cubicBezTo>
                      <a:pt x="11" y="10"/>
                      <a:pt x="7" y="11"/>
                      <a:pt x="6" y="11"/>
                    </a:cubicBezTo>
                    <a:cubicBezTo>
                      <a:pt x="4" y="11"/>
                      <a:pt x="0" y="12"/>
                      <a:pt x="0" y="14"/>
                    </a:cubicBezTo>
                    <a:cubicBezTo>
                      <a:pt x="0" y="15"/>
                      <a:pt x="0" y="14"/>
                      <a:pt x="5" y="14"/>
                    </a:cubicBezTo>
                    <a:cubicBezTo>
                      <a:pt x="10" y="13"/>
                      <a:pt x="11" y="13"/>
                      <a:pt x="15" y="12"/>
                    </a:cubicBezTo>
                    <a:cubicBezTo>
                      <a:pt x="19" y="11"/>
                      <a:pt x="19" y="13"/>
                      <a:pt x="18" y="13"/>
                    </a:cubicBezTo>
                    <a:cubicBezTo>
                      <a:pt x="18" y="13"/>
                      <a:pt x="13" y="15"/>
                      <a:pt x="13" y="15"/>
                    </a:cubicBezTo>
                    <a:cubicBezTo>
                      <a:pt x="12" y="16"/>
                      <a:pt x="13" y="16"/>
                      <a:pt x="16" y="17"/>
                    </a:cubicBezTo>
                    <a:cubicBezTo>
                      <a:pt x="18" y="19"/>
                      <a:pt x="15" y="18"/>
                      <a:pt x="14" y="19"/>
                    </a:cubicBezTo>
                    <a:cubicBezTo>
                      <a:pt x="14" y="21"/>
                      <a:pt x="21" y="20"/>
                      <a:pt x="24" y="20"/>
                    </a:cubicBezTo>
                    <a:cubicBezTo>
                      <a:pt x="25" y="20"/>
                      <a:pt x="29" y="19"/>
                      <a:pt x="29" y="19"/>
                    </a:cubicBezTo>
                    <a:cubicBezTo>
                      <a:pt x="28" y="18"/>
                      <a:pt x="27" y="15"/>
                      <a:pt x="27" y="14"/>
                    </a:cubicBezTo>
                    <a:cubicBezTo>
                      <a:pt x="28" y="14"/>
                      <a:pt x="29" y="15"/>
                      <a:pt x="30" y="16"/>
                    </a:cubicBezTo>
                    <a:cubicBezTo>
                      <a:pt x="32" y="16"/>
                      <a:pt x="30" y="12"/>
                      <a:pt x="29" y="12"/>
                    </a:cubicBezTo>
                    <a:cubicBezTo>
                      <a:pt x="28" y="12"/>
                      <a:pt x="29" y="9"/>
                      <a:pt x="29" y="7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6" y="1"/>
                      <a:pt x="25" y="1"/>
                    </a:cubicBezTo>
                    <a:cubicBezTo>
                      <a:pt x="24" y="0"/>
                      <a:pt x="22" y="2"/>
                      <a:pt x="21" y="3"/>
                    </a:cubicBezTo>
                    <a:cubicBezTo>
                      <a:pt x="19" y="4"/>
                      <a:pt x="17" y="2"/>
                      <a:pt x="1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223"/>
              <p:cNvSpPr/>
              <p:nvPr/>
            </p:nvSpPr>
            <p:spPr bwMode="auto">
              <a:xfrm>
                <a:off x="4777" y="1104"/>
                <a:ext cx="16" cy="4"/>
              </a:xfrm>
              <a:custGeom>
                <a:avLst/>
                <a:gdLst>
                  <a:gd name="T0" fmla="*/ 1 w 11"/>
                  <a:gd name="T1" fmla="*/ 3 h 3"/>
                  <a:gd name="T2" fmla="*/ 7 w 11"/>
                  <a:gd name="T3" fmla="*/ 0 h 3"/>
                  <a:gd name="T4" fmla="*/ 1 w 1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1" y="3"/>
                    </a:moveTo>
                    <a:cubicBezTo>
                      <a:pt x="4" y="3"/>
                      <a:pt x="11" y="0"/>
                      <a:pt x="7" y="0"/>
                    </a:cubicBezTo>
                    <a:cubicBezTo>
                      <a:pt x="4" y="0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224"/>
              <p:cNvSpPr/>
              <p:nvPr/>
            </p:nvSpPr>
            <p:spPr bwMode="auto">
              <a:xfrm>
                <a:off x="4775" y="1103"/>
                <a:ext cx="12" cy="3"/>
              </a:xfrm>
              <a:custGeom>
                <a:avLst/>
                <a:gdLst>
                  <a:gd name="T0" fmla="*/ 6 w 9"/>
                  <a:gd name="T1" fmla="*/ 0 h 2"/>
                  <a:gd name="T2" fmla="*/ 1 w 9"/>
                  <a:gd name="T3" fmla="*/ 2 h 2"/>
                  <a:gd name="T4" fmla="*/ 6 w 9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">
                    <a:moveTo>
                      <a:pt x="6" y="0"/>
                    </a:moveTo>
                    <a:cubicBezTo>
                      <a:pt x="4" y="0"/>
                      <a:pt x="0" y="2"/>
                      <a:pt x="1" y="2"/>
                    </a:cubicBezTo>
                    <a:cubicBezTo>
                      <a:pt x="4" y="2"/>
                      <a:pt x="9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225"/>
              <p:cNvSpPr/>
              <p:nvPr/>
            </p:nvSpPr>
            <p:spPr bwMode="auto">
              <a:xfrm>
                <a:off x="4768" y="1099"/>
                <a:ext cx="15" cy="7"/>
              </a:xfrm>
              <a:custGeom>
                <a:avLst/>
                <a:gdLst>
                  <a:gd name="T0" fmla="*/ 2 w 11"/>
                  <a:gd name="T1" fmla="*/ 3 h 5"/>
                  <a:gd name="T2" fmla="*/ 11 w 11"/>
                  <a:gd name="T3" fmla="*/ 0 h 5"/>
                  <a:gd name="T4" fmla="*/ 2 w 11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2" y="3"/>
                    </a:moveTo>
                    <a:cubicBezTo>
                      <a:pt x="7" y="5"/>
                      <a:pt x="11" y="1"/>
                      <a:pt x="11" y="0"/>
                    </a:cubicBezTo>
                    <a:cubicBezTo>
                      <a:pt x="11" y="0"/>
                      <a:pt x="0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226"/>
              <p:cNvSpPr/>
              <p:nvPr/>
            </p:nvSpPr>
            <p:spPr bwMode="auto">
              <a:xfrm>
                <a:off x="4768" y="1093"/>
                <a:ext cx="15" cy="6"/>
              </a:xfrm>
              <a:custGeom>
                <a:avLst/>
                <a:gdLst>
                  <a:gd name="T0" fmla="*/ 2 w 11"/>
                  <a:gd name="T1" fmla="*/ 0 h 4"/>
                  <a:gd name="T2" fmla="*/ 3 w 11"/>
                  <a:gd name="T3" fmla="*/ 4 h 4"/>
                  <a:gd name="T4" fmla="*/ 9 w 11"/>
                  <a:gd name="T5" fmla="*/ 4 h 4"/>
                  <a:gd name="T6" fmla="*/ 2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cubicBezTo>
                      <a:pt x="0" y="0"/>
                      <a:pt x="1" y="4"/>
                      <a:pt x="3" y="4"/>
                    </a:cubicBezTo>
                    <a:cubicBezTo>
                      <a:pt x="5" y="4"/>
                      <a:pt x="6" y="4"/>
                      <a:pt x="9" y="4"/>
                    </a:cubicBezTo>
                    <a:cubicBezTo>
                      <a:pt x="11" y="4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227"/>
              <p:cNvSpPr/>
              <p:nvPr/>
            </p:nvSpPr>
            <p:spPr bwMode="auto">
              <a:xfrm>
                <a:off x="4754" y="1073"/>
                <a:ext cx="19" cy="13"/>
              </a:xfrm>
              <a:custGeom>
                <a:avLst/>
                <a:gdLst>
                  <a:gd name="T0" fmla="*/ 9 w 14"/>
                  <a:gd name="T1" fmla="*/ 10 h 10"/>
                  <a:gd name="T2" fmla="*/ 3 w 14"/>
                  <a:gd name="T3" fmla="*/ 2 h 10"/>
                  <a:gd name="T4" fmla="*/ 9 w 14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0">
                    <a:moveTo>
                      <a:pt x="9" y="10"/>
                    </a:moveTo>
                    <a:cubicBezTo>
                      <a:pt x="14" y="10"/>
                      <a:pt x="7" y="3"/>
                      <a:pt x="3" y="2"/>
                    </a:cubicBezTo>
                    <a:cubicBezTo>
                      <a:pt x="0" y="0"/>
                      <a:pt x="7" y="10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228"/>
              <p:cNvSpPr/>
              <p:nvPr/>
            </p:nvSpPr>
            <p:spPr bwMode="auto">
              <a:xfrm>
                <a:off x="4783" y="1073"/>
                <a:ext cx="15" cy="4"/>
              </a:xfrm>
              <a:custGeom>
                <a:avLst/>
                <a:gdLst>
                  <a:gd name="T0" fmla="*/ 9 w 11"/>
                  <a:gd name="T1" fmla="*/ 2 h 3"/>
                  <a:gd name="T2" fmla="*/ 3 w 11"/>
                  <a:gd name="T3" fmla="*/ 0 h 3"/>
                  <a:gd name="T4" fmla="*/ 9 w 1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9" y="2"/>
                    </a:moveTo>
                    <a:cubicBezTo>
                      <a:pt x="11" y="1"/>
                      <a:pt x="5" y="0"/>
                      <a:pt x="3" y="0"/>
                    </a:cubicBezTo>
                    <a:cubicBezTo>
                      <a:pt x="0" y="1"/>
                      <a:pt x="4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229"/>
              <p:cNvSpPr/>
              <p:nvPr/>
            </p:nvSpPr>
            <p:spPr bwMode="auto">
              <a:xfrm>
                <a:off x="4760" y="1046"/>
                <a:ext cx="53" cy="29"/>
              </a:xfrm>
              <a:custGeom>
                <a:avLst/>
                <a:gdLst>
                  <a:gd name="T0" fmla="*/ 4 w 39"/>
                  <a:gd name="T1" fmla="*/ 6 h 21"/>
                  <a:gd name="T2" fmla="*/ 6 w 39"/>
                  <a:gd name="T3" fmla="*/ 7 h 21"/>
                  <a:gd name="T4" fmla="*/ 9 w 39"/>
                  <a:gd name="T5" fmla="*/ 6 h 21"/>
                  <a:gd name="T6" fmla="*/ 10 w 39"/>
                  <a:gd name="T7" fmla="*/ 8 h 21"/>
                  <a:gd name="T8" fmla="*/ 13 w 39"/>
                  <a:gd name="T9" fmla="*/ 8 h 21"/>
                  <a:gd name="T10" fmla="*/ 12 w 39"/>
                  <a:gd name="T11" fmla="*/ 10 h 21"/>
                  <a:gd name="T12" fmla="*/ 13 w 39"/>
                  <a:gd name="T13" fmla="*/ 11 h 21"/>
                  <a:gd name="T14" fmla="*/ 8 w 39"/>
                  <a:gd name="T15" fmla="*/ 11 h 21"/>
                  <a:gd name="T16" fmla="*/ 5 w 39"/>
                  <a:gd name="T17" fmla="*/ 12 h 21"/>
                  <a:gd name="T18" fmla="*/ 9 w 39"/>
                  <a:gd name="T19" fmla="*/ 14 h 21"/>
                  <a:gd name="T20" fmla="*/ 17 w 39"/>
                  <a:gd name="T21" fmla="*/ 14 h 21"/>
                  <a:gd name="T22" fmla="*/ 15 w 39"/>
                  <a:gd name="T23" fmla="*/ 16 h 21"/>
                  <a:gd name="T24" fmla="*/ 20 w 39"/>
                  <a:gd name="T25" fmla="*/ 15 h 21"/>
                  <a:gd name="T26" fmla="*/ 27 w 39"/>
                  <a:gd name="T27" fmla="*/ 17 h 21"/>
                  <a:gd name="T28" fmla="*/ 30 w 39"/>
                  <a:gd name="T29" fmla="*/ 19 h 21"/>
                  <a:gd name="T30" fmla="*/ 38 w 39"/>
                  <a:gd name="T31" fmla="*/ 18 h 21"/>
                  <a:gd name="T32" fmla="*/ 36 w 39"/>
                  <a:gd name="T33" fmla="*/ 14 h 21"/>
                  <a:gd name="T34" fmla="*/ 33 w 39"/>
                  <a:gd name="T35" fmla="*/ 9 h 21"/>
                  <a:gd name="T36" fmla="*/ 27 w 39"/>
                  <a:gd name="T37" fmla="*/ 8 h 21"/>
                  <a:gd name="T38" fmla="*/ 24 w 39"/>
                  <a:gd name="T39" fmla="*/ 6 h 21"/>
                  <a:gd name="T40" fmla="*/ 21 w 39"/>
                  <a:gd name="T41" fmla="*/ 5 h 21"/>
                  <a:gd name="T42" fmla="*/ 17 w 39"/>
                  <a:gd name="T43" fmla="*/ 6 h 21"/>
                  <a:gd name="T44" fmla="*/ 17 w 39"/>
                  <a:gd name="T45" fmla="*/ 2 h 21"/>
                  <a:gd name="T46" fmla="*/ 8 w 39"/>
                  <a:gd name="T47" fmla="*/ 1 h 21"/>
                  <a:gd name="T48" fmla="*/ 2 w 39"/>
                  <a:gd name="T49" fmla="*/ 1 h 21"/>
                  <a:gd name="T50" fmla="*/ 1 w 39"/>
                  <a:gd name="T51" fmla="*/ 5 h 21"/>
                  <a:gd name="T52" fmla="*/ 4 w 39"/>
                  <a:gd name="T5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9" h="21">
                    <a:moveTo>
                      <a:pt x="4" y="6"/>
                    </a:moveTo>
                    <a:cubicBezTo>
                      <a:pt x="6" y="7"/>
                      <a:pt x="5" y="7"/>
                      <a:pt x="6" y="7"/>
                    </a:cubicBezTo>
                    <a:cubicBezTo>
                      <a:pt x="8" y="7"/>
                      <a:pt x="7" y="6"/>
                      <a:pt x="9" y="6"/>
                    </a:cubicBezTo>
                    <a:cubicBezTo>
                      <a:pt x="10" y="6"/>
                      <a:pt x="10" y="7"/>
                      <a:pt x="10" y="8"/>
                    </a:cubicBezTo>
                    <a:cubicBezTo>
                      <a:pt x="10" y="10"/>
                      <a:pt x="12" y="8"/>
                      <a:pt x="13" y="8"/>
                    </a:cubicBezTo>
                    <a:cubicBezTo>
                      <a:pt x="14" y="8"/>
                      <a:pt x="13" y="9"/>
                      <a:pt x="12" y="10"/>
                    </a:cubicBezTo>
                    <a:cubicBezTo>
                      <a:pt x="10" y="10"/>
                      <a:pt x="12" y="10"/>
                      <a:pt x="13" y="11"/>
                    </a:cubicBezTo>
                    <a:cubicBezTo>
                      <a:pt x="14" y="12"/>
                      <a:pt x="11" y="11"/>
                      <a:pt x="8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3"/>
                      <a:pt x="8" y="14"/>
                      <a:pt x="9" y="14"/>
                    </a:cubicBezTo>
                    <a:cubicBezTo>
                      <a:pt x="10" y="14"/>
                      <a:pt x="15" y="14"/>
                      <a:pt x="17" y="14"/>
                    </a:cubicBezTo>
                    <a:cubicBezTo>
                      <a:pt x="20" y="14"/>
                      <a:pt x="17" y="14"/>
                      <a:pt x="15" y="16"/>
                    </a:cubicBezTo>
                    <a:cubicBezTo>
                      <a:pt x="12" y="17"/>
                      <a:pt x="17" y="15"/>
                      <a:pt x="20" y="15"/>
                    </a:cubicBezTo>
                    <a:cubicBezTo>
                      <a:pt x="23" y="14"/>
                      <a:pt x="24" y="15"/>
                      <a:pt x="27" y="17"/>
                    </a:cubicBezTo>
                    <a:cubicBezTo>
                      <a:pt x="30" y="18"/>
                      <a:pt x="28" y="19"/>
                      <a:pt x="30" y="19"/>
                    </a:cubicBezTo>
                    <a:cubicBezTo>
                      <a:pt x="34" y="21"/>
                      <a:pt x="37" y="19"/>
                      <a:pt x="38" y="18"/>
                    </a:cubicBezTo>
                    <a:cubicBezTo>
                      <a:pt x="39" y="16"/>
                      <a:pt x="37" y="15"/>
                      <a:pt x="36" y="14"/>
                    </a:cubicBezTo>
                    <a:cubicBezTo>
                      <a:pt x="35" y="13"/>
                      <a:pt x="34" y="11"/>
                      <a:pt x="33" y="9"/>
                    </a:cubicBezTo>
                    <a:cubicBezTo>
                      <a:pt x="32" y="7"/>
                      <a:pt x="29" y="8"/>
                      <a:pt x="27" y="8"/>
                    </a:cubicBezTo>
                    <a:cubicBezTo>
                      <a:pt x="24" y="8"/>
                      <a:pt x="26" y="7"/>
                      <a:pt x="24" y="6"/>
                    </a:cubicBezTo>
                    <a:cubicBezTo>
                      <a:pt x="23" y="5"/>
                      <a:pt x="23" y="4"/>
                      <a:pt x="21" y="5"/>
                    </a:cubicBezTo>
                    <a:cubicBezTo>
                      <a:pt x="19" y="5"/>
                      <a:pt x="20" y="6"/>
                      <a:pt x="17" y="6"/>
                    </a:cubicBezTo>
                    <a:cubicBezTo>
                      <a:pt x="15" y="7"/>
                      <a:pt x="17" y="4"/>
                      <a:pt x="17" y="2"/>
                    </a:cubicBezTo>
                    <a:cubicBezTo>
                      <a:pt x="17" y="0"/>
                      <a:pt x="9" y="1"/>
                      <a:pt x="8" y="1"/>
                    </a:cubicBezTo>
                    <a:cubicBezTo>
                      <a:pt x="7" y="2"/>
                      <a:pt x="4" y="1"/>
                      <a:pt x="2" y="1"/>
                    </a:cubicBezTo>
                    <a:cubicBezTo>
                      <a:pt x="0" y="1"/>
                      <a:pt x="1" y="3"/>
                      <a:pt x="1" y="5"/>
                    </a:cubicBezTo>
                    <a:cubicBezTo>
                      <a:pt x="1" y="6"/>
                      <a:pt x="2" y="5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230"/>
              <p:cNvSpPr/>
              <p:nvPr/>
            </p:nvSpPr>
            <p:spPr bwMode="auto">
              <a:xfrm>
                <a:off x="4801" y="1033"/>
                <a:ext cx="15" cy="7"/>
              </a:xfrm>
              <a:custGeom>
                <a:avLst/>
                <a:gdLst>
                  <a:gd name="T0" fmla="*/ 5 w 11"/>
                  <a:gd name="T1" fmla="*/ 4 h 5"/>
                  <a:gd name="T2" fmla="*/ 9 w 11"/>
                  <a:gd name="T3" fmla="*/ 5 h 5"/>
                  <a:gd name="T4" fmla="*/ 8 w 11"/>
                  <a:gd name="T5" fmla="*/ 2 h 5"/>
                  <a:gd name="T6" fmla="*/ 2 w 11"/>
                  <a:gd name="T7" fmla="*/ 3 h 5"/>
                  <a:gd name="T8" fmla="*/ 5 w 11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5" y="4"/>
                    </a:moveTo>
                    <a:cubicBezTo>
                      <a:pt x="8" y="5"/>
                      <a:pt x="6" y="5"/>
                      <a:pt x="9" y="5"/>
                    </a:cubicBezTo>
                    <a:cubicBezTo>
                      <a:pt x="11" y="5"/>
                      <a:pt x="11" y="4"/>
                      <a:pt x="8" y="2"/>
                    </a:cubicBezTo>
                    <a:cubicBezTo>
                      <a:pt x="6" y="0"/>
                      <a:pt x="3" y="2"/>
                      <a:pt x="2" y="3"/>
                    </a:cubicBezTo>
                    <a:cubicBezTo>
                      <a:pt x="0" y="4"/>
                      <a:pt x="1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231"/>
              <p:cNvSpPr/>
              <p:nvPr/>
            </p:nvSpPr>
            <p:spPr bwMode="auto">
              <a:xfrm>
                <a:off x="4815" y="1058"/>
                <a:ext cx="31" cy="17"/>
              </a:xfrm>
              <a:custGeom>
                <a:avLst/>
                <a:gdLst>
                  <a:gd name="T0" fmla="*/ 4 w 23"/>
                  <a:gd name="T1" fmla="*/ 2 h 13"/>
                  <a:gd name="T2" fmla="*/ 3 w 23"/>
                  <a:gd name="T3" fmla="*/ 4 h 13"/>
                  <a:gd name="T4" fmla="*/ 9 w 23"/>
                  <a:gd name="T5" fmla="*/ 8 h 13"/>
                  <a:gd name="T6" fmla="*/ 5 w 23"/>
                  <a:gd name="T7" fmla="*/ 9 h 13"/>
                  <a:gd name="T8" fmla="*/ 10 w 23"/>
                  <a:gd name="T9" fmla="*/ 12 h 13"/>
                  <a:gd name="T10" fmla="*/ 20 w 23"/>
                  <a:gd name="T11" fmla="*/ 10 h 13"/>
                  <a:gd name="T12" fmla="*/ 19 w 23"/>
                  <a:gd name="T13" fmla="*/ 7 h 13"/>
                  <a:gd name="T14" fmla="*/ 22 w 23"/>
                  <a:gd name="T15" fmla="*/ 5 h 13"/>
                  <a:gd name="T16" fmla="*/ 14 w 23"/>
                  <a:gd name="T17" fmla="*/ 3 h 13"/>
                  <a:gd name="T18" fmla="*/ 3 w 23"/>
                  <a:gd name="T19" fmla="*/ 0 h 13"/>
                  <a:gd name="T20" fmla="*/ 4 w 23"/>
                  <a:gd name="T2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3">
                    <a:moveTo>
                      <a:pt x="4" y="2"/>
                    </a:moveTo>
                    <a:cubicBezTo>
                      <a:pt x="6" y="3"/>
                      <a:pt x="4" y="3"/>
                      <a:pt x="3" y="4"/>
                    </a:cubicBezTo>
                    <a:cubicBezTo>
                      <a:pt x="1" y="6"/>
                      <a:pt x="6" y="7"/>
                      <a:pt x="9" y="8"/>
                    </a:cubicBezTo>
                    <a:cubicBezTo>
                      <a:pt x="11" y="8"/>
                      <a:pt x="7" y="9"/>
                      <a:pt x="5" y="9"/>
                    </a:cubicBezTo>
                    <a:cubicBezTo>
                      <a:pt x="4" y="9"/>
                      <a:pt x="8" y="11"/>
                      <a:pt x="10" y="12"/>
                    </a:cubicBezTo>
                    <a:cubicBezTo>
                      <a:pt x="12" y="13"/>
                      <a:pt x="18" y="10"/>
                      <a:pt x="20" y="10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8" y="6"/>
                      <a:pt x="20" y="6"/>
                      <a:pt x="22" y="5"/>
                    </a:cubicBezTo>
                    <a:cubicBezTo>
                      <a:pt x="23" y="4"/>
                      <a:pt x="16" y="4"/>
                      <a:pt x="14" y="3"/>
                    </a:cubicBezTo>
                    <a:cubicBezTo>
                      <a:pt x="12" y="2"/>
                      <a:pt x="6" y="0"/>
                      <a:pt x="3" y="0"/>
                    </a:cubicBezTo>
                    <a:cubicBezTo>
                      <a:pt x="0" y="1"/>
                      <a:pt x="3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232"/>
              <p:cNvSpPr/>
              <p:nvPr/>
            </p:nvSpPr>
            <p:spPr bwMode="auto">
              <a:xfrm>
                <a:off x="4834" y="1073"/>
                <a:ext cx="26" cy="8"/>
              </a:xfrm>
              <a:custGeom>
                <a:avLst/>
                <a:gdLst>
                  <a:gd name="T0" fmla="*/ 14 w 19"/>
                  <a:gd name="T1" fmla="*/ 5 h 6"/>
                  <a:gd name="T2" fmla="*/ 17 w 19"/>
                  <a:gd name="T3" fmla="*/ 2 h 6"/>
                  <a:gd name="T4" fmla="*/ 0 w 19"/>
                  <a:gd name="T5" fmla="*/ 2 h 6"/>
                  <a:gd name="T6" fmla="*/ 2 w 19"/>
                  <a:gd name="T7" fmla="*/ 5 h 6"/>
                  <a:gd name="T8" fmla="*/ 14 w 1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4" y="5"/>
                    </a:moveTo>
                    <a:cubicBezTo>
                      <a:pt x="16" y="5"/>
                      <a:pt x="19" y="2"/>
                      <a:pt x="17" y="2"/>
                    </a:cubicBezTo>
                    <a:cubicBezTo>
                      <a:pt x="14" y="2"/>
                      <a:pt x="0" y="0"/>
                      <a:pt x="0" y="2"/>
                    </a:cubicBezTo>
                    <a:cubicBezTo>
                      <a:pt x="0" y="3"/>
                      <a:pt x="0" y="5"/>
                      <a:pt x="2" y="5"/>
                    </a:cubicBezTo>
                    <a:cubicBezTo>
                      <a:pt x="5" y="5"/>
                      <a:pt x="13" y="6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233"/>
              <p:cNvSpPr/>
              <p:nvPr/>
            </p:nvSpPr>
            <p:spPr bwMode="auto">
              <a:xfrm>
                <a:off x="4831" y="1110"/>
                <a:ext cx="26" cy="18"/>
              </a:xfrm>
              <a:custGeom>
                <a:avLst/>
                <a:gdLst>
                  <a:gd name="T0" fmla="*/ 16 w 19"/>
                  <a:gd name="T1" fmla="*/ 11 h 13"/>
                  <a:gd name="T2" fmla="*/ 17 w 19"/>
                  <a:gd name="T3" fmla="*/ 7 h 13"/>
                  <a:gd name="T4" fmla="*/ 17 w 19"/>
                  <a:gd name="T5" fmla="*/ 5 h 13"/>
                  <a:gd name="T6" fmla="*/ 8 w 19"/>
                  <a:gd name="T7" fmla="*/ 1 h 13"/>
                  <a:gd name="T8" fmla="*/ 1 w 19"/>
                  <a:gd name="T9" fmla="*/ 6 h 13"/>
                  <a:gd name="T10" fmla="*/ 8 w 19"/>
                  <a:gd name="T11" fmla="*/ 10 h 13"/>
                  <a:gd name="T12" fmla="*/ 16 w 19"/>
                  <a:gd name="T13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6" y="11"/>
                    </a:moveTo>
                    <a:cubicBezTo>
                      <a:pt x="18" y="10"/>
                      <a:pt x="16" y="8"/>
                      <a:pt x="17" y="7"/>
                    </a:cubicBezTo>
                    <a:cubicBezTo>
                      <a:pt x="17" y="6"/>
                      <a:pt x="19" y="6"/>
                      <a:pt x="17" y="5"/>
                    </a:cubicBezTo>
                    <a:cubicBezTo>
                      <a:pt x="15" y="3"/>
                      <a:pt x="9" y="1"/>
                      <a:pt x="8" y="1"/>
                    </a:cubicBezTo>
                    <a:cubicBezTo>
                      <a:pt x="5" y="0"/>
                      <a:pt x="0" y="6"/>
                      <a:pt x="1" y="6"/>
                    </a:cubicBezTo>
                    <a:cubicBezTo>
                      <a:pt x="2" y="7"/>
                      <a:pt x="5" y="10"/>
                      <a:pt x="8" y="10"/>
                    </a:cubicBezTo>
                    <a:cubicBezTo>
                      <a:pt x="10" y="11"/>
                      <a:pt x="15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234"/>
              <p:cNvSpPr/>
              <p:nvPr/>
            </p:nvSpPr>
            <p:spPr bwMode="auto">
              <a:xfrm>
                <a:off x="4842" y="1104"/>
                <a:ext cx="7" cy="4"/>
              </a:xfrm>
              <a:custGeom>
                <a:avLst/>
                <a:gdLst>
                  <a:gd name="T0" fmla="*/ 2 w 5"/>
                  <a:gd name="T1" fmla="*/ 1 h 3"/>
                  <a:gd name="T2" fmla="*/ 4 w 5"/>
                  <a:gd name="T3" fmla="*/ 3 h 3"/>
                  <a:gd name="T4" fmla="*/ 2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2" y="1"/>
                    </a:moveTo>
                    <a:cubicBezTo>
                      <a:pt x="0" y="1"/>
                      <a:pt x="2" y="3"/>
                      <a:pt x="4" y="3"/>
                    </a:cubicBezTo>
                    <a:cubicBezTo>
                      <a:pt x="5" y="2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235"/>
              <p:cNvSpPr/>
              <p:nvPr/>
            </p:nvSpPr>
            <p:spPr bwMode="auto">
              <a:xfrm>
                <a:off x="4871" y="1077"/>
                <a:ext cx="16" cy="9"/>
              </a:xfrm>
              <a:custGeom>
                <a:avLst/>
                <a:gdLst>
                  <a:gd name="T0" fmla="*/ 2 w 12"/>
                  <a:gd name="T1" fmla="*/ 5 h 7"/>
                  <a:gd name="T2" fmla="*/ 4 w 12"/>
                  <a:gd name="T3" fmla="*/ 6 h 7"/>
                  <a:gd name="T4" fmla="*/ 10 w 12"/>
                  <a:gd name="T5" fmla="*/ 4 h 7"/>
                  <a:gd name="T6" fmla="*/ 3 w 12"/>
                  <a:gd name="T7" fmla="*/ 0 h 7"/>
                  <a:gd name="T8" fmla="*/ 2 w 12"/>
                  <a:gd name="T9" fmla="*/ 3 h 7"/>
                  <a:gd name="T10" fmla="*/ 2 w 12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2" y="5"/>
                    </a:moveTo>
                    <a:cubicBezTo>
                      <a:pt x="3" y="6"/>
                      <a:pt x="3" y="7"/>
                      <a:pt x="4" y="6"/>
                    </a:cubicBezTo>
                    <a:cubicBezTo>
                      <a:pt x="6" y="5"/>
                      <a:pt x="8" y="5"/>
                      <a:pt x="10" y="4"/>
                    </a:cubicBezTo>
                    <a:cubicBezTo>
                      <a:pt x="12" y="2"/>
                      <a:pt x="6" y="1"/>
                      <a:pt x="3" y="0"/>
                    </a:cubicBezTo>
                    <a:cubicBezTo>
                      <a:pt x="0" y="0"/>
                      <a:pt x="2" y="1"/>
                      <a:pt x="2" y="3"/>
                    </a:cubicBezTo>
                    <a:cubicBezTo>
                      <a:pt x="2" y="5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236"/>
              <p:cNvSpPr/>
              <p:nvPr/>
            </p:nvSpPr>
            <p:spPr bwMode="auto">
              <a:xfrm>
                <a:off x="4878" y="1089"/>
                <a:ext cx="7" cy="7"/>
              </a:xfrm>
              <a:custGeom>
                <a:avLst/>
                <a:gdLst>
                  <a:gd name="T0" fmla="*/ 2 w 5"/>
                  <a:gd name="T1" fmla="*/ 4 h 5"/>
                  <a:gd name="T2" fmla="*/ 3 w 5"/>
                  <a:gd name="T3" fmla="*/ 2 h 5"/>
                  <a:gd name="T4" fmla="*/ 2 w 5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cubicBezTo>
                      <a:pt x="3" y="5"/>
                      <a:pt x="5" y="3"/>
                      <a:pt x="3" y="2"/>
                    </a:cubicBezTo>
                    <a:cubicBezTo>
                      <a:pt x="1" y="0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237"/>
              <p:cNvSpPr/>
              <p:nvPr/>
            </p:nvSpPr>
            <p:spPr bwMode="auto">
              <a:xfrm>
                <a:off x="4826" y="1086"/>
                <a:ext cx="138" cy="43"/>
              </a:xfrm>
              <a:custGeom>
                <a:avLst/>
                <a:gdLst>
                  <a:gd name="T0" fmla="*/ 47 w 101"/>
                  <a:gd name="T1" fmla="*/ 28 h 31"/>
                  <a:gd name="T2" fmla="*/ 50 w 101"/>
                  <a:gd name="T3" fmla="*/ 27 h 31"/>
                  <a:gd name="T4" fmla="*/ 54 w 101"/>
                  <a:gd name="T5" fmla="*/ 30 h 31"/>
                  <a:gd name="T6" fmla="*/ 76 w 101"/>
                  <a:gd name="T7" fmla="*/ 30 h 31"/>
                  <a:gd name="T8" fmla="*/ 78 w 101"/>
                  <a:gd name="T9" fmla="*/ 26 h 31"/>
                  <a:gd name="T10" fmla="*/ 80 w 101"/>
                  <a:gd name="T11" fmla="*/ 27 h 31"/>
                  <a:gd name="T12" fmla="*/ 89 w 101"/>
                  <a:gd name="T13" fmla="*/ 30 h 31"/>
                  <a:gd name="T14" fmla="*/ 96 w 101"/>
                  <a:gd name="T15" fmla="*/ 29 h 31"/>
                  <a:gd name="T16" fmla="*/ 98 w 101"/>
                  <a:gd name="T17" fmla="*/ 27 h 31"/>
                  <a:gd name="T18" fmla="*/ 99 w 101"/>
                  <a:gd name="T19" fmla="*/ 24 h 31"/>
                  <a:gd name="T20" fmla="*/ 96 w 101"/>
                  <a:gd name="T21" fmla="*/ 24 h 31"/>
                  <a:gd name="T22" fmla="*/ 100 w 101"/>
                  <a:gd name="T23" fmla="*/ 19 h 31"/>
                  <a:gd name="T24" fmla="*/ 96 w 101"/>
                  <a:gd name="T25" fmla="*/ 18 h 31"/>
                  <a:gd name="T26" fmla="*/ 92 w 101"/>
                  <a:gd name="T27" fmla="*/ 17 h 31"/>
                  <a:gd name="T28" fmla="*/ 90 w 101"/>
                  <a:gd name="T29" fmla="*/ 16 h 31"/>
                  <a:gd name="T30" fmla="*/ 81 w 101"/>
                  <a:gd name="T31" fmla="*/ 16 h 31"/>
                  <a:gd name="T32" fmla="*/ 76 w 101"/>
                  <a:gd name="T33" fmla="*/ 15 h 31"/>
                  <a:gd name="T34" fmla="*/ 65 w 101"/>
                  <a:gd name="T35" fmla="*/ 18 h 31"/>
                  <a:gd name="T36" fmla="*/ 65 w 101"/>
                  <a:gd name="T37" fmla="*/ 19 h 31"/>
                  <a:gd name="T38" fmla="*/ 63 w 101"/>
                  <a:gd name="T39" fmla="*/ 20 h 31"/>
                  <a:gd name="T40" fmla="*/ 59 w 101"/>
                  <a:gd name="T41" fmla="*/ 19 h 31"/>
                  <a:gd name="T42" fmla="*/ 53 w 101"/>
                  <a:gd name="T43" fmla="*/ 18 h 31"/>
                  <a:gd name="T44" fmla="*/ 49 w 101"/>
                  <a:gd name="T45" fmla="*/ 18 h 31"/>
                  <a:gd name="T46" fmla="*/ 48 w 101"/>
                  <a:gd name="T47" fmla="*/ 20 h 31"/>
                  <a:gd name="T48" fmla="*/ 45 w 101"/>
                  <a:gd name="T49" fmla="*/ 18 h 31"/>
                  <a:gd name="T50" fmla="*/ 44 w 101"/>
                  <a:gd name="T51" fmla="*/ 17 h 31"/>
                  <a:gd name="T52" fmla="*/ 44 w 101"/>
                  <a:gd name="T53" fmla="*/ 15 h 31"/>
                  <a:gd name="T54" fmla="*/ 41 w 101"/>
                  <a:gd name="T55" fmla="*/ 13 h 31"/>
                  <a:gd name="T56" fmla="*/ 36 w 101"/>
                  <a:gd name="T57" fmla="*/ 14 h 31"/>
                  <a:gd name="T58" fmla="*/ 37 w 101"/>
                  <a:gd name="T59" fmla="*/ 12 h 31"/>
                  <a:gd name="T60" fmla="*/ 33 w 101"/>
                  <a:gd name="T61" fmla="*/ 10 h 31"/>
                  <a:gd name="T62" fmla="*/ 44 w 101"/>
                  <a:gd name="T63" fmla="*/ 10 h 31"/>
                  <a:gd name="T64" fmla="*/ 40 w 101"/>
                  <a:gd name="T65" fmla="*/ 8 h 31"/>
                  <a:gd name="T66" fmla="*/ 34 w 101"/>
                  <a:gd name="T67" fmla="*/ 7 h 31"/>
                  <a:gd name="T68" fmla="*/ 37 w 101"/>
                  <a:gd name="T69" fmla="*/ 6 h 31"/>
                  <a:gd name="T70" fmla="*/ 32 w 101"/>
                  <a:gd name="T71" fmla="*/ 5 h 31"/>
                  <a:gd name="T72" fmla="*/ 24 w 101"/>
                  <a:gd name="T73" fmla="*/ 6 h 31"/>
                  <a:gd name="T74" fmla="*/ 21 w 101"/>
                  <a:gd name="T75" fmla="*/ 7 h 31"/>
                  <a:gd name="T76" fmla="*/ 23 w 101"/>
                  <a:gd name="T77" fmla="*/ 4 h 31"/>
                  <a:gd name="T78" fmla="*/ 18 w 101"/>
                  <a:gd name="T79" fmla="*/ 2 h 31"/>
                  <a:gd name="T80" fmla="*/ 10 w 101"/>
                  <a:gd name="T81" fmla="*/ 0 h 31"/>
                  <a:gd name="T82" fmla="*/ 4 w 101"/>
                  <a:gd name="T83" fmla="*/ 2 h 31"/>
                  <a:gd name="T84" fmla="*/ 3 w 101"/>
                  <a:gd name="T85" fmla="*/ 3 h 31"/>
                  <a:gd name="T86" fmla="*/ 3 w 101"/>
                  <a:gd name="T87" fmla="*/ 4 h 31"/>
                  <a:gd name="T88" fmla="*/ 9 w 101"/>
                  <a:gd name="T89" fmla="*/ 6 h 31"/>
                  <a:gd name="T90" fmla="*/ 8 w 101"/>
                  <a:gd name="T91" fmla="*/ 8 h 31"/>
                  <a:gd name="T92" fmla="*/ 11 w 101"/>
                  <a:gd name="T93" fmla="*/ 9 h 31"/>
                  <a:gd name="T94" fmla="*/ 17 w 101"/>
                  <a:gd name="T95" fmla="*/ 9 h 31"/>
                  <a:gd name="T96" fmla="*/ 22 w 101"/>
                  <a:gd name="T97" fmla="*/ 9 h 31"/>
                  <a:gd name="T98" fmla="*/ 26 w 101"/>
                  <a:gd name="T99" fmla="*/ 11 h 31"/>
                  <a:gd name="T100" fmla="*/ 29 w 101"/>
                  <a:gd name="T101" fmla="*/ 15 h 31"/>
                  <a:gd name="T102" fmla="*/ 30 w 101"/>
                  <a:gd name="T103" fmla="*/ 18 h 31"/>
                  <a:gd name="T104" fmla="*/ 28 w 101"/>
                  <a:gd name="T105" fmla="*/ 21 h 31"/>
                  <a:gd name="T106" fmla="*/ 30 w 101"/>
                  <a:gd name="T107" fmla="*/ 25 h 31"/>
                  <a:gd name="T108" fmla="*/ 33 w 101"/>
                  <a:gd name="T109" fmla="*/ 28 h 31"/>
                  <a:gd name="T110" fmla="*/ 36 w 101"/>
                  <a:gd name="T111" fmla="*/ 27 h 31"/>
                  <a:gd name="T112" fmla="*/ 42 w 101"/>
                  <a:gd name="T113" fmla="*/ 29 h 31"/>
                  <a:gd name="T114" fmla="*/ 47 w 101"/>
                  <a:gd name="T115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1" h="31">
                    <a:moveTo>
                      <a:pt x="47" y="28"/>
                    </a:moveTo>
                    <a:cubicBezTo>
                      <a:pt x="49" y="27"/>
                      <a:pt x="50" y="25"/>
                      <a:pt x="50" y="27"/>
                    </a:cubicBezTo>
                    <a:cubicBezTo>
                      <a:pt x="50" y="29"/>
                      <a:pt x="52" y="30"/>
                      <a:pt x="54" y="30"/>
                    </a:cubicBezTo>
                    <a:cubicBezTo>
                      <a:pt x="57" y="30"/>
                      <a:pt x="74" y="31"/>
                      <a:pt x="76" y="30"/>
                    </a:cubicBezTo>
                    <a:cubicBezTo>
                      <a:pt x="78" y="29"/>
                      <a:pt x="77" y="27"/>
                      <a:pt x="78" y="26"/>
                    </a:cubicBezTo>
                    <a:cubicBezTo>
                      <a:pt x="79" y="26"/>
                      <a:pt x="78" y="26"/>
                      <a:pt x="80" y="27"/>
                    </a:cubicBezTo>
                    <a:cubicBezTo>
                      <a:pt x="82" y="29"/>
                      <a:pt x="86" y="31"/>
                      <a:pt x="89" y="30"/>
                    </a:cubicBezTo>
                    <a:cubicBezTo>
                      <a:pt x="92" y="29"/>
                      <a:pt x="96" y="30"/>
                      <a:pt x="96" y="29"/>
                    </a:cubicBezTo>
                    <a:cubicBezTo>
                      <a:pt x="97" y="27"/>
                      <a:pt x="96" y="27"/>
                      <a:pt x="98" y="27"/>
                    </a:cubicBezTo>
                    <a:cubicBezTo>
                      <a:pt x="100" y="26"/>
                      <a:pt x="100" y="24"/>
                      <a:pt x="99" y="24"/>
                    </a:cubicBezTo>
                    <a:cubicBezTo>
                      <a:pt x="98" y="24"/>
                      <a:pt x="93" y="25"/>
                      <a:pt x="96" y="24"/>
                    </a:cubicBezTo>
                    <a:cubicBezTo>
                      <a:pt x="98" y="23"/>
                      <a:pt x="101" y="19"/>
                      <a:pt x="100" y="19"/>
                    </a:cubicBezTo>
                    <a:cubicBezTo>
                      <a:pt x="98" y="19"/>
                      <a:pt x="99" y="19"/>
                      <a:pt x="96" y="18"/>
                    </a:cubicBezTo>
                    <a:cubicBezTo>
                      <a:pt x="94" y="17"/>
                      <a:pt x="93" y="18"/>
                      <a:pt x="92" y="17"/>
                    </a:cubicBezTo>
                    <a:cubicBezTo>
                      <a:pt x="90" y="17"/>
                      <a:pt x="93" y="16"/>
                      <a:pt x="90" y="16"/>
                    </a:cubicBezTo>
                    <a:cubicBezTo>
                      <a:pt x="87" y="16"/>
                      <a:pt x="84" y="16"/>
                      <a:pt x="81" y="16"/>
                    </a:cubicBezTo>
                    <a:cubicBezTo>
                      <a:pt x="78" y="16"/>
                      <a:pt x="77" y="14"/>
                      <a:pt x="76" y="15"/>
                    </a:cubicBezTo>
                    <a:cubicBezTo>
                      <a:pt x="74" y="16"/>
                      <a:pt x="67" y="18"/>
                      <a:pt x="65" y="18"/>
                    </a:cubicBezTo>
                    <a:cubicBezTo>
                      <a:pt x="63" y="18"/>
                      <a:pt x="63" y="19"/>
                      <a:pt x="65" y="19"/>
                    </a:cubicBezTo>
                    <a:cubicBezTo>
                      <a:pt x="67" y="20"/>
                      <a:pt x="65" y="20"/>
                      <a:pt x="63" y="20"/>
                    </a:cubicBezTo>
                    <a:cubicBezTo>
                      <a:pt x="62" y="20"/>
                      <a:pt x="62" y="21"/>
                      <a:pt x="59" y="19"/>
                    </a:cubicBezTo>
                    <a:cubicBezTo>
                      <a:pt x="55" y="17"/>
                      <a:pt x="56" y="18"/>
                      <a:pt x="53" y="18"/>
                    </a:cubicBezTo>
                    <a:cubicBezTo>
                      <a:pt x="51" y="18"/>
                      <a:pt x="50" y="18"/>
                      <a:pt x="49" y="18"/>
                    </a:cubicBezTo>
                    <a:cubicBezTo>
                      <a:pt x="49" y="18"/>
                      <a:pt x="50" y="20"/>
                      <a:pt x="48" y="20"/>
                    </a:cubicBezTo>
                    <a:cubicBezTo>
                      <a:pt x="47" y="20"/>
                      <a:pt x="46" y="18"/>
                      <a:pt x="45" y="18"/>
                    </a:cubicBezTo>
                    <a:cubicBezTo>
                      <a:pt x="44" y="18"/>
                      <a:pt x="43" y="18"/>
                      <a:pt x="44" y="17"/>
                    </a:cubicBezTo>
                    <a:cubicBezTo>
                      <a:pt x="46" y="16"/>
                      <a:pt x="46" y="16"/>
                      <a:pt x="44" y="15"/>
                    </a:cubicBezTo>
                    <a:cubicBezTo>
                      <a:pt x="42" y="14"/>
                      <a:pt x="42" y="13"/>
                      <a:pt x="41" y="13"/>
                    </a:cubicBezTo>
                    <a:cubicBezTo>
                      <a:pt x="39" y="14"/>
                      <a:pt x="34" y="14"/>
                      <a:pt x="36" y="14"/>
                    </a:cubicBezTo>
                    <a:cubicBezTo>
                      <a:pt x="37" y="13"/>
                      <a:pt x="39" y="13"/>
                      <a:pt x="37" y="12"/>
                    </a:cubicBezTo>
                    <a:cubicBezTo>
                      <a:pt x="36" y="12"/>
                      <a:pt x="32" y="10"/>
                      <a:pt x="33" y="10"/>
                    </a:cubicBezTo>
                    <a:cubicBezTo>
                      <a:pt x="35" y="10"/>
                      <a:pt x="46" y="11"/>
                      <a:pt x="44" y="10"/>
                    </a:cubicBezTo>
                    <a:cubicBezTo>
                      <a:pt x="43" y="9"/>
                      <a:pt x="42" y="9"/>
                      <a:pt x="40" y="8"/>
                    </a:cubicBezTo>
                    <a:cubicBezTo>
                      <a:pt x="39" y="7"/>
                      <a:pt x="35" y="7"/>
                      <a:pt x="34" y="7"/>
                    </a:cubicBezTo>
                    <a:cubicBezTo>
                      <a:pt x="36" y="7"/>
                      <a:pt x="38" y="7"/>
                      <a:pt x="37" y="6"/>
                    </a:cubicBezTo>
                    <a:cubicBezTo>
                      <a:pt x="36" y="5"/>
                      <a:pt x="34" y="5"/>
                      <a:pt x="32" y="5"/>
                    </a:cubicBezTo>
                    <a:cubicBezTo>
                      <a:pt x="29" y="5"/>
                      <a:pt x="24" y="6"/>
                      <a:pt x="24" y="6"/>
                    </a:cubicBezTo>
                    <a:cubicBezTo>
                      <a:pt x="23" y="6"/>
                      <a:pt x="22" y="7"/>
                      <a:pt x="21" y="7"/>
                    </a:cubicBezTo>
                    <a:cubicBezTo>
                      <a:pt x="21" y="7"/>
                      <a:pt x="24" y="5"/>
                      <a:pt x="23" y="4"/>
                    </a:cubicBezTo>
                    <a:cubicBezTo>
                      <a:pt x="21" y="3"/>
                      <a:pt x="20" y="1"/>
                      <a:pt x="18" y="2"/>
                    </a:cubicBezTo>
                    <a:cubicBezTo>
                      <a:pt x="17" y="2"/>
                      <a:pt x="12" y="1"/>
                      <a:pt x="10" y="0"/>
                    </a:cubicBezTo>
                    <a:cubicBezTo>
                      <a:pt x="7" y="0"/>
                      <a:pt x="1" y="1"/>
                      <a:pt x="4" y="2"/>
                    </a:cubicBezTo>
                    <a:cubicBezTo>
                      <a:pt x="6" y="3"/>
                      <a:pt x="5" y="3"/>
                      <a:pt x="3" y="3"/>
                    </a:cubicBezTo>
                    <a:cubicBezTo>
                      <a:pt x="1" y="4"/>
                      <a:pt x="0" y="4"/>
                      <a:pt x="3" y="4"/>
                    </a:cubicBezTo>
                    <a:cubicBezTo>
                      <a:pt x="6" y="5"/>
                      <a:pt x="7" y="6"/>
                      <a:pt x="9" y="6"/>
                    </a:cubicBezTo>
                    <a:cubicBezTo>
                      <a:pt x="10" y="7"/>
                      <a:pt x="9" y="8"/>
                      <a:pt x="8" y="8"/>
                    </a:cubicBezTo>
                    <a:cubicBezTo>
                      <a:pt x="7" y="8"/>
                      <a:pt x="9" y="8"/>
                      <a:pt x="11" y="9"/>
                    </a:cubicBezTo>
                    <a:cubicBezTo>
                      <a:pt x="14" y="9"/>
                      <a:pt x="14" y="9"/>
                      <a:pt x="17" y="9"/>
                    </a:cubicBezTo>
                    <a:cubicBezTo>
                      <a:pt x="20" y="9"/>
                      <a:pt x="20" y="8"/>
                      <a:pt x="22" y="9"/>
                    </a:cubicBezTo>
                    <a:cubicBezTo>
                      <a:pt x="24" y="9"/>
                      <a:pt x="24" y="10"/>
                      <a:pt x="26" y="11"/>
                    </a:cubicBezTo>
                    <a:cubicBezTo>
                      <a:pt x="28" y="12"/>
                      <a:pt x="28" y="14"/>
                      <a:pt x="29" y="15"/>
                    </a:cubicBezTo>
                    <a:cubicBezTo>
                      <a:pt x="30" y="16"/>
                      <a:pt x="31" y="17"/>
                      <a:pt x="30" y="18"/>
                    </a:cubicBezTo>
                    <a:cubicBezTo>
                      <a:pt x="29" y="19"/>
                      <a:pt x="28" y="19"/>
                      <a:pt x="28" y="21"/>
                    </a:cubicBezTo>
                    <a:cubicBezTo>
                      <a:pt x="28" y="23"/>
                      <a:pt x="28" y="24"/>
                      <a:pt x="30" y="25"/>
                    </a:cubicBezTo>
                    <a:cubicBezTo>
                      <a:pt x="31" y="27"/>
                      <a:pt x="30" y="29"/>
                      <a:pt x="33" y="28"/>
                    </a:cubicBezTo>
                    <a:cubicBezTo>
                      <a:pt x="35" y="28"/>
                      <a:pt x="36" y="26"/>
                      <a:pt x="36" y="27"/>
                    </a:cubicBezTo>
                    <a:cubicBezTo>
                      <a:pt x="36" y="28"/>
                      <a:pt x="39" y="30"/>
                      <a:pt x="42" y="29"/>
                    </a:cubicBezTo>
                    <a:cubicBezTo>
                      <a:pt x="45" y="29"/>
                      <a:pt x="44" y="29"/>
                      <a:pt x="47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238"/>
              <p:cNvSpPr/>
              <p:nvPr/>
            </p:nvSpPr>
            <p:spPr bwMode="auto">
              <a:xfrm>
                <a:off x="4830" y="1011"/>
                <a:ext cx="92" cy="58"/>
              </a:xfrm>
              <a:custGeom>
                <a:avLst/>
                <a:gdLst>
                  <a:gd name="T0" fmla="*/ 8 w 67"/>
                  <a:gd name="T1" fmla="*/ 24 h 42"/>
                  <a:gd name="T2" fmla="*/ 11 w 67"/>
                  <a:gd name="T3" fmla="*/ 27 h 42"/>
                  <a:gd name="T4" fmla="*/ 17 w 67"/>
                  <a:gd name="T5" fmla="*/ 27 h 42"/>
                  <a:gd name="T6" fmla="*/ 26 w 67"/>
                  <a:gd name="T7" fmla="*/ 27 h 42"/>
                  <a:gd name="T8" fmla="*/ 25 w 67"/>
                  <a:gd name="T9" fmla="*/ 27 h 42"/>
                  <a:gd name="T10" fmla="*/ 19 w 67"/>
                  <a:gd name="T11" fmla="*/ 30 h 42"/>
                  <a:gd name="T12" fmla="*/ 18 w 67"/>
                  <a:gd name="T13" fmla="*/ 33 h 42"/>
                  <a:gd name="T14" fmla="*/ 26 w 67"/>
                  <a:gd name="T15" fmla="*/ 37 h 42"/>
                  <a:gd name="T16" fmla="*/ 23 w 67"/>
                  <a:gd name="T17" fmla="*/ 39 h 42"/>
                  <a:gd name="T18" fmla="*/ 34 w 67"/>
                  <a:gd name="T19" fmla="*/ 42 h 42"/>
                  <a:gd name="T20" fmla="*/ 38 w 67"/>
                  <a:gd name="T21" fmla="*/ 40 h 42"/>
                  <a:gd name="T22" fmla="*/ 39 w 67"/>
                  <a:gd name="T23" fmla="*/ 38 h 42"/>
                  <a:gd name="T24" fmla="*/ 46 w 67"/>
                  <a:gd name="T25" fmla="*/ 39 h 42"/>
                  <a:gd name="T26" fmla="*/ 48 w 67"/>
                  <a:gd name="T27" fmla="*/ 40 h 42"/>
                  <a:gd name="T28" fmla="*/ 48 w 67"/>
                  <a:gd name="T29" fmla="*/ 33 h 42"/>
                  <a:gd name="T30" fmla="*/ 51 w 67"/>
                  <a:gd name="T31" fmla="*/ 36 h 42"/>
                  <a:gd name="T32" fmla="*/ 60 w 67"/>
                  <a:gd name="T33" fmla="*/ 31 h 42"/>
                  <a:gd name="T34" fmla="*/ 64 w 67"/>
                  <a:gd name="T35" fmla="*/ 31 h 42"/>
                  <a:gd name="T36" fmla="*/ 67 w 67"/>
                  <a:gd name="T37" fmla="*/ 28 h 42"/>
                  <a:gd name="T38" fmla="*/ 61 w 67"/>
                  <a:gd name="T39" fmla="*/ 25 h 42"/>
                  <a:gd name="T40" fmla="*/ 55 w 67"/>
                  <a:gd name="T41" fmla="*/ 24 h 42"/>
                  <a:gd name="T42" fmla="*/ 55 w 67"/>
                  <a:gd name="T43" fmla="*/ 21 h 42"/>
                  <a:gd name="T44" fmla="*/ 54 w 67"/>
                  <a:gd name="T45" fmla="*/ 19 h 42"/>
                  <a:gd name="T46" fmla="*/ 51 w 67"/>
                  <a:gd name="T47" fmla="*/ 17 h 42"/>
                  <a:gd name="T48" fmla="*/ 48 w 67"/>
                  <a:gd name="T49" fmla="*/ 13 h 42"/>
                  <a:gd name="T50" fmla="*/ 49 w 67"/>
                  <a:gd name="T51" fmla="*/ 18 h 42"/>
                  <a:gd name="T52" fmla="*/ 43 w 67"/>
                  <a:gd name="T53" fmla="*/ 15 h 42"/>
                  <a:gd name="T54" fmla="*/ 34 w 67"/>
                  <a:gd name="T55" fmla="*/ 11 h 42"/>
                  <a:gd name="T56" fmla="*/ 18 w 67"/>
                  <a:gd name="T57" fmla="*/ 1 h 42"/>
                  <a:gd name="T58" fmla="*/ 20 w 67"/>
                  <a:gd name="T59" fmla="*/ 3 h 42"/>
                  <a:gd name="T60" fmla="*/ 14 w 67"/>
                  <a:gd name="T61" fmla="*/ 4 h 42"/>
                  <a:gd name="T62" fmla="*/ 11 w 67"/>
                  <a:gd name="T63" fmla="*/ 5 h 42"/>
                  <a:gd name="T64" fmla="*/ 9 w 67"/>
                  <a:gd name="T65" fmla="*/ 7 h 42"/>
                  <a:gd name="T66" fmla="*/ 12 w 67"/>
                  <a:gd name="T67" fmla="*/ 10 h 42"/>
                  <a:gd name="T68" fmla="*/ 8 w 67"/>
                  <a:gd name="T69" fmla="*/ 10 h 42"/>
                  <a:gd name="T70" fmla="*/ 7 w 67"/>
                  <a:gd name="T71" fmla="*/ 11 h 42"/>
                  <a:gd name="T72" fmla="*/ 6 w 67"/>
                  <a:gd name="T73" fmla="*/ 14 h 42"/>
                  <a:gd name="T74" fmla="*/ 4 w 67"/>
                  <a:gd name="T75" fmla="*/ 16 h 42"/>
                  <a:gd name="T76" fmla="*/ 14 w 67"/>
                  <a:gd name="T77" fmla="*/ 16 h 42"/>
                  <a:gd name="T78" fmla="*/ 13 w 67"/>
                  <a:gd name="T79" fmla="*/ 19 h 42"/>
                  <a:gd name="T80" fmla="*/ 2 w 67"/>
                  <a:gd name="T81" fmla="*/ 18 h 42"/>
                  <a:gd name="T82" fmla="*/ 6 w 67"/>
                  <a:gd name="T83" fmla="*/ 2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" h="42">
                    <a:moveTo>
                      <a:pt x="6" y="23"/>
                    </a:moveTo>
                    <a:cubicBezTo>
                      <a:pt x="9" y="23"/>
                      <a:pt x="10" y="24"/>
                      <a:pt x="8" y="24"/>
                    </a:cubicBezTo>
                    <a:cubicBezTo>
                      <a:pt x="7" y="24"/>
                      <a:pt x="7" y="26"/>
                      <a:pt x="7" y="26"/>
                    </a:cubicBezTo>
                    <a:cubicBezTo>
                      <a:pt x="8" y="26"/>
                      <a:pt x="10" y="28"/>
                      <a:pt x="11" y="27"/>
                    </a:cubicBezTo>
                    <a:cubicBezTo>
                      <a:pt x="12" y="27"/>
                      <a:pt x="13" y="26"/>
                      <a:pt x="14" y="27"/>
                    </a:cubicBezTo>
                    <a:cubicBezTo>
                      <a:pt x="15" y="27"/>
                      <a:pt x="16" y="28"/>
                      <a:pt x="17" y="27"/>
                    </a:cubicBezTo>
                    <a:cubicBezTo>
                      <a:pt x="18" y="27"/>
                      <a:pt x="21" y="25"/>
                      <a:pt x="23" y="25"/>
                    </a:cubicBezTo>
                    <a:cubicBezTo>
                      <a:pt x="24" y="26"/>
                      <a:pt x="26" y="27"/>
                      <a:pt x="26" y="27"/>
                    </a:cubicBezTo>
                    <a:cubicBezTo>
                      <a:pt x="25" y="27"/>
                      <a:pt x="28" y="27"/>
                      <a:pt x="30" y="27"/>
                    </a:cubicBezTo>
                    <a:cubicBezTo>
                      <a:pt x="32" y="27"/>
                      <a:pt x="24" y="27"/>
                      <a:pt x="25" y="27"/>
                    </a:cubicBezTo>
                    <a:cubicBezTo>
                      <a:pt x="25" y="27"/>
                      <a:pt x="33" y="28"/>
                      <a:pt x="33" y="29"/>
                    </a:cubicBezTo>
                    <a:cubicBezTo>
                      <a:pt x="32" y="29"/>
                      <a:pt x="20" y="29"/>
                      <a:pt x="19" y="30"/>
                    </a:cubicBezTo>
                    <a:cubicBezTo>
                      <a:pt x="17" y="30"/>
                      <a:pt x="15" y="31"/>
                      <a:pt x="15" y="32"/>
                    </a:cubicBezTo>
                    <a:cubicBezTo>
                      <a:pt x="16" y="33"/>
                      <a:pt x="17" y="33"/>
                      <a:pt x="18" y="33"/>
                    </a:cubicBezTo>
                    <a:cubicBezTo>
                      <a:pt x="18" y="34"/>
                      <a:pt x="18" y="35"/>
                      <a:pt x="19" y="36"/>
                    </a:cubicBezTo>
                    <a:cubicBezTo>
                      <a:pt x="20" y="36"/>
                      <a:pt x="24" y="36"/>
                      <a:pt x="26" y="37"/>
                    </a:cubicBezTo>
                    <a:cubicBezTo>
                      <a:pt x="28" y="37"/>
                      <a:pt x="26" y="37"/>
                      <a:pt x="25" y="37"/>
                    </a:cubicBezTo>
                    <a:cubicBezTo>
                      <a:pt x="23" y="37"/>
                      <a:pt x="21" y="38"/>
                      <a:pt x="23" y="39"/>
                    </a:cubicBezTo>
                    <a:cubicBezTo>
                      <a:pt x="25" y="40"/>
                      <a:pt x="26" y="41"/>
                      <a:pt x="28" y="41"/>
                    </a:cubicBezTo>
                    <a:cubicBezTo>
                      <a:pt x="31" y="42"/>
                      <a:pt x="33" y="42"/>
                      <a:pt x="34" y="42"/>
                    </a:cubicBezTo>
                    <a:cubicBezTo>
                      <a:pt x="35" y="41"/>
                      <a:pt x="38" y="41"/>
                      <a:pt x="37" y="41"/>
                    </a:cubicBezTo>
                    <a:cubicBezTo>
                      <a:pt x="35" y="40"/>
                      <a:pt x="37" y="39"/>
                      <a:pt x="38" y="40"/>
                    </a:cubicBezTo>
                    <a:cubicBezTo>
                      <a:pt x="39" y="41"/>
                      <a:pt x="40" y="42"/>
                      <a:pt x="40" y="41"/>
                    </a:cubicBezTo>
                    <a:cubicBezTo>
                      <a:pt x="40" y="40"/>
                      <a:pt x="37" y="36"/>
                      <a:pt x="39" y="38"/>
                    </a:cubicBezTo>
                    <a:cubicBezTo>
                      <a:pt x="42" y="40"/>
                      <a:pt x="44" y="42"/>
                      <a:pt x="44" y="42"/>
                    </a:cubicBezTo>
                    <a:cubicBezTo>
                      <a:pt x="45" y="41"/>
                      <a:pt x="47" y="40"/>
                      <a:pt x="46" y="39"/>
                    </a:cubicBezTo>
                    <a:cubicBezTo>
                      <a:pt x="46" y="38"/>
                      <a:pt x="45" y="37"/>
                      <a:pt x="46" y="37"/>
                    </a:cubicBezTo>
                    <a:cubicBezTo>
                      <a:pt x="48" y="37"/>
                      <a:pt x="47" y="41"/>
                      <a:pt x="48" y="40"/>
                    </a:cubicBezTo>
                    <a:cubicBezTo>
                      <a:pt x="49" y="39"/>
                      <a:pt x="50" y="37"/>
                      <a:pt x="49" y="36"/>
                    </a:cubicBezTo>
                    <a:cubicBezTo>
                      <a:pt x="49" y="36"/>
                      <a:pt x="47" y="33"/>
                      <a:pt x="48" y="33"/>
                    </a:cubicBezTo>
                    <a:cubicBezTo>
                      <a:pt x="48" y="32"/>
                      <a:pt x="49" y="30"/>
                      <a:pt x="49" y="32"/>
                    </a:cubicBezTo>
                    <a:cubicBezTo>
                      <a:pt x="49" y="35"/>
                      <a:pt x="50" y="36"/>
                      <a:pt x="51" y="36"/>
                    </a:cubicBezTo>
                    <a:cubicBezTo>
                      <a:pt x="52" y="35"/>
                      <a:pt x="55" y="32"/>
                      <a:pt x="57" y="31"/>
                    </a:cubicBezTo>
                    <a:cubicBezTo>
                      <a:pt x="59" y="31"/>
                      <a:pt x="61" y="31"/>
                      <a:pt x="60" y="31"/>
                    </a:cubicBezTo>
                    <a:cubicBezTo>
                      <a:pt x="60" y="32"/>
                      <a:pt x="58" y="33"/>
                      <a:pt x="59" y="32"/>
                    </a:cubicBezTo>
                    <a:cubicBezTo>
                      <a:pt x="61" y="32"/>
                      <a:pt x="65" y="31"/>
                      <a:pt x="64" y="31"/>
                    </a:cubicBezTo>
                    <a:cubicBezTo>
                      <a:pt x="63" y="31"/>
                      <a:pt x="61" y="31"/>
                      <a:pt x="63" y="30"/>
                    </a:cubicBezTo>
                    <a:cubicBezTo>
                      <a:pt x="64" y="30"/>
                      <a:pt x="67" y="29"/>
                      <a:pt x="67" y="28"/>
                    </a:cubicBezTo>
                    <a:cubicBezTo>
                      <a:pt x="67" y="26"/>
                      <a:pt x="64" y="26"/>
                      <a:pt x="63" y="25"/>
                    </a:cubicBezTo>
                    <a:cubicBezTo>
                      <a:pt x="63" y="24"/>
                      <a:pt x="63" y="24"/>
                      <a:pt x="61" y="25"/>
                    </a:cubicBezTo>
                    <a:cubicBezTo>
                      <a:pt x="60" y="25"/>
                      <a:pt x="60" y="24"/>
                      <a:pt x="58" y="24"/>
                    </a:cubicBezTo>
                    <a:cubicBezTo>
                      <a:pt x="57" y="23"/>
                      <a:pt x="58" y="24"/>
                      <a:pt x="55" y="24"/>
                    </a:cubicBezTo>
                    <a:cubicBezTo>
                      <a:pt x="53" y="24"/>
                      <a:pt x="52" y="24"/>
                      <a:pt x="53" y="23"/>
                    </a:cubicBezTo>
                    <a:cubicBezTo>
                      <a:pt x="54" y="23"/>
                      <a:pt x="56" y="21"/>
                      <a:pt x="55" y="21"/>
                    </a:cubicBezTo>
                    <a:cubicBezTo>
                      <a:pt x="53" y="21"/>
                      <a:pt x="52" y="22"/>
                      <a:pt x="53" y="21"/>
                    </a:cubicBezTo>
                    <a:cubicBezTo>
                      <a:pt x="54" y="20"/>
                      <a:pt x="55" y="20"/>
                      <a:pt x="54" y="19"/>
                    </a:cubicBezTo>
                    <a:cubicBezTo>
                      <a:pt x="53" y="18"/>
                      <a:pt x="51" y="18"/>
                      <a:pt x="51" y="18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52" y="16"/>
                      <a:pt x="53" y="16"/>
                      <a:pt x="52" y="15"/>
                    </a:cubicBezTo>
                    <a:cubicBezTo>
                      <a:pt x="50" y="14"/>
                      <a:pt x="50" y="13"/>
                      <a:pt x="48" y="13"/>
                    </a:cubicBezTo>
                    <a:cubicBezTo>
                      <a:pt x="45" y="13"/>
                      <a:pt x="43" y="14"/>
                      <a:pt x="45" y="14"/>
                    </a:cubicBezTo>
                    <a:cubicBezTo>
                      <a:pt x="47" y="15"/>
                      <a:pt x="50" y="18"/>
                      <a:pt x="49" y="18"/>
                    </a:cubicBezTo>
                    <a:cubicBezTo>
                      <a:pt x="47" y="18"/>
                      <a:pt x="47" y="18"/>
                      <a:pt x="46" y="17"/>
                    </a:cubicBezTo>
                    <a:cubicBezTo>
                      <a:pt x="44" y="16"/>
                      <a:pt x="43" y="16"/>
                      <a:pt x="43" y="15"/>
                    </a:cubicBezTo>
                    <a:cubicBezTo>
                      <a:pt x="43" y="13"/>
                      <a:pt x="44" y="12"/>
                      <a:pt x="42" y="12"/>
                    </a:cubicBezTo>
                    <a:cubicBezTo>
                      <a:pt x="40" y="12"/>
                      <a:pt x="35" y="12"/>
                      <a:pt x="34" y="11"/>
                    </a:cubicBezTo>
                    <a:cubicBezTo>
                      <a:pt x="33" y="9"/>
                      <a:pt x="30" y="5"/>
                      <a:pt x="27" y="3"/>
                    </a:cubicBezTo>
                    <a:cubicBezTo>
                      <a:pt x="24" y="2"/>
                      <a:pt x="22" y="1"/>
                      <a:pt x="18" y="1"/>
                    </a:cubicBezTo>
                    <a:cubicBezTo>
                      <a:pt x="14" y="0"/>
                      <a:pt x="13" y="1"/>
                      <a:pt x="14" y="1"/>
                    </a:cubicBezTo>
                    <a:cubicBezTo>
                      <a:pt x="15" y="2"/>
                      <a:pt x="20" y="3"/>
                      <a:pt x="20" y="3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7" y="4"/>
                      <a:pt x="15" y="4"/>
                      <a:pt x="14" y="4"/>
                    </a:cubicBezTo>
                    <a:cubicBezTo>
                      <a:pt x="13" y="4"/>
                      <a:pt x="17" y="5"/>
                      <a:pt x="15" y="5"/>
                    </a:cubicBezTo>
                    <a:cubicBezTo>
                      <a:pt x="14" y="5"/>
                      <a:pt x="12" y="5"/>
                      <a:pt x="11" y="5"/>
                    </a:cubicBezTo>
                    <a:cubicBezTo>
                      <a:pt x="9" y="5"/>
                      <a:pt x="8" y="5"/>
                      <a:pt x="8" y="6"/>
                    </a:cubicBezTo>
                    <a:cubicBezTo>
                      <a:pt x="8" y="7"/>
                      <a:pt x="7" y="7"/>
                      <a:pt x="9" y="7"/>
                    </a:cubicBezTo>
                    <a:cubicBezTo>
                      <a:pt x="10" y="7"/>
                      <a:pt x="11" y="9"/>
                      <a:pt x="13" y="9"/>
                    </a:cubicBezTo>
                    <a:cubicBezTo>
                      <a:pt x="15" y="9"/>
                      <a:pt x="12" y="9"/>
                      <a:pt x="12" y="10"/>
                    </a:cubicBezTo>
                    <a:cubicBezTo>
                      <a:pt x="13" y="10"/>
                      <a:pt x="14" y="12"/>
                      <a:pt x="13" y="11"/>
                    </a:cubicBezTo>
                    <a:cubicBezTo>
                      <a:pt x="11" y="11"/>
                      <a:pt x="8" y="10"/>
                      <a:pt x="8" y="10"/>
                    </a:cubicBezTo>
                    <a:cubicBezTo>
                      <a:pt x="7" y="10"/>
                      <a:pt x="3" y="9"/>
                      <a:pt x="4" y="9"/>
                    </a:cubicBezTo>
                    <a:cubicBezTo>
                      <a:pt x="5" y="10"/>
                      <a:pt x="8" y="11"/>
                      <a:pt x="7" y="11"/>
                    </a:cubicBezTo>
                    <a:cubicBezTo>
                      <a:pt x="6" y="11"/>
                      <a:pt x="4" y="11"/>
                      <a:pt x="5" y="12"/>
                    </a:cubicBezTo>
                    <a:cubicBezTo>
                      <a:pt x="6" y="13"/>
                      <a:pt x="9" y="14"/>
                      <a:pt x="6" y="14"/>
                    </a:cubicBezTo>
                    <a:cubicBezTo>
                      <a:pt x="4" y="14"/>
                      <a:pt x="1" y="15"/>
                      <a:pt x="2" y="15"/>
                    </a:cubicBezTo>
                    <a:cubicBezTo>
                      <a:pt x="2" y="15"/>
                      <a:pt x="3" y="15"/>
                      <a:pt x="4" y="16"/>
                    </a:cubicBezTo>
                    <a:cubicBezTo>
                      <a:pt x="6" y="16"/>
                      <a:pt x="8" y="17"/>
                      <a:pt x="10" y="16"/>
                    </a:cubicBezTo>
                    <a:cubicBezTo>
                      <a:pt x="12" y="16"/>
                      <a:pt x="15" y="16"/>
                      <a:pt x="14" y="16"/>
                    </a:cubicBezTo>
                    <a:cubicBezTo>
                      <a:pt x="13" y="16"/>
                      <a:pt x="11" y="17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2" y="19"/>
                      <a:pt x="9" y="19"/>
                      <a:pt x="7" y="18"/>
                    </a:cubicBezTo>
                    <a:cubicBezTo>
                      <a:pt x="5" y="18"/>
                      <a:pt x="3" y="18"/>
                      <a:pt x="2" y="18"/>
                    </a:cubicBezTo>
                    <a:cubicBezTo>
                      <a:pt x="1" y="17"/>
                      <a:pt x="0" y="17"/>
                      <a:pt x="1" y="18"/>
                    </a:cubicBezTo>
                    <a:cubicBezTo>
                      <a:pt x="2" y="19"/>
                      <a:pt x="3" y="23"/>
                      <a:pt x="6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239"/>
              <p:cNvSpPr/>
              <p:nvPr/>
            </p:nvSpPr>
            <p:spPr bwMode="auto">
              <a:xfrm>
                <a:off x="4867" y="978"/>
                <a:ext cx="242" cy="124"/>
              </a:xfrm>
              <a:custGeom>
                <a:avLst/>
                <a:gdLst>
                  <a:gd name="T0" fmla="*/ 7 w 176"/>
                  <a:gd name="T1" fmla="*/ 23 h 90"/>
                  <a:gd name="T2" fmla="*/ 14 w 176"/>
                  <a:gd name="T3" fmla="*/ 29 h 90"/>
                  <a:gd name="T4" fmla="*/ 31 w 176"/>
                  <a:gd name="T5" fmla="*/ 28 h 90"/>
                  <a:gd name="T6" fmla="*/ 34 w 176"/>
                  <a:gd name="T7" fmla="*/ 30 h 90"/>
                  <a:gd name="T8" fmla="*/ 36 w 176"/>
                  <a:gd name="T9" fmla="*/ 35 h 90"/>
                  <a:gd name="T10" fmla="*/ 57 w 176"/>
                  <a:gd name="T11" fmla="*/ 32 h 90"/>
                  <a:gd name="T12" fmla="*/ 73 w 176"/>
                  <a:gd name="T13" fmla="*/ 27 h 90"/>
                  <a:gd name="T14" fmla="*/ 76 w 176"/>
                  <a:gd name="T15" fmla="*/ 31 h 90"/>
                  <a:gd name="T16" fmla="*/ 61 w 176"/>
                  <a:gd name="T17" fmla="*/ 37 h 90"/>
                  <a:gd name="T18" fmla="*/ 67 w 176"/>
                  <a:gd name="T19" fmla="*/ 47 h 90"/>
                  <a:gd name="T20" fmla="*/ 34 w 176"/>
                  <a:gd name="T21" fmla="*/ 39 h 90"/>
                  <a:gd name="T22" fmla="*/ 32 w 176"/>
                  <a:gd name="T23" fmla="*/ 46 h 90"/>
                  <a:gd name="T24" fmla="*/ 59 w 176"/>
                  <a:gd name="T25" fmla="*/ 56 h 90"/>
                  <a:gd name="T26" fmla="*/ 45 w 176"/>
                  <a:gd name="T27" fmla="*/ 57 h 90"/>
                  <a:gd name="T28" fmla="*/ 26 w 176"/>
                  <a:gd name="T29" fmla="*/ 62 h 90"/>
                  <a:gd name="T30" fmla="*/ 38 w 176"/>
                  <a:gd name="T31" fmla="*/ 66 h 90"/>
                  <a:gd name="T32" fmla="*/ 40 w 176"/>
                  <a:gd name="T33" fmla="*/ 67 h 90"/>
                  <a:gd name="T34" fmla="*/ 43 w 176"/>
                  <a:gd name="T35" fmla="*/ 72 h 90"/>
                  <a:gd name="T36" fmla="*/ 47 w 176"/>
                  <a:gd name="T37" fmla="*/ 74 h 90"/>
                  <a:gd name="T38" fmla="*/ 28 w 176"/>
                  <a:gd name="T39" fmla="*/ 69 h 90"/>
                  <a:gd name="T40" fmla="*/ 30 w 176"/>
                  <a:gd name="T41" fmla="*/ 78 h 90"/>
                  <a:gd name="T42" fmla="*/ 19 w 176"/>
                  <a:gd name="T43" fmla="*/ 86 h 90"/>
                  <a:gd name="T44" fmla="*/ 30 w 176"/>
                  <a:gd name="T45" fmla="*/ 87 h 90"/>
                  <a:gd name="T46" fmla="*/ 41 w 176"/>
                  <a:gd name="T47" fmla="*/ 86 h 90"/>
                  <a:gd name="T48" fmla="*/ 49 w 176"/>
                  <a:gd name="T49" fmla="*/ 84 h 90"/>
                  <a:gd name="T50" fmla="*/ 58 w 176"/>
                  <a:gd name="T51" fmla="*/ 85 h 90"/>
                  <a:gd name="T52" fmla="*/ 75 w 176"/>
                  <a:gd name="T53" fmla="*/ 86 h 90"/>
                  <a:gd name="T54" fmla="*/ 71 w 176"/>
                  <a:gd name="T55" fmla="*/ 81 h 90"/>
                  <a:gd name="T56" fmla="*/ 62 w 176"/>
                  <a:gd name="T57" fmla="*/ 77 h 90"/>
                  <a:gd name="T58" fmla="*/ 67 w 176"/>
                  <a:gd name="T59" fmla="*/ 76 h 90"/>
                  <a:gd name="T60" fmla="*/ 92 w 176"/>
                  <a:gd name="T61" fmla="*/ 67 h 90"/>
                  <a:gd name="T62" fmla="*/ 98 w 176"/>
                  <a:gd name="T63" fmla="*/ 59 h 90"/>
                  <a:gd name="T64" fmla="*/ 81 w 176"/>
                  <a:gd name="T65" fmla="*/ 55 h 90"/>
                  <a:gd name="T66" fmla="*/ 82 w 176"/>
                  <a:gd name="T67" fmla="*/ 54 h 90"/>
                  <a:gd name="T68" fmla="*/ 90 w 176"/>
                  <a:gd name="T69" fmla="*/ 50 h 90"/>
                  <a:gd name="T70" fmla="*/ 106 w 176"/>
                  <a:gd name="T71" fmla="*/ 48 h 90"/>
                  <a:gd name="T72" fmla="*/ 113 w 176"/>
                  <a:gd name="T73" fmla="*/ 46 h 90"/>
                  <a:gd name="T74" fmla="*/ 112 w 176"/>
                  <a:gd name="T75" fmla="*/ 40 h 90"/>
                  <a:gd name="T76" fmla="*/ 126 w 176"/>
                  <a:gd name="T77" fmla="*/ 37 h 90"/>
                  <a:gd name="T78" fmla="*/ 124 w 176"/>
                  <a:gd name="T79" fmla="*/ 27 h 90"/>
                  <a:gd name="T80" fmla="*/ 135 w 176"/>
                  <a:gd name="T81" fmla="*/ 21 h 90"/>
                  <a:gd name="T82" fmla="*/ 176 w 176"/>
                  <a:gd name="T83" fmla="*/ 12 h 90"/>
                  <a:gd name="T84" fmla="*/ 162 w 176"/>
                  <a:gd name="T85" fmla="*/ 6 h 90"/>
                  <a:gd name="T86" fmla="*/ 151 w 176"/>
                  <a:gd name="T87" fmla="*/ 4 h 90"/>
                  <a:gd name="T88" fmla="*/ 133 w 176"/>
                  <a:gd name="T89" fmla="*/ 2 h 90"/>
                  <a:gd name="T90" fmla="*/ 119 w 176"/>
                  <a:gd name="T91" fmla="*/ 3 h 90"/>
                  <a:gd name="T92" fmla="*/ 103 w 176"/>
                  <a:gd name="T93" fmla="*/ 4 h 90"/>
                  <a:gd name="T94" fmla="*/ 89 w 176"/>
                  <a:gd name="T95" fmla="*/ 10 h 90"/>
                  <a:gd name="T96" fmla="*/ 67 w 176"/>
                  <a:gd name="T97" fmla="*/ 3 h 90"/>
                  <a:gd name="T98" fmla="*/ 61 w 176"/>
                  <a:gd name="T99" fmla="*/ 4 h 90"/>
                  <a:gd name="T100" fmla="*/ 59 w 176"/>
                  <a:gd name="T101" fmla="*/ 9 h 90"/>
                  <a:gd name="T102" fmla="*/ 63 w 176"/>
                  <a:gd name="T103" fmla="*/ 16 h 90"/>
                  <a:gd name="T104" fmla="*/ 45 w 176"/>
                  <a:gd name="T105" fmla="*/ 11 h 90"/>
                  <a:gd name="T106" fmla="*/ 36 w 176"/>
                  <a:gd name="T107" fmla="*/ 14 h 90"/>
                  <a:gd name="T108" fmla="*/ 31 w 176"/>
                  <a:gd name="T109" fmla="*/ 15 h 90"/>
                  <a:gd name="T110" fmla="*/ 13 w 176"/>
                  <a:gd name="T111" fmla="*/ 18 h 90"/>
                  <a:gd name="T112" fmla="*/ 5 w 176"/>
                  <a:gd name="T113" fmla="*/ 2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6" h="90">
                    <a:moveTo>
                      <a:pt x="5" y="21"/>
                    </a:moveTo>
                    <a:cubicBezTo>
                      <a:pt x="7" y="21"/>
                      <a:pt x="9" y="20"/>
                      <a:pt x="11" y="21"/>
                    </a:cubicBezTo>
                    <a:cubicBezTo>
                      <a:pt x="12" y="21"/>
                      <a:pt x="11" y="22"/>
                      <a:pt x="9" y="22"/>
                    </a:cubicBezTo>
                    <a:cubicBezTo>
                      <a:pt x="8" y="22"/>
                      <a:pt x="5" y="24"/>
                      <a:pt x="7" y="23"/>
                    </a:cubicBezTo>
                    <a:cubicBezTo>
                      <a:pt x="10" y="23"/>
                      <a:pt x="17" y="23"/>
                      <a:pt x="20" y="22"/>
                    </a:cubicBezTo>
                    <a:cubicBezTo>
                      <a:pt x="23" y="22"/>
                      <a:pt x="18" y="23"/>
                      <a:pt x="16" y="23"/>
                    </a:cubicBezTo>
                    <a:cubicBezTo>
                      <a:pt x="13" y="24"/>
                      <a:pt x="9" y="26"/>
                      <a:pt x="10" y="27"/>
                    </a:cubicBezTo>
                    <a:cubicBezTo>
                      <a:pt x="10" y="28"/>
                      <a:pt x="11" y="29"/>
                      <a:pt x="14" y="29"/>
                    </a:cubicBezTo>
                    <a:cubicBezTo>
                      <a:pt x="17" y="29"/>
                      <a:pt x="22" y="29"/>
                      <a:pt x="24" y="29"/>
                    </a:cubicBezTo>
                    <a:cubicBezTo>
                      <a:pt x="27" y="28"/>
                      <a:pt x="33" y="25"/>
                      <a:pt x="36" y="25"/>
                    </a:cubicBezTo>
                    <a:cubicBezTo>
                      <a:pt x="39" y="25"/>
                      <a:pt x="41" y="25"/>
                      <a:pt x="39" y="26"/>
                    </a:cubicBezTo>
                    <a:cubicBezTo>
                      <a:pt x="37" y="27"/>
                      <a:pt x="34" y="28"/>
                      <a:pt x="31" y="28"/>
                    </a:cubicBezTo>
                    <a:cubicBezTo>
                      <a:pt x="28" y="29"/>
                      <a:pt x="19" y="30"/>
                      <a:pt x="16" y="30"/>
                    </a:cubicBezTo>
                    <a:cubicBezTo>
                      <a:pt x="14" y="30"/>
                      <a:pt x="16" y="31"/>
                      <a:pt x="19" y="32"/>
                    </a:cubicBezTo>
                    <a:cubicBezTo>
                      <a:pt x="21" y="32"/>
                      <a:pt x="22" y="35"/>
                      <a:pt x="25" y="34"/>
                    </a:cubicBezTo>
                    <a:cubicBezTo>
                      <a:pt x="28" y="33"/>
                      <a:pt x="31" y="30"/>
                      <a:pt x="34" y="30"/>
                    </a:cubicBezTo>
                    <a:cubicBezTo>
                      <a:pt x="36" y="29"/>
                      <a:pt x="49" y="27"/>
                      <a:pt x="51" y="27"/>
                    </a:cubicBezTo>
                    <a:cubicBezTo>
                      <a:pt x="54" y="27"/>
                      <a:pt x="39" y="29"/>
                      <a:pt x="36" y="30"/>
                    </a:cubicBezTo>
                    <a:cubicBezTo>
                      <a:pt x="32" y="32"/>
                      <a:pt x="28" y="34"/>
                      <a:pt x="31" y="35"/>
                    </a:cubicBezTo>
                    <a:cubicBezTo>
                      <a:pt x="33" y="35"/>
                      <a:pt x="32" y="35"/>
                      <a:pt x="36" y="35"/>
                    </a:cubicBezTo>
                    <a:cubicBezTo>
                      <a:pt x="41" y="36"/>
                      <a:pt x="43" y="36"/>
                      <a:pt x="45" y="34"/>
                    </a:cubicBezTo>
                    <a:cubicBezTo>
                      <a:pt x="47" y="33"/>
                      <a:pt x="46" y="32"/>
                      <a:pt x="48" y="32"/>
                    </a:cubicBezTo>
                    <a:cubicBezTo>
                      <a:pt x="51" y="32"/>
                      <a:pt x="45" y="33"/>
                      <a:pt x="51" y="32"/>
                    </a:cubicBezTo>
                    <a:cubicBezTo>
                      <a:pt x="56" y="32"/>
                      <a:pt x="59" y="31"/>
                      <a:pt x="57" y="32"/>
                    </a:cubicBezTo>
                    <a:cubicBezTo>
                      <a:pt x="55" y="33"/>
                      <a:pt x="47" y="35"/>
                      <a:pt x="51" y="35"/>
                    </a:cubicBezTo>
                    <a:cubicBezTo>
                      <a:pt x="54" y="35"/>
                      <a:pt x="64" y="35"/>
                      <a:pt x="66" y="33"/>
                    </a:cubicBezTo>
                    <a:cubicBezTo>
                      <a:pt x="69" y="31"/>
                      <a:pt x="72" y="30"/>
                      <a:pt x="72" y="28"/>
                    </a:cubicBezTo>
                    <a:cubicBezTo>
                      <a:pt x="71" y="27"/>
                      <a:pt x="72" y="27"/>
                      <a:pt x="73" y="27"/>
                    </a:cubicBezTo>
                    <a:cubicBezTo>
                      <a:pt x="75" y="27"/>
                      <a:pt x="75" y="26"/>
                      <a:pt x="78" y="25"/>
                    </a:cubicBezTo>
                    <a:cubicBezTo>
                      <a:pt x="80" y="23"/>
                      <a:pt x="86" y="22"/>
                      <a:pt x="84" y="23"/>
                    </a:cubicBezTo>
                    <a:cubicBezTo>
                      <a:pt x="81" y="24"/>
                      <a:pt x="79" y="26"/>
                      <a:pt x="77" y="28"/>
                    </a:cubicBezTo>
                    <a:cubicBezTo>
                      <a:pt x="75" y="30"/>
                      <a:pt x="72" y="31"/>
                      <a:pt x="76" y="31"/>
                    </a:cubicBezTo>
                    <a:cubicBezTo>
                      <a:pt x="79" y="31"/>
                      <a:pt x="90" y="31"/>
                      <a:pt x="86" y="31"/>
                    </a:cubicBezTo>
                    <a:cubicBezTo>
                      <a:pt x="82" y="32"/>
                      <a:pt x="66" y="34"/>
                      <a:pt x="70" y="34"/>
                    </a:cubicBezTo>
                    <a:cubicBezTo>
                      <a:pt x="74" y="34"/>
                      <a:pt x="81" y="35"/>
                      <a:pt x="78" y="35"/>
                    </a:cubicBezTo>
                    <a:cubicBezTo>
                      <a:pt x="75" y="36"/>
                      <a:pt x="64" y="37"/>
                      <a:pt x="61" y="37"/>
                    </a:cubicBezTo>
                    <a:cubicBezTo>
                      <a:pt x="58" y="37"/>
                      <a:pt x="48" y="38"/>
                      <a:pt x="50" y="39"/>
                    </a:cubicBezTo>
                    <a:cubicBezTo>
                      <a:pt x="53" y="40"/>
                      <a:pt x="59" y="43"/>
                      <a:pt x="59" y="44"/>
                    </a:cubicBezTo>
                    <a:cubicBezTo>
                      <a:pt x="58" y="45"/>
                      <a:pt x="59" y="47"/>
                      <a:pt x="60" y="47"/>
                    </a:cubicBezTo>
                    <a:cubicBezTo>
                      <a:pt x="62" y="47"/>
                      <a:pt x="68" y="47"/>
                      <a:pt x="67" y="47"/>
                    </a:cubicBezTo>
                    <a:cubicBezTo>
                      <a:pt x="65" y="47"/>
                      <a:pt x="60" y="49"/>
                      <a:pt x="58" y="48"/>
                    </a:cubicBezTo>
                    <a:cubicBezTo>
                      <a:pt x="57" y="47"/>
                      <a:pt x="54" y="45"/>
                      <a:pt x="52" y="44"/>
                    </a:cubicBezTo>
                    <a:cubicBezTo>
                      <a:pt x="50" y="43"/>
                      <a:pt x="48" y="40"/>
                      <a:pt x="45" y="40"/>
                    </a:cubicBezTo>
                    <a:cubicBezTo>
                      <a:pt x="43" y="39"/>
                      <a:pt x="36" y="39"/>
                      <a:pt x="34" y="39"/>
                    </a:cubicBezTo>
                    <a:cubicBezTo>
                      <a:pt x="32" y="38"/>
                      <a:pt x="31" y="38"/>
                      <a:pt x="31" y="39"/>
                    </a:cubicBezTo>
                    <a:cubicBezTo>
                      <a:pt x="31" y="41"/>
                      <a:pt x="27" y="42"/>
                      <a:pt x="32" y="42"/>
                    </a:cubicBezTo>
                    <a:cubicBezTo>
                      <a:pt x="36" y="42"/>
                      <a:pt x="39" y="43"/>
                      <a:pt x="36" y="43"/>
                    </a:cubicBezTo>
                    <a:cubicBezTo>
                      <a:pt x="32" y="43"/>
                      <a:pt x="28" y="46"/>
                      <a:pt x="32" y="46"/>
                    </a:cubicBezTo>
                    <a:cubicBezTo>
                      <a:pt x="36" y="46"/>
                      <a:pt x="38" y="47"/>
                      <a:pt x="40" y="48"/>
                    </a:cubicBezTo>
                    <a:cubicBezTo>
                      <a:pt x="41" y="50"/>
                      <a:pt x="43" y="52"/>
                      <a:pt x="46" y="54"/>
                    </a:cubicBezTo>
                    <a:cubicBezTo>
                      <a:pt x="49" y="55"/>
                      <a:pt x="51" y="57"/>
                      <a:pt x="53" y="56"/>
                    </a:cubicBezTo>
                    <a:cubicBezTo>
                      <a:pt x="56" y="56"/>
                      <a:pt x="60" y="55"/>
                      <a:pt x="59" y="56"/>
                    </a:cubicBezTo>
                    <a:cubicBezTo>
                      <a:pt x="58" y="56"/>
                      <a:pt x="59" y="58"/>
                      <a:pt x="56" y="58"/>
                    </a:cubicBezTo>
                    <a:cubicBezTo>
                      <a:pt x="53" y="58"/>
                      <a:pt x="49" y="57"/>
                      <a:pt x="51" y="58"/>
                    </a:cubicBezTo>
                    <a:cubicBezTo>
                      <a:pt x="53" y="59"/>
                      <a:pt x="58" y="62"/>
                      <a:pt x="54" y="60"/>
                    </a:cubicBezTo>
                    <a:cubicBezTo>
                      <a:pt x="50" y="59"/>
                      <a:pt x="49" y="58"/>
                      <a:pt x="45" y="57"/>
                    </a:cubicBezTo>
                    <a:cubicBezTo>
                      <a:pt x="42" y="57"/>
                      <a:pt x="38" y="56"/>
                      <a:pt x="37" y="57"/>
                    </a:cubicBezTo>
                    <a:cubicBezTo>
                      <a:pt x="36" y="57"/>
                      <a:pt x="34" y="59"/>
                      <a:pt x="32" y="59"/>
                    </a:cubicBezTo>
                    <a:cubicBezTo>
                      <a:pt x="30" y="59"/>
                      <a:pt x="30" y="59"/>
                      <a:pt x="29" y="60"/>
                    </a:cubicBezTo>
                    <a:cubicBezTo>
                      <a:pt x="29" y="62"/>
                      <a:pt x="28" y="62"/>
                      <a:pt x="26" y="62"/>
                    </a:cubicBezTo>
                    <a:cubicBezTo>
                      <a:pt x="25" y="63"/>
                      <a:pt x="26" y="65"/>
                      <a:pt x="27" y="66"/>
                    </a:cubicBezTo>
                    <a:cubicBezTo>
                      <a:pt x="29" y="66"/>
                      <a:pt x="30" y="66"/>
                      <a:pt x="31" y="65"/>
                    </a:cubicBezTo>
                    <a:cubicBezTo>
                      <a:pt x="33" y="65"/>
                      <a:pt x="31" y="67"/>
                      <a:pt x="33" y="67"/>
                    </a:cubicBezTo>
                    <a:cubicBezTo>
                      <a:pt x="36" y="67"/>
                      <a:pt x="36" y="67"/>
                      <a:pt x="38" y="66"/>
                    </a:cubicBezTo>
                    <a:cubicBezTo>
                      <a:pt x="40" y="65"/>
                      <a:pt x="41" y="60"/>
                      <a:pt x="41" y="62"/>
                    </a:cubicBezTo>
                    <a:cubicBezTo>
                      <a:pt x="41" y="63"/>
                      <a:pt x="40" y="64"/>
                      <a:pt x="42" y="64"/>
                    </a:cubicBezTo>
                    <a:cubicBezTo>
                      <a:pt x="43" y="64"/>
                      <a:pt x="40" y="65"/>
                      <a:pt x="41" y="65"/>
                    </a:cubicBezTo>
                    <a:cubicBezTo>
                      <a:pt x="43" y="65"/>
                      <a:pt x="38" y="67"/>
                      <a:pt x="40" y="67"/>
                    </a:cubicBezTo>
                    <a:cubicBezTo>
                      <a:pt x="42" y="67"/>
                      <a:pt x="33" y="69"/>
                      <a:pt x="36" y="69"/>
                    </a:cubicBezTo>
                    <a:cubicBezTo>
                      <a:pt x="40" y="69"/>
                      <a:pt x="43" y="68"/>
                      <a:pt x="41" y="70"/>
                    </a:cubicBezTo>
                    <a:cubicBezTo>
                      <a:pt x="38" y="71"/>
                      <a:pt x="36" y="74"/>
                      <a:pt x="38" y="73"/>
                    </a:cubicBezTo>
                    <a:cubicBezTo>
                      <a:pt x="40" y="73"/>
                      <a:pt x="44" y="72"/>
                      <a:pt x="43" y="72"/>
                    </a:cubicBezTo>
                    <a:cubicBezTo>
                      <a:pt x="42" y="73"/>
                      <a:pt x="41" y="73"/>
                      <a:pt x="44" y="73"/>
                    </a:cubicBezTo>
                    <a:cubicBezTo>
                      <a:pt x="47" y="73"/>
                      <a:pt x="49" y="72"/>
                      <a:pt x="51" y="69"/>
                    </a:cubicBezTo>
                    <a:cubicBezTo>
                      <a:pt x="53" y="67"/>
                      <a:pt x="56" y="66"/>
                      <a:pt x="54" y="69"/>
                    </a:cubicBezTo>
                    <a:cubicBezTo>
                      <a:pt x="52" y="71"/>
                      <a:pt x="49" y="73"/>
                      <a:pt x="47" y="74"/>
                    </a:cubicBezTo>
                    <a:cubicBezTo>
                      <a:pt x="46" y="76"/>
                      <a:pt x="45" y="75"/>
                      <a:pt x="43" y="76"/>
                    </a:cubicBezTo>
                    <a:cubicBezTo>
                      <a:pt x="41" y="76"/>
                      <a:pt x="39" y="77"/>
                      <a:pt x="37" y="75"/>
                    </a:cubicBezTo>
                    <a:cubicBezTo>
                      <a:pt x="35" y="74"/>
                      <a:pt x="35" y="74"/>
                      <a:pt x="34" y="73"/>
                    </a:cubicBezTo>
                    <a:cubicBezTo>
                      <a:pt x="33" y="71"/>
                      <a:pt x="31" y="69"/>
                      <a:pt x="28" y="69"/>
                    </a:cubicBezTo>
                    <a:cubicBezTo>
                      <a:pt x="25" y="69"/>
                      <a:pt x="19" y="69"/>
                      <a:pt x="22" y="71"/>
                    </a:cubicBezTo>
                    <a:cubicBezTo>
                      <a:pt x="24" y="74"/>
                      <a:pt x="22" y="74"/>
                      <a:pt x="26" y="75"/>
                    </a:cubicBezTo>
                    <a:cubicBezTo>
                      <a:pt x="30" y="75"/>
                      <a:pt x="25" y="76"/>
                      <a:pt x="27" y="76"/>
                    </a:cubicBezTo>
                    <a:cubicBezTo>
                      <a:pt x="28" y="77"/>
                      <a:pt x="31" y="78"/>
                      <a:pt x="30" y="78"/>
                    </a:cubicBezTo>
                    <a:cubicBezTo>
                      <a:pt x="28" y="78"/>
                      <a:pt x="22" y="78"/>
                      <a:pt x="21" y="79"/>
                    </a:cubicBezTo>
                    <a:cubicBezTo>
                      <a:pt x="19" y="79"/>
                      <a:pt x="14" y="80"/>
                      <a:pt x="14" y="82"/>
                    </a:cubicBezTo>
                    <a:cubicBezTo>
                      <a:pt x="14" y="84"/>
                      <a:pt x="14" y="86"/>
                      <a:pt x="15" y="86"/>
                    </a:cubicBezTo>
                    <a:cubicBezTo>
                      <a:pt x="17" y="86"/>
                      <a:pt x="18" y="88"/>
                      <a:pt x="19" y="86"/>
                    </a:cubicBezTo>
                    <a:cubicBezTo>
                      <a:pt x="20" y="85"/>
                      <a:pt x="19" y="83"/>
                      <a:pt x="20" y="84"/>
                    </a:cubicBezTo>
                    <a:cubicBezTo>
                      <a:pt x="21" y="85"/>
                      <a:pt x="19" y="87"/>
                      <a:pt x="22" y="87"/>
                    </a:cubicBezTo>
                    <a:cubicBezTo>
                      <a:pt x="24" y="87"/>
                      <a:pt x="24" y="87"/>
                      <a:pt x="27" y="87"/>
                    </a:cubicBezTo>
                    <a:cubicBezTo>
                      <a:pt x="29" y="88"/>
                      <a:pt x="30" y="88"/>
                      <a:pt x="30" y="87"/>
                    </a:cubicBezTo>
                    <a:cubicBezTo>
                      <a:pt x="31" y="86"/>
                      <a:pt x="32" y="84"/>
                      <a:pt x="32" y="86"/>
                    </a:cubicBezTo>
                    <a:cubicBezTo>
                      <a:pt x="33" y="87"/>
                      <a:pt x="29" y="87"/>
                      <a:pt x="34" y="88"/>
                    </a:cubicBezTo>
                    <a:cubicBezTo>
                      <a:pt x="38" y="88"/>
                      <a:pt x="44" y="89"/>
                      <a:pt x="42" y="88"/>
                    </a:cubicBezTo>
                    <a:cubicBezTo>
                      <a:pt x="41" y="86"/>
                      <a:pt x="38" y="85"/>
                      <a:pt x="41" y="86"/>
                    </a:cubicBezTo>
                    <a:cubicBezTo>
                      <a:pt x="43" y="86"/>
                      <a:pt x="43" y="88"/>
                      <a:pt x="44" y="87"/>
                    </a:cubicBezTo>
                    <a:cubicBezTo>
                      <a:pt x="44" y="86"/>
                      <a:pt x="44" y="85"/>
                      <a:pt x="45" y="85"/>
                    </a:cubicBezTo>
                    <a:cubicBezTo>
                      <a:pt x="46" y="86"/>
                      <a:pt x="48" y="88"/>
                      <a:pt x="49" y="87"/>
                    </a:cubicBezTo>
                    <a:cubicBezTo>
                      <a:pt x="49" y="87"/>
                      <a:pt x="47" y="84"/>
                      <a:pt x="49" y="84"/>
                    </a:cubicBezTo>
                    <a:cubicBezTo>
                      <a:pt x="51" y="85"/>
                      <a:pt x="51" y="86"/>
                      <a:pt x="53" y="86"/>
                    </a:cubicBezTo>
                    <a:cubicBezTo>
                      <a:pt x="55" y="86"/>
                      <a:pt x="57" y="87"/>
                      <a:pt x="55" y="85"/>
                    </a:cubicBezTo>
                    <a:cubicBezTo>
                      <a:pt x="53" y="84"/>
                      <a:pt x="53" y="83"/>
                      <a:pt x="55" y="84"/>
                    </a:cubicBezTo>
                    <a:cubicBezTo>
                      <a:pt x="57" y="84"/>
                      <a:pt x="54" y="84"/>
                      <a:pt x="58" y="85"/>
                    </a:cubicBezTo>
                    <a:cubicBezTo>
                      <a:pt x="61" y="86"/>
                      <a:pt x="63" y="85"/>
                      <a:pt x="63" y="86"/>
                    </a:cubicBezTo>
                    <a:cubicBezTo>
                      <a:pt x="63" y="88"/>
                      <a:pt x="59" y="90"/>
                      <a:pt x="60" y="90"/>
                    </a:cubicBezTo>
                    <a:cubicBezTo>
                      <a:pt x="62" y="90"/>
                      <a:pt x="67" y="89"/>
                      <a:pt x="70" y="88"/>
                    </a:cubicBezTo>
                    <a:cubicBezTo>
                      <a:pt x="72" y="87"/>
                      <a:pt x="73" y="86"/>
                      <a:pt x="75" y="86"/>
                    </a:cubicBezTo>
                    <a:cubicBezTo>
                      <a:pt x="78" y="85"/>
                      <a:pt x="80" y="84"/>
                      <a:pt x="80" y="83"/>
                    </a:cubicBezTo>
                    <a:cubicBezTo>
                      <a:pt x="80" y="81"/>
                      <a:pt x="79" y="80"/>
                      <a:pt x="78" y="80"/>
                    </a:cubicBezTo>
                    <a:cubicBezTo>
                      <a:pt x="77" y="81"/>
                      <a:pt x="76" y="81"/>
                      <a:pt x="75" y="81"/>
                    </a:cubicBezTo>
                    <a:cubicBezTo>
                      <a:pt x="73" y="81"/>
                      <a:pt x="70" y="81"/>
                      <a:pt x="71" y="81"/>
                    </a:cubicBezTo>
                    <a:cubicBezTo>
                      <a:pt x="72" y="80"/>
                      <a:pt x="74" y="78"/>
                      <a:pt x="73" y="78"/>
                    </a:cubicBezTo>
                    <a:cubicBezTo>
                      <a:pt x="71" y="78"/>
                      <a:pt x="70" y="78"/>
                      <a:pt x="69" y="78"/>
                    </a:cubicBezTo>
                    <a:cubicBezTo>
                      <a:pt x="67" y="78"/>
                      <a:pt x="66" y="79"/>
                      <a:pt x="65" y="78"/>
                    </a:cubicBezTo>
                    <a:cubicBezTo>
                      <a:pt x="64" y="76"/>
                      <a:pt x="63" y="77"/>
                      <a:pt x="62" y="77"/>
                    </a:cubicBezTo>
                    <a:cubicBezTo>
                      <a:pt x="61" y="77"/>
                      <a:pt x="55" y="77"/>
                      <a:pt x="56" y="77"/>
                    </a:cubicBezTo>
                    <a:cubicBezTo>
                      <a:pt x="57" y="77"/>
                      <a:pt x="60" y="77"/>
                      <a:pt x="59" y="76"/>
                    </a:cubicBezTo>
                    <a:cubicBezTo>
                      <a:pt x="58" y="74"/>
                      <a:pt x="57" y="73"/>
                      <a:pt x="58" y="73"/>
                    </a:cubicBezTo>
                    <a:cubicBezTo>
                      <a:pt x="59" y="74"/>
                      <a:pt x="62" y="76"/>
                      <a:pt x="67" y="76"/>
                    </a:cubicBezTo>
                    <a:cubicBezTo>
                      <a:pt x="72" y="76"/>
                      <a:pt x="75" y="77"/>
                      <a:pt x="77" y="75"/>
                    </a:cubicBezTo>
                    <a:cubicBezTo>
                      <a:pt x="79" y="73"/>
                      <a:pt x="80" y="72"/>
                      <a:pt x="78" y="71"/>
                    </a:cubicBezTo>
                    <a:cubicBezTo>
                      <a:pt x="77" y="70"/>
                      <a:pt x="77" y="69"/>
                      <a:pt x="79" y="69"/>
                    </a:cubicBezTo>
                    <a:cubicBezTo>
                      <a:pt x="81" y="68"/>
                      <a:pt x="95" y="68"/>
                      <a:pt x="92" y="67"/>
                    </a:cubicBezTo>
                    <a:cubicBezTo>
                      <a:pt x="88" y="66"/>
                      <a:pt x="85" y="65"/>
                      <a:pt x="87" y="65"/>
                    </a:cubicBezTo>
                    <a:cubicBezTo>
                      <a:pt x="89" y="65"/>
                      <a:pt x="96" y="64"/>
                      <a:pt x="94" y="63"/>
                    </a:cubicBezTo>
                    <a:cubicBezTo>
                      <a:pt x="92" y="62"/>
                      <a:pt x="86" y="61"/>
                      <a:pt x="88" y="61"/>
                    </a:cubicBezTo>
                    <a:cubicBezTo>
                      <a:pt x="90" y="60"/>
                      <a:pt x="100" y="60"/>
                      <a:pt x="98" y="59"/>
                    </a:cubicBezTo>
                    <a:cubicBezTo>
                      <a:pt x="96" y="57"/>
                      <a:pt x="95" y="57"/>
                      <a:pt x="94" y="57"/>
                    </a:cubicBezTo>
                    <a:cubicBezTo>
                      <a:pt x="92" y="57"/>
                      <a:pt x="87" y="57"/>
                      <a:pt x="89" y="56"/>
                    </a:cubicBezTo>
                    <a:cubicBezTo>
                      <a:pt x="90" y="56"/>
                      <a:pt x="92" y="55"/>
                      <a:pt x="90" y="55"/>
                    </a:cubicBezTo>
                    <a:cubicBezTo>
                      <a:pt x="89" y="55"/>
                      <a:pt x="82" y="55"/>
                      <a:pt x="81" y="55"/>
                    </a:cubicBezTo>
                    <a:cubicBezTo>
                      <a:pt x="80" y="55"/>
                      <a:pt x="75" y="59"/>
                      <a:pt x="77" y="58"/>
                    </a:cubicBezTo>
                    <a:cubicBezTo>
                      <a:pt x="78" y="57"/>
                      <a:pt x="81" y="55"/>
                      <a:pt x="79" y="55"/>
                    </a:cubicBezTo>
                    <a:cubicBezTo>
                      <a:pt x="77" y="54"/>
                      <a:pt x="73" y="54"/>
                      <a:pt x="74" y="54"/>
                    </a:cubicBezTo>
                    <a:cubicBezTo>
                      <a:pt x="75" y="54"/>
                      <a:pt x="81" y="54"/>
                      <a:pt x="82" y="54"/>
                    </a:cubicBezTo>
                    <a:cubicBezTo>
                      <a:pt x="81" y="54"/>
                      <a:pt x="77" y="52"/>
                      <a:pt x="79" y="52"/>
                    </a:cubicBezTo>
                    <a:cubicBezTo>
                      <a:pt x="81" y="52"/>
                      <a:pt x="86" y="53"/>
                      <a:pt x="84" y="52"/>
                    </a:cubicBezTo>
                    <a:cubicBezTo>
                      <a:pt x="82" y="52"/>
                      <a:pt x="78" y="51"/>
                      <a:pt x="81" y="51"/>
                    </a:cubicBezTo>
                    <a:cubicBezTo>
                      <a:pt x="84" y="50"/>
                      <a:pt x="90" y="51"/>
                      <a:pt x="90" y="50"/>
                    </a:cubicBezTo>
                    <a:cubicBezTo>
                      <a:pt x="89" y="50"/>
                      <a:pt x="84" y="48"/>
                      <a:pt x="87" y="48"/>
                    </a:cubicBezTo>
                    <a:cubicBezTo>
                      <a:pt x="89" y="49"/>
                      <a:pt x="90" y="51"/>
                      <a:pt x="94" y="51"/>
                    </a:cubicBezTo>
                    <a:cubicBezTo>
                      <a:pt x="98" y="51"/>
                      <a:pt x="97" y="50"/>
                      <a:pt x="100" y="50"/>
                    </a:cubicBezTo>
                    <a:cubicBezTo>
                      <a:pt x="103" y="49"/>
                      <a:pt x="108" y="49"/>
                      <a:pt x="106" y="48"/>
                    </a:cubicBezTo>
                    <a:cubicBezTo>
                      <a:pt x="104" y="47"/>
                      <a:pt x="95" y="45"/>
                      <a:pt x="97" y="44"/>
                    </a:cubicBezTo>
                    <a:cubicBezTo>
                      <a:pt x="100" y="44"/>
                      <a:pt x="98" y="43"/>
                      <a:pt x="101" y="44"/>
                    </a:cubicBezTo>
                    <a:cubicBezTo>
                      <a:pt x="105" y="44"/>
                      <a:pt x="107" y="44"/>
                      <a:pt x="108" y="45"/>
                    </a:cubicBezTo>
                    <a:cubicBezTo>
                      <a:pt x="109" y="46"/>
                      <a:pt x="110" y="47"/>
                      <a:pt x="113" y="46"/>
                    </a:cubicBezTo>
                    <a:cubicBezTo>
                      <a:pt x="116" y="45"/>
                      <a:pt x="119" y="44"/>
                      <a:pt x="120" y="43"/>
                    </a:cubicBezTo>
                    <a:cubicBezTo>
                      <a:pt x="121" y="42"/>
                      <a:pt x="122" y="40"/>
                      <a:pt x="121" y="40"/>
                    </a:cubicBezTo>
                    <a:cubicBezTo>
                      <a:pt x="120" y="41"/>
                      <a:pt x="112" y="43"/>
                      <a:pt x="112" y="42"/>
                    </a:cubicBezTo>
                    <a:cubicBezTo>
                      <a:pt x="111" y="41"/>
                      <a:pt x="111" y="39"/>
                      <a:pt x="112" y="40"/>
                    </a:cubicBezTo>
                    <a:cubicBezTo>
                      <a:pt x="113" y="40"/>
                      <a:pt x="113" y="42"/>
                      <a:pt x="116" y="41"/>
                    </a:cubicBezTo>
                    <a:cubicBezTo>
                      <a:pt x="119" y="40"/>
                      <a:pt x="124" y="39"/>
                      <a:pt x="124" y="39"/>
                    </a:cubicBezTo>
                    <a:cubicBezTo>
                      <a:pt x="124" y="39"/>
                      <a:pt x="119" y="35"/>
                      <a:pt x="121" y="35"/>
                    </a:cubicBezTo>
                    <a:cubicBezTo>
                      <a:pt x="123" y="36"/>
                      <a:pt x="123" y="38"/>
                      <a:pt x="126" y="37"/>
                    </a:cubicBezTo>
                    <a:cubicBezTo>
                      <a:pt x="130" y="36"/>
                      <a:pt x="130" y="34"/>
                      <a:pt x="133" y="33"/>
                    </a:cubicBezTo>
                    <a:cubicBezTo>
                      <a:pt x="137" y="32"/>
                      <a:pt x="145" y="27"/>
                      <a:pt x="149" y="26"/>
                    </a:cubicBezTo>
                    <a:cubicBezTo>
                      <a:pt x="152" y="25"/>
                      <a:pt x="157" y="22"/>
                      <a:pt x="156" y="22"/>
                    </a:cubicBezTo>
                    <a:cubicBezTo>
                      <a:pt x="154" y="22"/>
                      <a:pt x="119" y="29"/>
                      <a:pt x="124" y="27"/>
                    </a:cubicBezTo>
                    <a:cubicBezTo>
                      <a:pt x="130" y="26"/>
                      <a:pt x="143" y="22"/>
                      <a:pt x="141" y="22"/>
                    </a:cubicBezTo>
                    <a:cubicBezTo>
                      <a:pt x="140" y="22"/>
                      <a:pt x="136" y="23"/>
                      <a:pt x="133" y="22"/>
                    </a:cubicBezTo>
                    <a:cubicBezTo>
                      <a:pt x="131" y="21"/>
                      <a:pt x="130" y="20"/>
                      <a:pt x="131" y="20"/>
                    </a:cubicBezTo>
                    <a:cubicBezTo>
                      <a:pt x="132" y="20"/>
                      <a:pt x="133" y="21"/>
                      <a:pt x="135" y="21"/>
                    </a:cubicBezTo>
                    <a:cubicBezTo>
                      <a:pt x="137" y="21"/>
                      <a:pt x="142" y="21"/>
                      <a:pt x="145" y="21"/>
                    </a:cubicBezTo>
                    <a:cubicBezTo>
                      <a:pt x="147" y="21"/>
                      <a:pt x="151" y="19"/>
                      <a:pt x="153" y="19"/>
                    </a:cubicBezTo>
                    <a:cubicBezTo>
                      <a:pt x="155" y="19"/>
                      <a:pt x="154" y="19"/>
                      <a:pt x="157" y="19"/>
                    </a:cubicBezTo>
                    <a:cubicBezTo>
                      <a:pt x="160" y="19"/>
                      <a:pt x="176" y="14"/>
                      <a:pt x="176" y="12"/>
                    </a:cubicBezTo>
                    <a:cubicBezTo>
                      <a:pt x="176" y="10"/>
                      <a:pt x="176" y="10"/>
                      <a:pt x="173" y="10"/>
                    </a:cubicBezTo>
                    <a:cubicBezTo>
                      <a:pt x="171" y="10"/>
                      <a:pt x="166" y="9"/>
                      <a:pt x="165" y="9"/>
                    </a:cubicBezTo>
                    <a:cubicBezTo>
                      <a:pt x="164" y="10"/>
                      <a:pt x="164" y="10"/>
                      <a:pt x="164" y="9"/>
                    </a:cubicBezTo>
                    <a:cubicBezTo>
                      <a:pt x="164" y="7"/>
                      <a:pt x="162" y="6"/>
                      <a:pt x="162" y="6"/>
                    </a:cubicBezTo>
                    <a:cubicBezTo>
                      <a:pt x="162" y="5"/>
                      <a:pt x="162" y="4"/>
                      <a:pt x="160" y="5"/>
                    </a:cubicBezTo>
                    <a:cubicBezTo>
                      <a:pt x="158" y="5"/>
                      <a:pt x="157" y="6"/>
                      <a:pt x="155" y="5"/>
                    </a:cubicBezTo>
                    <a:cubicBezTo>
                      <a:pt x="154" y="3"/>
                      <a:pt x="154" y="2"/>
                      <a:pt x="153" y="3"/>
                    </a:cubicBezTo>
                    <a:cubicBezTo>
                      <a:pt x="152" y="4"/>
                      <a:pt x="153" y="4"/>
                      <a:pt x="151" y="4"/>
                    </a:cubicBezTo>
                    <a:cubicBezTo>
                      <a:pt x="148" y="5"/>
                      <a:pt x="145" y="6"/>
                      <a:pt x="142" y="6"/>
                    </a:cubicBezTo>
                    <a:cubicBezTo>
                      <a:pt x="139" y="7"/>
                      <a:pt x="131" y="7"/>
                      <a:pt x="134" y="6"/>
                    </a:cubicBezTo>
                    <a:cubicBezTo>
                      <a:pt x="137" y="6"/>
                      <a:pt x="146" y="2"/>
                      <a:pt x="144" y="2"/>
                    </a:cubicBezTo>
                    <a:cubicBezTo>
                      <a:pt x="143" y="3"/>
                      <a:pt x="136" y="2"/>
                      <a:pt x="133" y="2"/>
                    </a:cubicBezTo>
                    <a:cubicBezTo>
                      <a:pt x="131" y="2"/>
                      <a:pt x="129" y="2"/>
                      <a:pt x="127" y="1"/>
                    </a:cubicBezTo>
                    <a:cubicBezTo>
                      <a:pt x="126" y="0"/>
                      <a:pt x="126" y="0"/>
                      <a:pt x="124" y="0"/>
                    </a:cubicBezTo>
                    <a:cubicBezTo>
                      <a:pt x="122" y="0"/>
                      <a:pt x="117" y="0"/>
                      <a:pt x="118" y="1"/>
                    </a:cubicBezTo>
                    <a:cubicBezTo>
                      <a:pt x="119" y="2"/>
                      <a:pt x="122" y="4"/>
                      <a:pt x="119" y="3"/>
                    </a:cubicBezTo>
                    <a:cubicBezTo>
                      <a:pt x="117" y="3"/>
                      <a:pt x="116" y="1"/>
                      <a:pt x="113" y="1"/>
                    </a:cubicBezTo>
                    <a:cubicBezTo>
                      <a:pt x="111" y="0"/>
                      <a:pt x="104" y="1"/>
                      <a:pt x="105" y="2"/>
                    </a:cubicBezTo>
                    <a:cubicBezTo>
                      <a:pt x="105" y="2"/>
                      <a:pt x="106" y="5"/>
                      <a:pt x="109" y="5"/>
                    </a:cubicBezTo>
                    <a:cubicBezTo>
                      <a:pt x="111" y="6"/>
                      <a:pt x="105" y="5"/>
                      <a:pt x="103" y="4"/>
                    </a:cubicBezTo>
                    <a:cubicBezTo>
                      <a:pt x="101" y="3"/>
                      <a:pt x="100" y="1"/>
                      <a:pt x="98" y="1"/>
                    </a:cubicBezTo>
                    <a:cubicBezTo>
                      <a:pt x="96" y="1"/>
                      <a:pt x="80" y="1"/>
                      <a:pt x="83" y="2"/>
                    </a:cubicBezTo>
                    <a:cubicBezTo>
                      <a:pt x="86" y="3"/>
                      <a:pt x="93" y="8"/>
                      <a:pt x="92" y="8"/>
                    </a:cubicBezTo>
                    <a:cubicBezTo>
                      <a:pt x="91" y="8"/>
                      <a:pt x="88" y="11"/>
                      <a:pt x="89" y="10"/>
                    </a:cubicBezTo>
                    <a:cubicBezTo>
                      <a:pt x="89" y="9"/>
                      <a:pt x="91" y="9"/>
                      <a:pt x="89" y="8"/>
                    </a:cubicBezTo>
                    <a:cubicBezTo>
                      <a:pt x="86" y="6"/>
                      <a:pt x="84" y="4"/>
                      <a:pt x="82" y="4"/>
                    </a:cubicBezTo>
                    <a:cubicBezTo>
                      <a:pt x="81" y="3"/>
                      <a:pt x="78" y="4"/>
                      <a:pt x="75" y="3"/>
                    </a:cubicBezTo>
                    <a:cubicBezTo>
                      <a:pt x="71" y="2"/>
                      <a:pt x="66" y="3"/>
                      <a:pt x="67" y="3"/>
                    </a:cubicBezTo>
                    <a:cubicBezTo>
                      <a:pt x="68" y="3"/>
                      <a:pt x="68" y="5"/>
                      <a:pt x="71" y="5"/>
                    </a:cubicBezTo>
                    <a:cubicBezTo>
                      <a:pt x="73" y="5"/>
                      <a:pt x="77" y="6"/>
                      <a:pt x="75" y="6"/>
                    </a:cubicBezTo>
                    <a:cubicBezTo>
                      <a:pt x="73" y="6"/>
                      <a:pt x="69" y="8"/>
                      <a:pt x="67" y="7"/>
                    </a:cubicBezTo>
                    <a:cubicBezTo>
                      <a:pt x="65" y="5"/>
                      <a:pt x="63" y="4"/>
                      <a:pt x="61" y="4"/>
                    </a:cubicBezTo>
                    <a:cubicBezTo>
                      <a:pt x="59" y="4"/>
                      <a:pt x="59" y="4"/>
                      <a:pt x="61" y="5"/>
                    </a:cubicBezTo>
                    <a:cubicBezTo>
                      <a:pt x="63" y="6"/>
                      <a:pt x="64" y="9"/>
                      <a:pt x="62" y="8"/>
                    </a:cubicBezTo>
                    <a:cubicBezTo>
                      <a:pt x="60" y="8"/>
                      <a:pt x="54" y="7"/>
                      <a:pt x="55" y="7"/>
                    </a:cubicBezTo>
                    <a:cubicBezTo>
                      <a:pt x="56" y="7"/>
                      <a:pt x="60" y="9"/>
                      <a:pt x="59" y="9"/>
                    </a:cubicBezTo>
                    <a:cubicBezTo>
                      <a:pt x="57" y="9"/>
                      <a:pt x="52" y="9"/>
                      <a:pt x="54" y="10"/>
                    </a:cubicBezTo>
                    <a:cubicBezTo>
                      <a:pt x="55" y="12"/>
                      <a:pt x="64" y="14"/>
                      <a:pt x="66" y="15"/>
                    </a:cubicBezTo>
                    <a:cubicBezTo>
                      <a:pt x="68" y="15"/>
                      <a:pt x="72" y="20"/>
                      <a:pt x="70" y="18"/>
                    </a:cubicBezTo>
                    <a:cubicBezTo>
                      <a:pt x="68" y="17"/>
                      <a:pt x="65" y="16"/>
                      <a:pt x="63" y="16"/>
                    </a:cubicBezTo>
                    <a:cubicBezTo>
                      <a:pt x="61" y="15"/>
                      <a:pt x="50" y="11"/>
                      <a:pt x="52" y="12"/>
                    </a:cubicBezTo>
                    <a:cubicBezTo>
                      <a:pt x="54" y="13"/>
                      <a:pt x="58" y="15"/>
                      <a:pt x="55" y="15"/>
                    </a:cubicBezTo>
                    <a:cubicBezTo>
                      <a:pt x="53" y="15"/>
                      <a:pt x="53" y="16"/>
                      <a:pt x="51" y="14"/>
                    </a:cubicBezTo>
                    <a:cubicBezTo>
                      <a:pt x="49" y="13"/>
                      <a:pt x="47" y="11"/>
                      <a:pt x="45" y="11"/>
                    </a:cubicBezTo>
                    <a:cubicBezTo>
                      <a:pt x="43" y="10"/>
                      <a:pt x="37" y="9"/>
                      <a:pt x="36" y="9"/>
                    </a:cubicBezTo>
                    <a:cubicBezTo>
                      <a:pt x="35" y="10"/>
                      <a:pt x="40" y="11"/>
                      <a:pt x="38" y="11"/>
                    </a:cubicBezTo>
                    <a:cubicBezTo>
                      <a:pt x="36" y="12"/>
                      <a:pt x="28" y="14"/>
                      <a:pt x="30" y="14"/>
                    </a:cubicBezTo>
                    <a:cubicBezTo>
                      <a:pt x="32" y="14"/>
                      <a:pt x="33" y="13"/>
                      <a:pt x="36" y="14"/>
                    </a:cubicBezTo>
                    <a:cubicBezTo>
                      <a:pt x="39" y="16"/>
                      <a:pt x="41" y="17"/>
                      <a:pt x="39" y="17"/>
                    </a:cubicBezTo>
                    <a:cubicBezTo>
                      <a:pt x="37" y="17"/>
                      <a:pt x="36" y="17"/>
                      <a:pt x="37" y="17"/>
                    </a:cubicBezTo>
                    <a:cubicBezTo>
                      <a:pt x="38" y="18"/>
                      <a:pt x="37" y="19"/>
                      <a:pt x="36" y="18"/>
                    </a:cubicBezTo>
                    <a:cubicBezTo>
                      <a:pt x="34" y="17"/>
                      <a:pt x="33" y="15"/>
                      <a:pt x="31" y="15"/>
                    </a:cubicBezTo>
                    <a:cubicBezTo>
                      <a:pt x="29" y="15"/>
                      <a:pt x="29" y="19"/>
                      <a:pt x="27" y="17"/>
                    </a:cubicBezTo>
                    <a:cubicBezTo>
                      <a:pt x="25" y="16"/>
                      <a:pt x="26" y="15"/>
                      <a:pt x="23" y="15"/>
                    </a:cubicBezTo>
                    <a:cubicBezTo>
                      <a:pt x="20" y="15"/>
                      <a:pt x="16" y="16"/>
                      <a:pt x="16" y="17"/>
                    </a:cubicBezTo>
                    <a:cubicBezTo>
                      <a:pt x="16" y="18"/>
                      <a:pt x="14" y="19"/>
                      <a:pt x="13" y="18"/>
                    </a:cubicBezTo>
                    <a:cubicBezTo>
                      <a:pt x="12" y="18"/>
                      <a:pt x="12" y="17"/>
                      <a:pt x="10" y="17"/>
                    </a:cubicBezTo>
                    <a:cubicBezTo>
                      <a:pt x="8" y="17"/>
                      <a:pt x="5" y="19"/>
                      <a:pt x="4" y="19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3" y="21"/>
                      <a:pt x="3" y="2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240"/>
              <p:cNvSpPr/>
              <p:nvPr/>
            </p:nvSpPr>
            <p:spPr bwMode="auto">
              <a:xfrm>
                <a:off x="4978" y="1046"/>
                <a:ext cx="26" cy="7"/>
              </a:xfrm>
              <a:custGeom>
                <a:avLst/>
                <a:gdLst>
                  <a:gd name="T0" fmla="*/ 3 w 19"/>
                  <a:gd name="T1" fmla="*/ 4 h 5"/>
                  <a:gd name="T2" fmla="*/ 11 w 19"/>
                  <a:gd name="T3" fmla="*/ 4 h 5"/>
                  <a:gd name="T4" fmla="*/ 18 w 19"/>
                  <a:gd name="T5" fmla="*/ 4 h 5"/>
                  <a:gd name="T6" fmla="*/ 16 w 19"/>
                  <a:gd name="T7" fmla="*/ 3 h 5"/>
                  <a:gd name="T8" fmla="*/ 5 w 19"/>
                  <a:gd name="T9" fmla="*/ 2 h 5"/>
                  <a:gd name="T10" fmla="*/ 3 w 19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5">
                    <a:moveTo>
                      <a:pt x="3" y="4"/>
                    </a:moveTo>
                    <a:cubicBezTo>
                      <a:pt x="6" y="4"/>
                      <a:pt x="9" y="3"/>
                      <a:pt x="11" y="4"/>
                    </a:cubicBezTo>
                    <a:cubicBezTo>
                      <a:pt x="13" y="5"/>
                      <a:pt x="19" y="5"/>
                      <a:pt x="18" y="4"/>
                    </a:cubicBezTo>
                    <a:cubicBezTo>
                      <a:pt x="17" y="4"/>
                      <a:pt x="19" y="3"/>
                      <a:pt x="16" y="3"/>
                    </a:cubicBezTo>
                    <a:cubicBezTo>
                      <a:pt x="14" y="2"/>
                      <a:pt x="2" y="0"/>
                      <a:pt x="5" y="2"/>
                    </a:cubicBezTo>
                    <a:cubicBezTo>
                      <a:pt x="8" y="3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241"/>
              <p:cNvSpPr/>
              <p:nvPr/>
            </p:nvSpPr>
            <p:spPr bwMode="auto">
              <a:xfrm>
                <a:off x="4922" y="1052"/>
                <a:ext cx="9" cy="3"/>
              </a:xfrm>
              <a:custGeom>
                <a:avLst/>
                <a:gdLst>
                  <a:gd name="T0" fmla="*/ 6 w 7"/>
                  <a:gd name="T1" fmla="*/ 2 h 2"/>
                  <a:gd name="T2" fmla="*/ 2 w 7"/>
                  <a:gd name="T3" fmla="*/ 0 h 2"/>
                  <a:gd name="T4" fmla="*/ 6 w 7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6" y="2"/>
                    </a:moveTo>
                    <a:cubicBezTo>
                      <a:pt x="7" y="1"/>
                      <a:pt x="3" y="0"/>
                      <a:pt x="2" y="0"/>
                    </a:cubicBezTo>
                    <a:cubicBezTo>
                      <a:pt x="0" y="0"/>
                      <a:pt x="5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242"/>
              <p:cNvSpPr/>
              <p:nvPr/>
            </p:nvSpPr>
            <p:spPr bwMode="auto">
              <a:xfrm>
                <a:off x="4962" y="1102"/>
                <a:ext cx="9" cy="4"/>
              </a:xfrm>
              <a:custGeom>
                <a:avLst/>
                <a:gdLst>
                  <a:gd name="T0" fmla="*/ 5 w 7"/>
                  <a:gd name="T1" fmla="*/ 1 h 3"/>
                  <a:gd name="T2" fmla="*/ 2 w 7"/>
                  <a:gd name="T3" fmla="*/ 2 h 3"/>
                  <a:gd name="T4" fmla="*/ 5 w 7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5" y="1"/>
                    </a:moveTo>
                    <a:cubicBezTo>
                      <a:pt x="4" y="0"/>
                      <a:pt x="0" y="2"/>
                      <a:pt x="2" y="2"/>
                    </a:cubicBezTo>
                    <a:cubicBezTo>
                      <a:pt x="3" y="3"/>
                      <a:pt x="7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243"/>
              <p:cNvSpPr/>
              <p:nvPr/>
            </p:nvSpPr>
            <p:spPr bwMode="auto">
              <a:xfrm>
                <a:off x="4429" y="1321"/>
                <a:ext cx="7" cy="5"/>
              </a:xfrm>
              <a:custGeom>
                <a:avLst/>
                <a:gdLst>
                  <a:gd name="T0" fmla="*/ 0 w 5"/>
                  <a:gd name="T1" fmla="*/ 4 h 4"/>
                  <a:gd name="T2" fmla="*/ 4 w 5"/>
                  <a:gd name="T3" fmla="*/ 0 h 4"/>
                  <a:gd name="T4" fmla="*/ 0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cubicBezTo>
                      <a:pt x="1" y="4"/>
                      <a:pt x="5" y="1"/>
                      <a:pt x="4" y="0"/>
                    </a:cubicBezTo>
                    <a:cubicBezTo>
                      <a:pt x="3" y="0"/>
                      <a:pt x="0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244"/>
              <p:cNvSpPr/>
              <p:nvPr/>
            </p:nvSpPr>
            <p:spPr bwMode="auto">
              <a:xfrm>
                <a:off x="4439" y="1318"/>
                <a:ext cx="3" cy="3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1 h 2"/>
                  <a:gd name="T4" fmla="*/ 0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2" y="2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245"/>
              <p:cNvSpPr/>
              <p:nvPr/>
            </p:nvSpPr>
            <p:spPr bwMode="auto">
              <a:xfrm>
                <a:off x="4281" y="1319"/>
                <a:ext cx="8" cy="10"/>
              </a:xfrm>
              <a:custGeom>
                <a:avLst/>
                <a:gdLst>
                  <a:gd name="T0" fmla="*/ 3 w 6"/>
                  <a:gd name="T1" fmla="*/ 1 h 7"/>
                  <a:gd name="T2" fmla="*/ 0 w 6"/>
                  <a:gd name="T3" fmla="*/ 3 h 7"/>
                  <a:gd name="T4" fmla="*/ 5 w 6"/>
                  <a:gd name="T5" fmla="*/ 3 h 7"/>
                  <a:gd name="T6" fmla="*/ 3 w 6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3" y="1"/>
                    </a:moveTo>
                    <a:cubicBezTo>
                      <a:pt x="2" y="1"/>
                      <a:pt x="0" y="2"/>
                      <a:pt x="0" y="3"/>
                    </a:cubicBezTo>
                    <a:cubicBezTo>
                      <a:pt x="0" y="3"/>
                      <a:pt x="2" y="7"/>
                      <a:pt x="5" y="3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246"/>
              <p:cNvSpPr/>
              <p:nvPr/>
            </p:nvSpPr>
            <p:spPr bwMode="auto">
              <a:xfrm>
                <a:off x="6007" y="1026"/>
                <a:ext cx="4" cy="3"/>
              </a:xfrm>
              <a:custGeom>
                <a:avLst/>
                <a:gdLst>
                  <a:gd name="T0" fmla="*/ 3 w 3"/>
                  <a:gd name="T1" fmla="*/ 2 h 2"/>
                  <a:gd name="T2" fmla="*/ 1 w 3"/>
                  <a:gd name="T3" fmla="*/ 1 h 2"/>
                  <a:gd name="T4" fmla="*/ 3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0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247"/>
              <p:cNvSpPr/>
              <p:nvPr/>
            </p:nvSpPr>
            <p:spPr bwMode="auto">
              <a:xfrm>
                <a:off x="6589" y="1878"/>
                <a:ext cx="3" cy="2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1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248"/>
              <p:cNvSpPr/>
              <p:nvPr/>
            </p:nvSpPr>
            <p:spPr bwMode="auto">
              <a:xfrm>
                <a:off x="6570" y="1875"/>
                <a:ext cx="2" cy="3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0 h 2"/>
                  <a:gd name="T4" fmla="*/ 0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2"/>
                      <a:pt x="2" y="2"/>
                      <a:pt x="2" y="0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249"/>
              <p:cNvSpPr/>
              <p:nvPr/>
            </p:nvSpPr>
            <p:spPr bwMode="auto">
              <a:xfrm>
                <a:off x="6640" y="2155"/>
                <a:ext cx="11" cy="8"/>
              </a:xfrm>
              <a:custGeom>
                <a:avLst/>
                <a:gdLst>
                  <a:gd name="T0" fmla="*/ 1 w 8"/>
                  <a:gd name="T1" fmla="*/ 2 h 6"/>
                  <a:gd name="T2" fmla="*/ 7 w 8"/>
                  <a:gd name="T3" fmla="*/ 2 h 6"/>
                  <a:gd name="T4" fmla="*/ 1 w 8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1" y="2"/>
                    </a:moveTo>
                    <a:cubicBezTo>
                      <a:pt x="1" y="3"/>
                      <a:pt x="6" y="6"/>
                      <a:pt x="7" y="2"/>
                    </a:cubicBezTo>
                    <a:cubicBezTo>
                      <a:pt x="8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250"/>
              <p:cNvSpPr/>
              <p:nvPr/>
            </p:nvSpPr>
            <p:spPr bwMode="auto">
              <a:xfrm>
                <a:off x="5713" y="1216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251"/>
              <p:cNvSpPr/>
              <p:nvPr/>
            </p:nvSpPr>
            <p:spPr bwMode="auto">
              <a:xfrm>
                <a:off x="4936" y="1474"/>
                <a:ext cx="11" cy="5"/>
              </a:xfrm>
              <a:custGeom>
                <a:avLst/>
                <a:gdLst>
                  <a:gd name="T0" fmla="*/ 8 w 8"/>
                  <a:gd name="T1" fmla="*/ 1 h 4"/>
                  <a:gd name="T2" fmla="*/ 1 w 8"/>
                  <a:gd name="T3" fmla="*/ 0 h 4"/>
                  <a:gd name="T4" fmla="*/ 8 w 8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8" y="1"/>
                    </a:moveTo>
                    <a:cubicBezTo>
                      <a:pt x="8" y="0"/>
                      <a:pt x="0" y="0"/>
                      <a:pt x="1" y="0"/>
                    </a:cubicBezTo>
                    <a:cubicBezTo>
                      <a:pt x="2" y="0"/>
                      <a:pt x="7" y="4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252"/>
              <p:cNvSpPr/>
              <p:nvPr/>
            </p:nvSpPr>
            <p:spPr bwMode="auto">
              <a:xfrm>
                <a:off x="5017" y="2317"/>
                <a:ext cx="60" cy="37"/>
              </a:xfrm>
              <a:custGeom>
                <a:avLst/>
                <a:gdLst>
                  <a:gd name="T0" fmla="*/ 42 w 44"/>
                  <a:gd name="T1" fmla="*/ 17 h 27"/>
                  <a:gd name="T2" fmla="*/ 34 w 44"/>
                  <a:gd name="T3" fmla="*/ 14 h 27"/>
                  <a:gd name="T4" fmla="*/ 25 w 44"/>
                  <a:gd name="T5" fmla="*/ 7 h 27"/>
                  <a:gd name="T6" fmla="*/ 23 w 44"/>
                  <a:gd name="T7" fmla="*/ 5 h 27"/>
                  <a:gd name="T8" fmla="*/ 24 w 44"/>
                  <a:gd name="T9" fmla="*/ 4 h 27"/>
                  <a:gd name="T10" fmla="*/ 22 w 44"/>
                  <a:gd name="T11" fmla="*/ 2 h 27"/>
                  <a:gd name="T12" fmla="*/ 20 w 44"/>
                  <a:gd name="T13" fmla="*/ 1 h 27"/>
                  <a:gd name="T14" fmla="*/ 18 w 44"/>
                  <a:gd name="T15" fmla="*/ 1 h 27"/>
                  <a:gd name="T16" fmla="*/ 16 w 44"/>
                  <a:gd name="T17" fmla="*/ 2 h 27"/>
                  <a:gd name="T18" fmla="*/ 14 w 44"/>
                  <a:gd name="T19" fmla="*/ 2 h 27"/>
                  <a:gd name="T20" fmla="*/ 13 w 44"/>
                  <a:gd name="T21" fmla="*/ 4 h 27"/>
                  <a:gd name="T22" fmla="*/ 13 w 44"/>
                  <a:gd name="T23" fmla="*/ 7 h 27"/>
                  <a:gd name="T24" fmla="*/ 14 w 44"/>
                  <a:gd name="T25" fmla="*/ 7 h 27"/>
                  <a:gd name="T26" fmla="*/ 18 w 44"/>
                  <a:gd name="T27" fmla="*/ 7 h 27"/>
                  <a:gd name="T28" fmla="*/ 16 w 44"/>
                  <a:gd name="T29" fmla="*/ 9 h 27"/>
                  <a:gd name="T30" fmla="*/ 14 w 44"/>
                  <a:gd name="T31" fmla="*/ 11 h 27"/>
                  <a:gd name="T32" fmla="*/ 17 w 44"/>
                  <a:gd name="T33" fmla="*/ 13 h 27"/>
                  <a:gd name="T34" fmla="*/ 18 w 44"/>
                  <a:gd name="T35" fmla="*/ 15 h 27"/>
                  <a:gd name="T36" fmla="*/ 14 w 44"/>
                  <a:gd name="T37" fmla="*/ 14 h 27"/>
                  <a:gd name="T38" fmla="*/ 12 w 44"/>
                  <a:gd name="T39" fmla="*/ 14 h 27"/>
                  <a:gd name="T40" fmla="*/ 11 w 44"/>
                  <a:gd name="T41" fmla="*/ 14 h 27"/>
                  <a:gd name="T42" fmla="*/ 11 w 44"/>
                  <a:gd name="T43" fmla="*/ 12 h 27"/>
                  <a:gd name="T44" fmla="*/ 12 w 44"/>
                  <a:gd name="T45" fmla="*/ 10 h 27"/>
                  <a:gd name="T46" fmla="*/ 11 w 44"/>
                  <a:gd name="T47" fmla="*/ 11 h 27"/>
                  <a:gd name="T48" fmla="*/ 9 w 44"/>
                  <a:gd name="T49" fmla="*/ 13 h 27"/>
                  <a:gd name="T50" fmla="*/ 8 w 44"/>
                  <a:gd name="T51" fmla="*/ 13 h 27"/>
                  <a:gd name="T52" fmla="*/ 6 w 44"/>
                  <a:gd name="T53" fmla="*/ 12 h 27"/>
                  <a:gd name="T54" fmla="*/ 3 w 44"/>
                  <a:gd name="T55" fmla="*/ 12 h 27"/>
                  <a:gd name="T56" fmla="*/ 1 w 44"/>
                  <a:gd name="T57" fmla="*/ 14 h 27"/>
                  <a:gd name="T58" fmla="*/ 3 w 44"/>
                  <a:gd name="T59" fmla="*/ 13 h 27"/>
                  <a:gd name="T60" fmla="*/ 4 w 44"/>
                  <a:gd name="T61" fmla="*/ 13 h 27"/>
                  <a:gd name="T62" fmla="*/ 6 w 44"/>
                  <a:gd name="T63" fmla="*/ 14 h 27"/>
                  <a:gd name="T64" fmla="*/ 7 w 44"/>
                  <a:gd name="T65" fmla="*/ 15 h 27"/>
                  <a:gd name="T66" fmla="*/ 5 w 44"/>
                  <a:gd name="T67" fmla="*/ 15 h 27"/>
                  <a:gd name="T68" fmla="*/ 5 w 44"/>
                  <a:gd name="T69" fmla="*/ 17 h 27"/>
                  <a:gd name="T70" fmla="*/ 8 w 44"/>
                  <a:gd name="T71" fmla="*/ 17 h 27"/>
                  <a:gd name="T72" fmla="*/ 9 w 44"/>
                  <a:gd name="T73" fmla="*/ 18 h 27"/>
                  <a:gd name="T74" fmla="*/ 9 w 44"/>
                  <a:gd name="T75" fmla="*/ 19 h 27"/>
                  <a:gd name="T76" fmla="*/ 12 w 44"/>
                  <a:gd name="T77" fmla="*/ 19 h 27"/>
                  <a:gd name="T78" fmla="*/ 14 w 44"/>
                  <a:gd name="T79" fmla="*/ 19 h 27"/>
                  <a:gd name="T80" fmla="*/ 16 w 44"/>
                  <a:gd name="T81" fmla="*/ 21 h 27"/>
                  <a:gd name="T82" fmla="*/ 20 w 44"/>
                  <a:gd name="T83" fmla="*/ 23 h 27"/>
                  <a:gd name="T84" fmla="*/ 19 w 44"/>
                  <a:gd name="T85" fmla="*/ 22 h 27"/>
                  <a:gd name="T86" fmla="*/ 26 w 44"/>
                  <a:gd name="T87" fmla="*/ 25 h 27"/>
                  <a:gd name="T88" fmla="*/ 23 w 44"/>
                  <a:gd name="T89" fmla="*/ 20 h 27"/>
                  <a:gd name="T90" fmla="*/ 30 w 44"/>
                  <a:gd name="T91" fmla="*/ 21 h 27"/>
                  <a:gd name="T92" fmla="*/ 34 w 44"/>
                  <a:gd name="T93" fmla="*/ 20 h 27"/>
                  <a:gd name="T94" fmla="*/ 35 w 44"/>
                  <a:gd name="T95" fmla="*/ 20 h 27"/>
                  <a:gd name="T96" fmla="*/ 38 w 44"/>
                  <a:gd name="T97" fmla="*/ 19 h 27"/>
                  <a:gd name="T98" fmla="*/ 42 w 44"/>
                  <a:gd name="T99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" h="27">
                    <a:moveTo>
                      <a:pt x="42" y="17"/>
                    </a:moveTo>
                    <a:cubicBezTo>
                      <a:pt x="39" y="17"/>
                      <a:pt x="37" y="17"/>
                      <a:pt x="34" y="14"/>
                    </a:cubicBezTo>
                    <a:cubicBezTo>
                      <a:pt x="31" y="12"/>
                      <a:pt x="27" y="8"/>
                      <a:pt x="25" y="7"/>
                    </a:cubicBezTo>
                    <a:cubicBezTo>
                      <a:pt x="24" y="6"/>
                      <a:pt x="22" y="6"/>
                      <a:pt x="23" y="5"/>
                    </a:cubicBezTo>
                    <a:cubicBezTo>
                      <a:pt x="24" y="5"/>
                      <a:pt x="25" y="5"/>
                      <a:pt x="24" y="4"/>
                    </a:cubicBezTo>
                    <a:cubicBezTo>
                      <a:pt x="24" y="3"/>
                      <a:pt x="23" y="3"/>
                      <a:pt x="22" y="2"/>
                    </a:cubicBezTo>
                    <a:cubicBezTo>
                      <a:pt x="22" y="2"/>
                      <a:pt x="21" y="1"/>
                      <a:pt x="20" y="1"/>
                    </a:cubicBezTo>
                    <a:cubicBezTo>
                      <a:pt x="18" y="1"/>
                      <a:pt x="18" y="0"/>
                      <a:pt x="18" y="1"/>
                    </a:cubicBezTo>
                    <a:cubicBezTo>
                      <a:pt x="17" y="1"/>
                      <a:pt x="17" y="2"/>
                      <a:pt x="16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3"/>
                      <a:pt x="14" y="3"/>
                      <a:pt x="13" y="4"/>
                    </a:cubicBezTo>
                    <a:cubicBezTo>
                      <a:pt x="13" y="5"/>
                      <a:pt x="12" y="6"/>
                      <a:pt x="13" y="7"/>
                    </a:cubicBezTo>
                    <a:cubicBezTo>
                      <a:pt x="13" y="8"/>
                      <a:pt x="13" y="8"/>
                      <a:pt x="14" y="7"/>
                    </a:cubicBezTo>
                    <a:cubicBezTo>
                      <a:pt x="14" y="7"/>
                      <a:pt x="18" y="6"/>
                      <a:pt x="18" y="7"/>
                    </a:cubicBezTo>
                    <a:cubicBezTo>
                      <a:pt x="18" y="8"/>
                      <a:pt x="17" y="9"/>
                      <a:pt x="16" y="9"/>
                    </a:cubicBezTo>
                    <a:cubicBezTo>
                      <a:pt x="15" y="9"/>
                      <a:pt x="14" y="10"/>
                      <a:pt x="14" y="11"/>
                    </a:cubicBezTo>
                    <a:cubicBezTo>
                      <a:pt x="14" y="12"/>
                      <a:pt x="16" y="13"/>
                      <a:pt x="17" y="13"/>
                    </a:cubicBezTo>
                    <a:cubicBezTo>
                      <a:pt x="18" y="14"/>
                      <a:pt x="20" y="15"/>
                      <a:pt x="18" y="15"/>
                    </a:cubicBezTo>
                    <a:cubicBezTo>
                      <a:pt x="17" y="14"/>
                      <a:pt x="15" y="14"/>
                      <a:pt x="14" y="14"/>
                    </a:cubicBezTo>
                    <a:cubicBezTo>
                      <a:pt x="13" y="15"/>
                      <a:pt x="12" y="15"/>
                      <a:pt x="12" y="14"/>
                    </a:cubicBezTo>
                    <a:cubicBezTo>
                      <a:pt x="11" y="14"/>
                      <a:pt x="9" y="14"/>
                      <a:pt x="11" y="14"/>
                    </a:cubicBezTo>
                    <a:cubicBezTo>
                      <a:pt x="12" y="14"/>
                      <a:pt x="11" y="13"/>
                      <a:pt x="11" y="12"/>
                    </a:cubicBezTo>
                    <a:cubicBezTo>
                      <a:pt x="12" y="11"/>
                      <a:pt x="12" y="11"/>
                      <a:pt x="12" y="10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0" y="12"/>
                      <a:pt x="10" y="12"/>
                      <a:pt x="9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5" y="12"/>
                      <a:pt x="4" y="11"/>
                      <a:pt x="3" y="12"/>
                    </a:cubicBezTo>
                    <a:cubicBezTo>
                      <a:pt x="2" y="12"/>
                      <a:pt x="0" y="14"/>
                      <a:pt x="1" y="14"/>
                    </a:cubicBezTo>
                    <a:cubicBezTo>
                      <a:pt x="2" y="14"/>
                      <a:pt x="3" y="12"/>
                      <a:pt x="3" y="13"/>
                    </a:cubicBezTo>
                    <a:cubicBezTo>
                      <a:pt x="4" y="13"/>
                      <a:pt x="4" y="14"/>
                      <a:pt x="4" y="13"/>
                    </a:cubicBezTo>
                    <a:cubicBezTo>
                      <a:pt x="5" y="12"/>
                      <a:pt x="6" y="13"/>
                      <a:pt x="6" y="14"/>
                    </a:cubicBezTo>
                    <a:cubicBezTo>
                      <a:pt x="7" y="14"/>
                      <a:pt x="8" y="14"/>
                      <a:pt x="7" y="15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4" y="16"/>
                      <a:pt x="4" y="17"/>
                      <a:pt x="5" y="17"/>
                    </a:cubicBezTo>
                    <a:cubicBezTo>
                      <a:pt x="7" y="16"/>
                      <a:pt x="7" y="16"/>
                      <a:pt x="8" y="17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19"/>
                      <a:pt x="12" y="20"/>
                      <a:pt x="12" y="19"/>
                    </a:cubicBezTo>
                    <a:cubicBezTo>
                      <a:pt x="12" y="18"/>
                      <a:pt x="13" y="18"/>
                      <a:pt x="14" y="19"/>
                    </a:cubicBezTo>
                    <a:cubicBezTo>
                      <a:pt x="15" y="20"/>
                      <a:pt x="15" y="20"/>
                      <a:pt x="16" y="21"/>
                    </a:cubicBezTo>
                    <a:cubicBezTo>
                      <a:pt x="17" y="22"/>
                      <a:pt x="20" y="25"/>
                      <a:pt x="20" y="23"/>
                    </a:cubicBezTo>
                    <a:cubicBezTo>
                      <a:pt x="19" y="22"/>
                      <a:pt x="18" y="22"/>
                      <a:pt x="19" y="22"/>
                    </a:cubicBezTo>
                    <a:cubicBezTo>
                      <a:pt x="20" y="22"/>
                      <a:pt x="27" y="27"/>
                      <a:pt x="26" y="25"/>
                    </a:cubicBezTo>
                    <a:cubicBezTo>
                      <a:pt x="25" y="23"/>
                      <a:pt x="21" y="20"/>
                      <a:pt x="23" y="20"/>
                    </a:cubicBezTo>
                    <a:cubicBezTo>
                      <a:pt x="24" y="20"/>
                      <a:pt x="28" y="21"/>
                      <a:pt x="30" y="21"/>
                    </a:cubicBezTo>
                    <a:cubicBezTo>
                      <a:pt x="32" y="21"/>
                      <a:pt x="33" y="21"/>
                      <a:pt x="34" y="20"/>
                    </a:cubicBezTo>
                    <a:cubicBezTo>
                      <a:pt x="34" y="20"/>
                      <a:pt x="35" y="20"/>
                      <a:pt x="35" y="20"/>
                    </a:cubicBezTo>
                    <a:cubicBezTo>
                      <a:pt x="36" y="20"/>
                      <a:pt x="37" y="19"/>
                      <a:pt x="38" y="19"/>
                    </a:cubicBezTo>
                    <a:cubicBezTo>
                      <a:pt x="40" y="19"/>
                      <a:pt x="44" y="17"/>
                      <a:pt x="42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253"/>
              <p:cNvSpPr>
                <a:spLocks noEditPoints="1"/>
              </p:cNvSpPr>
              <p:nvPr/>
            </p:nvSpPr>
            <p:spPr bwMode="auto">
              <a:xfrm>
                <a:off x="4273" y="1168"/>
                <a:ext cx="1044" cy="1164"/>
              </a:xfrm>
              <a:custGeom>
                <a:avLst/>
                <a:gdLst>
                  <a:gd name="T0" fmla="*/ 660 w 759"/>
                  <a:gd name="T1" fmla="*/ 511 h 845"/>
                  <a:gd name="T2" fmla="*/ 615 w 759"/>
                  <a:gd name="T3" fmla="*/ 455 h 845"/>
                  <a:gd name="T4" fmla="*/ 551 w 759"/>
                  <a:gd name="T5" fmla="*/ 448 h 845"/>
                  <a:gd name="T6" fmla="*/ 490 w 759"/>
                  <a:gd name="T7" fmla="*/ 452 h 845"/>
                  <a:gd name="T8" fmla="*/ 442 w 759"/>
                  <a:gd name="T9" fmla="*/ 382 h 845"/>
                  <a:gd name="T10" fmla="*/ 431 w 759"/>
                  <a:gd name="T11" fmla="*/ 330 h 845"/>
                  <a:gd name="T12" fmla="*/ 486 w 759"/>
                  <a:gd name="T13" fmla="*/ 346 h 845"/>
                  <a:gd name="T14" fmla="*/ 519 w 759"/>
                  <a:gd name="T15" fmla="*/ 292 h 845"/>
                  <a:gd name="T16" fmla="*/ 520 w 759"/>
                  <a:gd name="T17" fmla="*/ 268 h 845"/>
                  <a:gd name="T18" fmla="*/ 553 w 759"/>
                  <a:gd name="T19" fmla="*/ 252 h 845"/>
                  <a:gd name="T20" fmla="*/ 588 w 759"/>
                  <a:gd name="T21" fmla="*/ 224 h 845"/>
                  <a:gd name="T22" fmla="*/ 596 w 759"/>
                  <a:gd name="T23" fmla="*/ 230 h 845"/>
                  <a:gd name="T24" fmla="*/ 588 w 759"/>
                  <a:gd name="T25" fmla="*/ 204 h 845"/>
                  <a:gd name="T26" fmla="*/ 638 w 759"/>
                  <a:gd name="T27" fmla="*/ 174 h 845"/>
                  <a:gd name="T28" fmla="*/ 620 w 759"/>
                  <a:gd name="T29" fmla="*/ 153 h 845"/>
                  <a:gd name="T30" fmla="*/ 594 w 759"/>
                  <a:gd name="T31" fmla="*/ 126 h 845"/>
                  <a:gd name="T32" fmla="*/ 564 w 759"/>
                  <a:gd name="T33" fmla="*/ 130 h 845"/>
                  <a:gd name="T34" fmla="*/ 544 w 759"/>
                  <a:gd name="T35" fmla="*/ 98 h 845"/>
                  <a:gd name="T36" fmla="*/ 505 w 759"/>
                  <a:gd name="T37" fmla="*/ 164 h 845"/>
                  <a:gd name="T38" fmla="*/ 448 w 759"/>
                  <a:gd name="T39" fmla="*/ 139 h 845"/>
                  <a:gd name="T40" fmla="*/ 429 w 759"/>
                  <a:gd name="T41" fmla="*/ 80 h 845"/>
                  <a:gd name="T42" fmla="*/ 447 w 759"/>
                  <a:gd name="T43" fmla="*/ 60 h 845"/>
                  <a:gd name="T44" fmla="*/ 490 w 759"/>
                  <a:gd name="T45" fmla="*/ 30 h 845"/>
                  <a:gd name="T46" fmla="*/ 444 w 759"/>
                  <a:gd name="T47" fmla="*/ 34 h 845"/>
                  <a:gd name="T48" fmla="*/ 411 w 759"/>
                  <a:gd name="T49" fmla="*/ 3 h 845"/>
                  <a:gd name="T50" fmla="*/ 408 w 759"/>
                  <a:gd name="T51" fmla="*/ 46 h 845"/>
                  <a:gd name="T52" fmla="*/ 343 w 759"/>
                  <a:gd name="T53" fmla="*/ 38 h 845"/>
                  <a:gd name="T54" fmla="*/ 335 w 759"/>
                  <a:gd name="T55" fmla="*/ 42 h 845"/>
                  <a:gd name="T56" fmla="*/ 242 w 759"/>
                  <a:gd name="T57" fmla="*/ 24 h 845"/>
                  <a:gd name="T58" fmla="*/ 210 w 759"/>
                  <a:gd name="T59" fmla="*/ 24 h 845"/>
                  <a:gd name="T60" fmla="*/ 165 w 759"/>
                  <a:gd name="T61" fmla="*/ 26 h 845"/>
                  <a:gd name="T62" fmla="*/ 45 w 759"/>
                  <a:gd name="T63" fmla="*/ 15 h 845"/>
                  <a:gd name="T64" fmla="*/ 35 w 759"/>
                  <a:gd name="T65" fmla="*/ 59 h 845"/>
                  <a:gd name="T66" fmla="*/ 36 w 759"/>
                  <a:gd name="T67" fmla="*/ 83 h 845"/>
                  <a:gd name="T68" fmla="*/ 27 w 759"/>
                  <a:gd name="T69" fmla="*/ 114 h 845"/>
                  <a:gd name="T70" fmla="*/ 60 w 759"/>
                  <a:gd name="T71" fmla="*/ 128 h 845"/>
                  <a:gd name="T72" fmla="*/ 65 w 759"/>
                  <a:gd name="T73" fmla="*/ 136 h 845"/>
                  <a:gd name="T74" fmla="*/ 117 w 759"/>
                  <a:gd name="T75" fmla="*/ 105 h 845"/>
                  <a:gd name="T76" fmla="*/ 198 w 759"/>
                  <a:gd name="T77" fmla="*/ 135 h 845"/>
                  <a:gd name="T78" fmla="*/ 220 w 759"/>
                  <a:gd name="T79" fmla="*/ 167 h 845"/>
                  <a:gd name="T80" fmla="*/ 241 w 759"/>
                  <a:gd name="T81" fmla="*/ 185 h 845"/>
                  <a:gd name="T82" fmla="*/ 251 w 759"/>
                  <a:gd name="T83" fmla="*/ 218 h 845"/>
                  <a:gd name="T84" fmla="*/ 299 w 759"/>
                  <a:gd name="T85" fmla="*/ 330 h 845"/>
                  <a:gd name="T86" fmla="*/ 304 w 759"/>
                  <a:gd name="T87" fmla="*/ 316 h 845"/>
                  <a:gd name="T88" fmla="*/ 361 w 759"/>
                  <a:gd name="T89" fmla="*/ 393 h 845"/>
                  <a:gd name="T90" fmla="*/ 468 w 759"/>
                  <a:gd name="T91" fmla="*/ 447 h 845"/>
                  <a:gd name="T92" fmla="*/ 515 w 759"/>
                  <a:gd name="T93" fmla="*/ 472 h 845"/>
                  <a:gd name="T94" fmla="*/ 495 w 759"/>
                  <a:gd name="T95" fmla="*/ 537 h 845"/>
                  <a:gd name="T96" fmla="*/ 538 w 759"/>
                  <a:gd name="T97" fmla="*/ 723 h 845"/>
                  <a:gd name="T98" fmla="*/ 531 w 759"/>
                  <a:gd name="T99" fmla="*/ 784 h 845"/>
                  <a:gd name="T100" fmla="*/ 532 w 759"/>
                  <a:gd name="T101" fmla="*/ 816 h 845"/>
                  <a:gd name="T102" fmla="*/ 541 w 759"/>
                  <a:gd name="T103" fmla="*/ 831 h 845"/>
                  <a:gd name="T104" fmla="*/ 562 w 759"/>
                  <a:gd name="T105" fmla="*/ 815 h 845"/>
                  <a:gd name="T106" fmla="*/ 591 w 759"/>
                  <a:gd name="T107" fmla="*/ 760 h 845"/>
                  <a:gd name="T108" fmla="*/ 630 w 759"/>
                  <a:gd name="T109" fmla="*/ 708 h 845"/>
                  <a:gd name="T110" fmla="*/ 706 w 759"/>
                  <a:gd name="T111" fmla="*/ 638 h 845"/>
                  <a:gd name="T112" fmla="*/ 752 w 759"/>
                  <a:gd name="T113" fmla="*/ 533 h 845"/>
                  <a:gd name="T114" fmla="*/ 448 w 759"/>
                  <a:gd name="T115" fmla="*/ 205 h 845"/>
                  <a:gd name="T116" fmla="*/ 469 w 759"/>
                  <a:gd name="T117" fmla="*/ 228 h 845"/>
                  <a:gd name="T118" fmla="*/ 440 w 759"/>
                  <a:gd name="T119" fmla="*/ 209 h 845"/>
                  <a:gd name="T120" fmla="*/ 274 w 759"/>
                  <a:gd name="T121" fmla="*/ 53 h 845"/>
                  <a:gd name="T122" fmla="*/ 309 w 759"/>
                  <a:gd name="T123" fmla="*/ 94 h 845"/>
                  <a:gd name="T124" fmla="*/ 626 w 759"/>
                  <a:gd name="T125" fmla="*/ 682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9" h="845">
                    <a:moveTo>
                      <a:pt x="752" y="533"/>
                    </a:moveTo>
                    <a:cubicBezTo>
                      <a:pt x="748" y="533"/>
                      <a:pt x="744" y="532"/>
                      <a:pt x="743" y="531"/>
                    </a:cubicBezTo>
                    <a:cubicBezTo>
                      <a:pt x="741" y="529"/>
                      <a:pt x="738" y="526"/>
                      <a:pt x="736" y="525"/>
                    </a:cubicBezTo>
                    <a:cubicBezTo>
                      <a:pt x="734" y="524"/>
                      <a:pt x="729" y="520"/>
                      <a:pt x="727" y="520"/>
                    </a:cubicBezTo>
                    <a:cubicBezTo>
                      <a:pt x="724" y="520"/>
                      <a:pt x="723" y="521"/>
                      <a:pt x="721" y="521"/>
                    </a:cubicBezTo>
                    <a:cubicBezTo>
                      <a:pt x="718" y="521"/>
                      <a:pt x="713" y="518"/>
                      <a:pt x="711" y="518"/>
                    </a:cubicBezTo>
                    <a:cubicBezTo>
                      <a:pt x="709" y="517"/>
                      <a:pt x="708" y="518"/>
                      <a:pt x="707" y="519"/>
                    </a:cubicBezTo>
                    <a:cubicBezTo>
                      <a:pt x="706" y="519"/>
                      <a:pt x="703" y="517"/>
                      <a:pt x="703" y="516"/>
                    </a:cubicBezTo>
                    <a:cubicBezTo>
                      <a:pt x="702" y="515"/>
                      <a:pt x="701" y="514"/>
                      <a:pt x="699" y="513"/>
                    </a:cubicBezTo>
                    <a:cubicBezTo>
                      <a:pt x="696" y="512"/>
                      <a:pt x="689" y="509"/>
                      <a:pt x="688" y="508"/>
                    </a:cubicBezTo>
                    <a:cubicBezTo>
                      <a:pt x="686" y="508"/>
                      <a:pt x="683" y="507"/>
                      <a:pt x="682" y="509"/>
                    </a:cubicBezTo>
                    <a:cubicBezTo>
                      <a:pt x="681" y="511"/>
                      <a:pt x="679" y="513"/>
                      <a:pt x="677" y="514"/>
                    </a:cubicBezTo>
                    <a:cubicBezTo>
                      <a:pt x="676" y="515"/>
                      <a:pt x="676" y="516"/>
                      <a:pt x="675" y="517"/>
                    </a:cubicBezTo>
                    <a:cubicBezTo>
                      <a:pt x="674" y="518"/>
                      <a:pt x="674" y="518"/>
                      <a:pt x="674" y="517"/>
                    </a:cubicBezTo>
                    <a:cubicBezTo>
                      <a:pt x="674" y="516"/>
                      <a:pt x="673" y="516"/>
                      <a:pt x="673" y="516"/>
                    </a:cubicBezTo>
                    <a:cubicBezTo>
                      <a:pt x="672" y="515"/>
                      <a:pt x="672" y="515"/>
                      <a:pt x="671" y="515"/>
                    </a:cubicBezTo>
                    <a:cubicBezTo>
                      <a:pt x="671" y="514"/>
                      <a:pt x="670" y="513"/>
                      <a:pt x="670" y="515"/>
                    </a:cubicBezTo>
                    <a:cubicBezTo>
                      <a:pt x="669" y="516"/>
                      <a:pt x="669" y="517"/>
                      <a:pt x="669" y="516"/>
                    </a:cubicBezTo>
                    <a:cubicBezTo>
                      <a:pt x="668" y="515"/>
                      <a:pt x="668" y="515"/>
                      <a:pt x="668" y="514"/>
                    </a:cubicBezTo>
                    <a:cubicBezTo>
                      <a:pt x="667" y="514"/>
                      <a:pt x="667" y="513"/>
                      <a:pt x="667" y="513"/>
                    </a:cubicBezTo>
                    <a:cubicBezTo>
                      <a:pt x="666" y="512"/>
                      <a:pt x="666" y="511"/>
                      <a:pt x="666" y="510"/>
                    </a:cubicBezTo>
                    <a:cubicBezTo>
                      <a:pt x="666" y="509"/>
                      <a:pt x="666" y="507"/>
                      <a:pt x="665" y="508"/>
                    </a:cubicBezTo>
                    <a:cubicBezTo>
                      <a:pt x="665" y="509"/>
                      <a:pt x="663" y="512"/>
                      <a:pt x="662" y="512"/>
                    </a:cubicBezTo>
                    <a:cubicBezTo>
                      <a:pt x="660" y="513"/>
                      <a:pt x="660" y="513"/>
                      <a:pt x="662" y="512"/>
                    </a:cubicBezTo>
                    <a:cubicBezTo>
                      <a:pt x="663" y="511"/>
                      <a:pt x="665" y="509"/>
                      <a:pt x="665" y="508"/>
                    </a:cubicBezTo>
                    <a:cubicBezTo>
                      <a:pt x="665" y="507"/>
                      <a:pt x="663" y="507"/>
                      <a:pt x="663" y="508"/>
                    </a:cubicBezTo>
                    <a:cubicBezTo>
                      <a:pt x="662" y="508"/>
                      <a:pt x="662" y="511"/>
                      <a:pt x="660" y="511"/>
                    </a:cubicBezTo>
                    <a:cubicBezTo>
                      <a:pt x="659" y="512"/>
                      <a:pt x="659" y="512"/>
                      <a:pt x="660" y="510"/>
                    </a:cubicBezTo>
                    <a:cubicBezTo>
                      <a:pt x="662" y="509"/>
                      <a:pt x="661" y="509"/>
                      <a:pt x="662" y="507"/>
                    </a:cubicBezTo>
                    <a:cubicBezTo>
                      <a:pt x="662" y="506"/>
                      <a:pt x="663" y="506"/>
                      <a:pt x="664" y="505"/>
                    </a:cubicBezTo>
                    <a:cubicBezTo>
                      <a:pt x="665" y="504"/>
                      <a:pt x="664" y="504"/>
                      <a:pt x="665" y="503"/>
                    </a:cubicBezTo>
                    <a:cubicBezTo>
                      <a:pt x="666" y="503"/>
                      <a:pt x="667" y="502"/>
                      <a:pt x="667" y="502"/>
                    </a:cubicBezTo>
                    <a:cubicBezTo>
                      <a:pt x="667" y="501"/>
                      <a:pt x="669" y="501"/>
                      <a:pt x="669" y="502"/>
                    </a:cubicBezTo>
                    <a:cubicBezTo>
                      <a:pt x="669" y="502"/>
                      <a:pt x="670" y="502"/>
                      <a:pt x="670" y="501"/>
                    </a:cubicBezTo>
                    <a:cubicBezTo>
                      <a:pt x="671" y="500"/>
                      <a:pt x="671" y="500"/>
                      <a:pt x="670" y="499"/>
                    </a:cubicBezTo>
                    <a:cubicBezTo>
                      <a:pt x="670" y="498"/>
                      <a:pt x="671" y="497"/>
                      <a:pt x="671" y="496"/>
                    </a:cubicBezTo>
                    <a:cubicBezTo>
                      <a:pt x="672" y="494"/>
                      <a:pt x="670" y="493"/>
                      <a:pt x="668" y="493"/>
                    </a:cubicBezTo>
                    <a:cubicBezTo>
                      <a:pt x="666" y="492"/>
                      <a:pt x="666" y="488"/>
                      <a:pt x="666" y="486"/>
                    </a:cubicBezTo>
                    <a:cubicBezTo>
                      <a:pt x="665" y="484"/>
                      <a:pt x="665" y="481"/>
                      <a:pt x="664" y="480"/>
                    </a:cubicBezTo>
                    <a:cubicBezTo>
                      <a:pt x="664" y="480"/>
                      <a:pt x="663" y="480"/>
                      <a:pt x="663" y="479"/>
                    </a:cubicBezTo>
                    <a:cubicBezTo>
                      <a:pt x="662" y="479"/>
                      <a:pt x="660" y="478"/>
                      <a:pt x="659" y="477"/>
                    </a:cubicBezTo>
                    <a:cubicBezTo>
                      <a:pt x="657" y="475"/>
                      <a:pt x="655" y="473"/>
                      <a:pt x="653" y="472"/>
                    </a:cubicBezTo>
                    <a:cubicBezTo>
                      <a:pt x="653" y="472"/>
                      <a:pt x="651" y="471"/>
                      <a:pt x="649" y="471"/>
                    </a:cubicBezTo>
                    <a:cubicBezTo>
                      <a:pt x="647" y="470"/>
                      <a:pt x="645" y="470"/>
                      <a:pt x="644" y="470"/>
                    </a:cubicBezTo>
                    <a:cubicBezTo>
                      <a:pt x="643" y="470"/>
                      <a:pt x="642" y="470"/>
                      <a:pt x="640" y="470"/>
                    </a:cubicBezTo>
                    <a:cubicBezTo>
                      <a:pt x="638" y="470"/>
                      <a:pt x="638" y="471"/>
                      <a:pt x="637" y="471"/>
                    </a:cubicBezTo>
                    <a:cubicBezTo>
                      <a:pt x="636" y="471"/>
                      <a:pt x="635" y="471"/>
                      <a:pt x="635" y="470"/>
                    </a:cubicBezTo>
                    <a:cubicBezTo>
                      <a:pt x="634" y="469"/>
                      <a:pt x="634" y="468"/>
                      <a:pt x="634" y="469"/>
                    </a:cubicBezTo>
                    <a:cubicBezTo>
                      <a:pt x="633" y="469"/>
                      <a:pt x="633" y="470"/>
                      <a:pt x="632" y="470"/>
                    </a:cubicBezTo>
                    <a:cubicBezTo>
                      <a:pt x="631" y="470"/>
                      <a:pt x="631" y="470"/>
                      <a:pt x="631" y="469"/>
                    </a:cubicBezTo>
                    <a:cubicBezTo>
                      <a:pt x="630" y="469"/>
                      <a:pt x="629" y="469"/>
                      <a:pt x="628" y="467"/>
                    </a:cubicBezTo>
                    <a:cubicBezTo>
                      <a:pt x="627" y="465"/>
                      <a:pt x="625" y="466"/>
                      <a:pt x="624" y="465"/>
                    </a:cubicBezTo>
                    <a:cubicBezTo>
                      <a:pt x="623" y="464"/>
                      <a:pt x="623" y="463"/>
                      <a:pt x="622" y="461"/>
                    </a:cubicBezTo>
                    <a:cubicBezTo>
                      <a:pt x="621" y="460"/>
                      <a:pt x="618" y="456"/>
                      <a:pt x="615" y="455"/>
                    </a:cubicBezTo>
                    <a:cubicBezTo>
                      <a:pt x="615" y="455"/>
                      <a:pt x="614" y="455"/>
                      <a:pt x="614" y="455"/>
                    </a:cubicBezTo>
                    <a:cubicBezTo>
                      <a:pt x="611" y="455"/>
                      <a:pt x="609" y="455"/>
                      <a:pt x="608" y="455"/>
                    </a:cubicBezTo>
                    <a:cubicBezTo>
                      <a:pt x="608" y="455"/>
                      <a:pt x="603" y="455"/>
                      <a:pt x="605" y="455"/>
                    </a:cubicBezTo>
                    <a:cubicBezTo>
                      <a:pt x="607" y="454"/>
                      <a:pt x="608" y="454"/>
                      <a:pt x="608" y="453"/>
                    </a:cubicBezTo>
                    <a:cubicBezTo>
                      <a:pt x="609" y="451"/>
                      <a:pt x="610" y="450"/>
                      <a:pt x="608" y="450"/>
                    </a:cubicBezTo>
                    <a:cubicBezTo>
                      <a:pt x="606" y="449"/>
                      <a:pt x="605" y="448"/>
                      <a:pt x="605" y="448"/>
                    </a:cubicBezTo>
                    <a:cubicBezTo>
                      <a:pt x="604" y="448"/>
                      <a:pt x="605" y="449"/>
                      <a:pt x="604" y="448"/>
                    </a:cubicBezTo>
                    <a:cubicBezTo>
                      <a:pt x="604" y="448"/>
                      <a:pt x="603" y="448"/>
                      <a:pt x="603" y="447"/>
                    </a:cubicBezTo>
                    <a:cubicBezTo>
                      <a:pt x="602" y="447"/>
                      <a:pt x="602" y="448"/>
                      <a:pt x="602" y="448"/>
                    </a:cubicBezTo>
                    <a:cubicBezTo>
                      <a:pt x="601" y="449"/>
                      <a:pt x="601" y="448"/>
                      <a:pt x="601" y="448"/>
                    </a:cubicBezTo>
                    <a:cubicBezTo>
                      <a:pt x="601" y="447"/>
                      <a:pt x="600" y="446"/>
                      <a:pt x="599" y="446"/>
                    </a:cubicBezTo>
                    <a:cubicBezTo>
                      <a:pt x="598" y="446"/>
                      <a:pt x="598" y="447"/>
                      <a:pt x="598" y="447"/>
                    </a:cubicBezTo>
                    <a:cubicBezTo>
                      <a:pt x="597" y="446"/>
                      <a:pt x="597" y="446"/>
                      <a:pt x="598" y="445"/>
                    </a:cubicBezTo>
                    <a:cubicBezTo>
                      <a:pt x="598" y="444"/>
                      <a:pt x="597" y="444"/>
                      <a:pt x="598" y="444"/>
                    </a:cubicBezTo>
                    <a:cubicBezTo>
                      <a:pt x="599" y="443"/>
                      <a:pt x="603" y="444"/>
                      <a:pt x="602" y="443"/>
                    </a:cubicBezTo>
                    <a:cubicBezTo>
                      <a:pt x="601" y="442"/>
                      <a:pt x="601" y="442"/>
                      <a:pt x="599" y="442"/>
                    </a:cubicBezTo>
                    <a:cubicBezTo>
                      <a:pt x="597" y="442"/>
                      <a:pt x="593" y="441"/>
                      <a:pt x="591" y="443"/>
                    </a:cubicBezTo>
                    <a:cubicBezTo>
                      <a:pt x="589" y="445"/>
                      <a:pt x="587" y="446"/>
                      <a:pt x="586" y="446"/>
                    </a:cubicBezTo>
                    <a:cubicBezTo>
                      <a:pt x="584" y="446"/>
                      <a:pt x="582" y="446"/>
                      <a:pt x="581" y="445"/>
                    </a:cubicBezTo>
                    <a:cubicBezTo>
                      <a:pt x="580" y="444"/>
                      <a:pt x="579" y="443"/>
                      <a:pt x="578" y="443"/>
                    </a:cubicBezTo>
                    <a:cubicBezTo>
                      <a:pt x="576" y="443"/>
                      <a:pt x="571" y="444"/>
                      <a:pt x="569" y="444"/>
                    </a:cubicBezTo>
                    <a:cubicBezTo>
                      <a:pt x="567" y="444"/>
                      <a:pt x="566" y="444"/>
                      <a:pt x="566" y="442"/>
                    </a:cubicBezTo>
                    <a:cubicBezTo>
                      <a:pt x="566" y="441"/>
                      <a:pt x="565" y="438"/>
                      <a:pt x="563" y="438"/>
                    </a:cubicBezTo>
                    <a:cubicBezTo>
                      <a:pt x="561" y="438"/>
                      <a:pt x="558" y="437"/>
                      <a:pt x="556" y="438"/>
                    </a:cubicBezTo>
                    <a:cubicBezTo>
                      <a:pt x="554" y="438"/>
                      <a:pt x="552" y="440"/>
                      <a:pt x="551" y="440"/>
                    </a:cubicBezTo>
                    <a:cubicBezTo>
                      <a:pt x="550" y="440"/>
                      <a:pt x="548" y="441"/>
                      <a:pt x="548" y="442"/>
                    </a:cubicBezTo>
                    <a:cubicBezTo>
                      <a:pt x="548" y="444"/>
                      <a:pt x="551" y="447"/>
                      <a:pt x="551" y="448"/>
                    </a:cubicBezTo>
                    <a:cubicBezTo>
                      <a:pt x="551" y="449"/>
                      <a:pt x="550" y="452"/>
                      <a:pt x="549" y="452"/>
                    </a:cubicBezTo>
                    <a:cubicBezTo>
                      <a:pt x="548" y="452"/>
                      <a:pt x="544" y="448"/>
                      <a:pt x="544" y="447"/>
                    </a:cubicBezTo>
                    <a:cubicBezTo>
                      <a:pt x="544" y="447"/>
                      <a:pt x="547" y="443"/>
                      <a:pt x="547" y="443"/>
                    </a:cubicBezTo>
                    <a:cubicBezTo>
                      <a:pt x="547" y="442"/>
                      <a:pt x="545" y="440"/>
                      <a:pt x="545" y="439"/>
                    </a:cubicBezTo>
                    <a:cubicBezTo>
                      <a:pt x="545" y="439"/>
                      <a:pt x="545" y="439"/>
                      <a:pt x="545" y="439"/>
                    </a:cubicBezTo>
                    <a:cubicBezTo>
                      <a:pt x="545" y="438"/>
                      <a:pt x="546" y="437"/>
                      <a:pt x="547" y="436"/>
                    </a:cubicBezTo>
                    <a:cubicBezTo>
                      <a:pt x="549" y="436"/>
                      <a:pt x="551" y="434"/>
                      <a:pt x="550" y="433"/>
                    </a:cubicBezTo>
                    <a:cubicBezTo>
                      <a:pt x="548" y="432"/>
                      <a:pt x="546" y="432"/>
                      <a:pt x="545" y="433"/>
                    </a:cubicBezTo>
                    <a:cubicBezTo>
                      <a:pt x="545" y="434"/>
                      <a:pt x="544" y="435"/>
                      <a:pt x="543" y="435"/>
                    </a:cubicBezTo>
                    <a:cubicBezTo>
                      <a:pt x="543" y="436"/>
                      <a:pt x="542" y="436"/>
                      <a:pt x="541" y="437"/>
                    </a:cubicBezTo>
                    <a:cubicBezTo>
                      <a:pt x="540" y="437"/>
                      <a:pt x="539" y="439"/>
                      <a:pt x="538" y="439"/>
                    </a:cubicBezTo>
                    <a:cubicBezTo>
                      <a:pt x="537" y="439"/>
                      <a:pt x="534" y="438"/>
                      <a:pt x="533" y="440"/>
                    </a:cubicBezTo>
                    <a:cubicBezTo>
                      <a:pt x="532" y="441"/>
                      <a:pt x="532" y="443"/>
                      <a:pt x="531" y="442"/>
                    </a:cubicBezTo>
                    <a:cubicBezTo>
                      <a:pt x="530" y="441"/>
                      <a:pt x="531" y="441"/>
                      <a:pt x="530" y="440"/>
                    </a:cubicBezTo>
                    <a:cubicBezTo>
                      <a:pt x="529" y="440"/>
                      <a:pt x="528" y="441"/>
                      <a:pt x="527" y="441"/>
                    </a:cubicBezTo>
                    <a:cubicBezTo>
                      <a:pt x="527" y="442"/>
                      <a:pt x="525" y="443"/>
                      <a:pt x="525" y="445"/>
                    </a:cubicBezTo>
                    <a:cubicBezTo>
                      <a:pt x="524" y="447"/>
                      <a:pt x="525" y="448"/>
                      <a:pt x="524" y="449"/>
                    </a:cubicBezTo>
                    <a:cubicBezTo>
                      <a:pt x="523" y="451"/>
                      <a:pt x="519" y="453"/>
                      <a:pt x="519" y="455"/>
                    </a:cubicBezTo>
                    <a:cubicBezTo>
                      <a:pt x="518" y="456"/>
                      <a:pt x="518" y="459"/>
                      <a:pt x="517" y="458"/>
                    </a:cubicBezTo>
                    <a:cubicBezTo>
                      <a:pt x="517" y="458"/>
                      <a:pt x="515" y="454"/>
                      <a:pt x="513" y="453"/>
                    </a:cubicBezTo>
                    <a:cubicBezTo>
                      <a:pt x="512" y="452"/>
                      <a:pt x="510" y="451"/>
                      <a:pt x="510" y="451"/>
                    </a:cubicBezTo>
                    <a:cubicBezTo>
                      <a:pt x="510" y="452"/>
                      <a:pt x="509" y="451"/>
                      <a:pt x="508" y="451"/>
                    </a:cubicBezTo>
                    <a:cubicBezTo>
                      <a:pt x="507" y="450"/>
                      <a:pt x="504" y="449"/>
                      <a:pt x="503" y="449"/>
                    </a:cubicBezTo>
                    <a:cubicBezTo>
                      <a:pt x="501" y="449"/>
                      <a:pt x="501" y="449"/>
                      <a:pt x="500" y="450"/>
                    </a:cubicBezTo>
                    <a:cubicBezTo>
                      <a:pt x="499" y="450"/>
                      <a:pt x="497" y="452"/>
                      <a:pt x="496" y="452"/>
                    </a:cubicBezTo>
                    <a:cubicBezTo>
                      <a:pt x="496" y="452"/>
                      <a:pt x="496" y="453"/>
                      <a:pt x="495" y="453"/>
                    </a:cubicBezTo>
                    <a:cubicBezTo>
                      <a:pt x="493" y="453"/>
                      <a:pt x="491" y="453"/>
                      <a:pt x="490" y="452"/>
                    </a:cubicBezTo>
                    <a:cubicBezTo>
                      <a:pt x="489" y="451"/>
                      <a:pt x="487" y="451"/>
                      <a:pt x="486" y="451"/>
                    </a:cubicBezTo>
                    <a:cubicBezTo>
                      <a:pt x="486" y="451"/>
                      <a:pt x="485" y="450"/>
                      <a:pt x="484" y="449"/>
                    </a:cubicBezTo>
                    <a:cubicBezTo>
                      <a:pt x="484" y="448"/>
                      <a:pt x="483" y="448"/>
                      <a:pt x="483" y="447"/>
                    </a:cubicBezTo>
                    <a:cubicBezTo>
                      <a:pt x="482" y="446"/>
                      <a:pt x="480" y="444"/>
                      <a:pt x="478" y="442"/>
                    </a:cubicBezTo>
                    <a:cubicBezTo>
                      <a:pt x="478" y="441"/>
                      <a:pt x="477" y="441"/>
                      <a:pt x="477" y="440"/>
                    </a:cubicBezTo>
                    <a:cubicBezTo>
                      <a:pt x="477" y="439"/>
                      <a:pt x="478" y="437"/>
                      <a:pt x="479" y="435"/>
                    </a:cubicBezTo>
                    <a:cubicBezTo>
                      <a:pt x="479" y="433"/>
                      <a:pt x="480" y="429"/>
                      <a:pt x="480" y="426"/>
                    </a:cubicBezTo>
                    <a:cubicBezTo>
                      <a:pt x="480" y="424"/>
                      <a:pt x="481" y="423"/>
                      <a:pt x="481" y="421"/>
                    </a:cubicBezTo>
                    <a:cubicBezTo>
                      <a:pt x="481" y="419"/>
                      <a:pt x="482" y="419"/>
                      <a:pt x="481" y="418"/>
                    </a:cubicBezTo>
                    <a:cubicBezTo>
                      <a:pt x="481" y="418"/>
                      <a:pt x="482" y="418"/>
                      <a:pt x="481" y="417"/>
                    </a:cubicBezTo>
                    <a:cubicBezTo>
                      <a:pt x="481" y="417"/>
                      <a:pt x="481" y="417"/>
                      <a:pt x="480" y="417"/>
                    </a:cubicBezTo>
                    <a:cubicBezTo>
                      <a:pt x="479" y="417"/>
                      <a:pt x="477" y="414"/>
                      <a:pt x="475" y="413"/>
                    </a:cubicBezTo>
                    <a:cubicBezTo>
                      <a:pt x="473" y="412"/>
                      <a:pt x="471" y="412"/>
                      <a:pt x="468" y="413"/>
                    </a:cubicBezTo>
                    <a:cubicBezTo>
                      <a:pt x="465" y="413"/>
                      <a:pt x="463" y="414"/>
                      <a:pt x="461" y="414"/>
                    </a:cubicBezTo>
                    <a:cubicBezTo>
                      <a:pt x="459" y="413"/>
                      <a:pt x="459" y="413"/>
                      <a:pt x="457" y="413"/>
                    </a:cubicBezTo>
                    <a:cubicBezTo>
                      <a:pt x="455" y="413"/>
                      <a:pt x="454" y="414"/>
                      <a:pt x="452" y="414"/>
                    </a:cubicBezTo>
                    <a:cubicBezTo>
                      <a:pt x="452" y="414"/>
                      <a:pt x="451" y="414"/>
                      <a:pt x="451" y="413"/>
                    </a:cubicBezTo>
                    <a:cubicBezTo>
                      <a:pt x="450" y="413"/>
                      <a:pt x="450" y="413"/>
                      <a:pt x="449" y="412"/>
                    </a:cubicBezTo>
                    <a:cubicBezTo>
                      <a:pt x="449" y="412"/>
                      <a:pt x="449" y="412"/>
                      <a:pt x="450" y="411"/>
                    </a:cubicBezTo>
                    <a:cubicBezTo>
                      <a:pt x="451" y="410"/>
                      <a:pt x="453" y="407"/>
                      <a:pt x="453" y="404"/>
                    </a:cubicBezTo>
                    <a:cubicBezTo>
                      <a:pt x="453" y="401"/>
                      <a:pt x="454" y="400"/>
                      <a:pt x="455" y="399"/>
                    </a:cubicBezTo>
                    <a:cubicBezTo>
                      <a:pt x="455" y="399"/>
                      <a:pt x="455" y="399"/>
                      <a:pt x="455" y="399"/>
                    </a:cubicBezTo>
                    <a:cubicBezTo>
                      <a:pt x="456" y="397"/>
                      <a:pt x="457" y="395"/>
                      <a:pt x="457" y="394"/>
                    </a:cubicBezTo>
                    <a:cubicBezTo>
                      <a:pt x="457" y="392"/>
                      <a:pt x="456" y="388"/>
                      <a:pt x="458" y="386"/>
                    </a:cubicBezTo>
                    <a:cubicBezTo>
                      <a:pt x="459" y="384"/>
                      <a:pt x="461" y="383"/>
                      <a:pt x="461" y="382"/>
                    </a:cubicBezTo>
                    <a:cubicBezTo>
                      <a:pt x="461" y="380"/>
                      <a:pt x="461" y="379"/>
                      <a:pt x="458" y="379"/>
                    </a:cubicBezTo>
                    <a:cubicBezTo>
                      <a:pt x="454" y="379"/>
                      <a:pt x="444" y="380"/>
                      <a:pt x="442" y="382"/>
                    </a:cubicBezTo>
                    <a:cubicBezTo>
                      <a:pt x="440" y="384"/>
                      <a:pt x="441" y="389"/>
                      <a:pt x="440" y="390"/>
                    </a:cubicBezTo>
                    <a:cubicBezTo>
                      <a:pt x="439" y="391"/>
                      <a:pt x="436" y="395"/>
                      <a:pt x="435" y="395"/>
                    </a:cubicBezTo>
                    <a:cubicBezTo>
                      <a:pt x="435" y="395"/>
                      <a:pt x="436" y="397"/>
                      <a:pt x="435" y="397"/>
                    </a:cubicBezTo>
                    <a:cubicBezTo>
                      <a:pt x="434" y="397"/>
                      <a:pt x="433" y="396"/>
                      <a:pt x="432" y="396"/>
                    </a:cubicBezTo>
                    <a:cubicBezTo>
                      <a:pt x="431" y="396"/>
                      <a:pt x="425" y="397"/>
                      <a:pt x="423" y="398"/>
                    </a:cubicBezTo>
                    <a:cubicBezTo>
                      <a:pt x="421" y="398"/>
                      <a:pt x="419" y="399"/>
                      <a:pt x="418" y="398"/>
                    </a:cubicBezTo>
                    <a:cubicBezTo>
                      <a:pt x="416" y="397"/>
                      <a:pt x="416" y="396"/>
                      <a:pt x="414" y="396"/>
                    </a:cubicBezTo>
                    <a:cubicBezTo>
                      <a:pt x="412" y="395"/>
                      <a:pt x="409" y="395"/>
                      <a:pt x="407" y="392"/>
                    </a:cubicBezTo>
                    <a:cubicBezTo>
                      <a:pt x="406" y="389"/>
                      <a:pt x="405" y="387"/>
                      <a:pt x="404" y="385"/>
                    </a:cubicBezTo>
                    <a:cubicBezTo>
                      <a:pt x="402" y="383"/>
                      <a:pt x="401" y="381"/>
                      <a:pt x="400" y="376"/>
                    </a:cubicBezTo>
                    <a:cubicBezTo>
                      <a:pt x="399" y="371"/>
                      <a:pt x="399" y="368"/>
                      <a:pt x="400" y="367"/>
                    </a:cubicBezTo>
                    <a:cubicBezTo>
                      <a:pt x="400" y="365"/>
                      <a:pt x="399" y="361"/>
                      <a:pt x="399" y="360"/>
                    </a:cubicBezTo>
                    <a:cubicBezTo>
                      <a:pt x="400" y="358"/>
                      <a:pt x="402" y="356"/>
                      <a:pt x="403" y="354"/>
                    </a:cubicBezTo>
                    <a:cubicBezTo>
                      <a:pt x="403" y="353"/>
                      <a:pt x="403" y="353"/>
                      <a:pt x="403" y="352"/>
                    </a:cubicBezTo>
                    <a:cubicBezTo>
                      <a:pt x="402" y="349"/>
                      <a:pt x="400" y="346"/>
                      <a:pt x="400" y="344"/>
                    </a:cubicBezTo>
                    <a:cubicBezTo>
                      <a:pt x="400" y="343"/>
                      <a:pt x="401" y="344"/>
                      <a:pt x="401" y="343"/>
                    </a:cubicBezTo>
                    <a:cubicBezTo>
                      <a:pt x="402" y="342"/>
                      <a:pt x="401" y="341"/>
                      <a:pt x="402" y="341"/>
                    </a:cubicBezTo>
                    <a:cubicBezTo>
                      <a:pt x="402" y="340"/>
                      <a:pt x="403" y="340"/>
                      <a:pt x="403" y="340"/>
                    </a:cubicBezTo>
                    <a:cubicBezTo>
                      <a:pt x="404" y="339"/>
                      <a:pt x="407" y="338"/>
                      <a:pt x="407" y="337"/>
                    </a:cubicBezTo>
                    <a:cubicBezTo>
                      <a:pt x="407" y="335"/>
                      <a:pt x="408" y="336"/>
                      <a:pt x="408" y="336"/>
                    </a:cubicBezTo>
                    <a:cubicBezTo>
                      <a:pt x="409" y="337"/>
                      <a:pt x="412" y="335"/>
                      <a:pt x="414" y="334"/>
                    </a:cubicBezTo>
                    <a:cubicBezTo>
                      <a:pt x="416" y="332"/>
                      <a:pt x="417" y="331"/>
                      <a:pt x="416" y="331"/>
                    </a:cubicBezTo>
                    <a:cubicBezTo>
                      <a:pt x="415" y="330"/>
                      <a:pt x="414" y="329"/>
                      <a:pt x="415" y="330"/>
                    </a:cubicBezTo>
                    <a:cubicBezTo>
                      <a:pt x="417" y="330"/>
                      <a:pt x="417" y="331"/>
                      <a:pt x="419" y="330"/>
                    </a:cubicBezTo>
                    <a:cubicBezTo>
                      <a:pt x="420" y="329"/>
                      <a:pt x="420" y="328"/>
                      <a:pt x="423" y="328"/>
                    </a:cubicBezTo>
                    <a:cubicBezTo>
                      <a:pt x="425" y="328"/>
                      <a:pt x="427" y="328"/>
                      <a:pt x="428" y="330"/>
                    </a:cubicBezTo>
                    <a:cubicBezTo>
                      <a:pt x="429" y="331"/>
                      <a:pt x="430" y="331"/>
                      <a:pt x="431" y="330"/>
                    </a:cubicBezTo>
                    <a:cubicBezTo>
                      <a:pt x="432" y="330"/>
                      <a:pt x="433" y="329"/>
                      <a:pt x="434" y="330"/>
                    </a:cubicBezTo>
                    <a:cubicBezTo>
                      <a:pt x="436" y="330"/>
                      <a:pt x="437" y="332"/>
                      <a:pt x="439" y="332"/>
                    </a:cubicBezTo>
                    <a:cubicBezTo>
                      <a:pt x="440" y="332"/>
                      <a:pt x="442" y="330"/>
                      <a:pt x="443" y="330"/>
                    </a:cubicBezTo>
                    <a:cubicBezTo>
                      <a:pt x="444" y="330"/>
                      <a:pt x="447" y="333"/>
                      <a:pt x="447" y="333"/>
                    </a:cubicBezTo>
                    <a:cubicBezTo>
                      <a:pt x="447" y="334"/>
                      <a:pt x="448" y="333"/>
                      <a:pt x="448" y="332"/>
                    </a:cubicBezTo>
                    <a:cubicBezTo>
                      <a:pt x="449" y="332"/>
                      <a:pt x="448" y="332"/>
                      <a:pt x="447" y="332"/>
                    </a:cubicBezTo>
                    <a:cubicBezTo>
                      <a:pt x="447" y="331"/>
                      <a:pt x="445" y="330"/>
                      <a:pt x="446" y="329"/>
                    </a:cubicBezTo>
                    <a:cubicBezTo>
                      <a:pt x="446" y="329"/>
                      <a:pt x="447" y="329"/>
                      <a:pt x="446" y="329"/>
                    </a:cubicBezTo>
                    <a:cubicBezTo>
                      <a:pt x="445" y="328"/>
                      <a:pt x="445" y="327"/>
                      <a:pt x="445" y="327"/>
                    </a:cubicBezTo>
                    <a:cubicBezTo>
                      <a:pt x="445" y="326"/>
                      <a:pt x="445" y="326"/>
                      <a:pt x="444" y="327"/>
                    </a:cubicBezTo>
                    <a:cubicBezTo>
                      <a:pt x="443" y="327"/>
                      <a:pt x="440" y="327"/>
                      <a:pt x="441" y="326"/>
                    </a:cubicBezTo>
                    <a:cubicBezTo>
                      <a:pt x="441" y="325"/>
                      <a:pt x="442" y="325"/>
                      <a:pt x="443" y="325"/>
                    </a:cubicBezTo>
                    <a:cubicBezTo>
                      <a:pt x="444" y="326"/>
                      <a:pt x="444" y="326"/>
                      <a:pt x="446" y="326"/>
                    </a:cubicBezTo>
                    <a:cubicBezTo>
                      <a:pt x="448" y="325"/>
                      <a:pt x="450" y="325"/>
                      <a:pt x="452" y="325"/>
                    </a:cubicBezTo>
                    <a:cubicBezTo>
                      <a:pt x="453" y="325"/>
                      <a:pt x="454" y="324"/>
                      <a:pt x="455" y="325"/>
                    </a:cubicBezTo>
                    <a:cubicBezTo>
                      <a:pt x="455" y="325"/>
                      <a:pt x="455" y="326"/>
                      <a:pt x="456" y="326"/>
                    </a:cubicBezTo>
                    <a:cubicBezTo>
                      <a:pt x="457" y="326"/>
                      <a:pt x="458" y="325"/>
                      <a:pt x="460" y="325"/>
                    </a:cubicBezTo>
                    <a:cubicBezTo>
                      <a:pt x="462" y="325"/>
                      <a:pt x="465" y="324"/>
                      <a:pt x="467" y="326"/>
                    </a:cubicBezTo>
                    <a:cubicBezTo>
                      <a:pt x="468" y="327"/>
                      <a:pt x="469" y="328"/>
                      <a:pt x="470" y="329"/>
                    </a:cubicBezTo>
                    <a:cubicBezTo>
                      <a:pt x="471" y="329"/>
                      <a:pt x="471" y="330"/>
                      <a:pt x="472" y="329"/>
                    </a:cubicBezTo>
                    <a:cubicBezTo>
                      <a:pt x="474" y="329"/>
                      <a:pt x="476" y="327"/>
                      <a:pt x="476" y="327"/>
                    </a:cubicBezTo>
                    <a:cubicBezTo>
                      <a:pt x="477" y="327"/>
                      <a:pt x="479" y="330"/>
                      <a:pt x="481" y="331"/>
                    </a:cubicBezTo>
                    <a:cubicBezTo>
                      <a:pt x="482" y="332"/>
                      <a:pt x="485" y="334"/>
                      <a:pt x="485" y="335"/>
                    </a:cubicBezTo>
                    <a:cubicBezTo>
                      <a:pt x="485" y="337"/>
                      <a:pt x="484" y="338"/>
                      <a:pt x="484" y="339"/>
                    </a:cubicBezTo>
                    <a:cubicBezTo>
                      <a:pt x="484" y="340"/>
                      <a:pt x="485" y="341"/>
                      <a:pt x="485" y="341"/>
                    </a:cubicBezTo>
                    <a:cubicBezTo>
                      <a:pt x="486" y="342"/>
                      <a:pt x="485" y="341"/>
                      <a:pt x="485" y="342"/>
                    </a:cubicBezTo>
                    <a:cubicBezTo>
                      <a:pt x="485" y="344"/>
                      <a:pt x="485" y="345"/>
                      <a:pt x="486" y="346"/>
                    </a:cubicBezTo>
                    <a:cubicBezTo>
                      <a:pt x="487" y="347"/>
                      <a:pt x="488" y="347"/>
                      <a:pt x="488" y="347"/>
                    </a:cubicBezTo>
                    <a:cubicBezTo>
                      <a:pt x="488" y="348"/>
                      <a:pt x="489" y="348"/>
                      <a:pt x="489" y="348"/>
                    </a:cubicBezTo>
                    <a:cubicBezTo>
                      <a:pt x="489" y="348"/>
                      <a:pt x="489" y="350"/>
                      <a:pt x="489" y="351"/>
                    </a:cubicBezTo>
                    <a:cubicBezTo>
                      <a:pt x="490" y="353"/>
                      <a:pt x="491" y="353"/>
                      <a:pt x="492" y="354"/>
                    </a:cubicBezTo>
                    <a:cubicBezTo>
                      <a:pt x="493" y="354"/>
                      <a:pt x="494" y="357"/>
                      <a:pt x="495" y="358"/>
                    </a:cubicBezTo>
                    <a:cubicBezTo>
                      <a:pt x="495" y="358"/>
                      <a:pt x="496" y="357"/>
                      <a:pt x="497" y="357"/>
                    </a:cubicBezTo>
                    <a:cubicBezTo>
                      <a:pt x="497" y="357"/>
                      <a:pt x="497" y="358"/>
                      <a:pt x="496" y="358"/>
                    </a:cubicBezTo>
                    <a:cubicBezTo>
                      <a:pt x="496" y="359"/>
                      <a:pt x="497" y="359"/>
                      <a:pt x="497" y="358"/>
                    </a:cubicBezTo>
                    <a:cubicBezTo>
                      <a:pt x="497" y="357"/>
                      <a:pt x="497" y="355"/>
                      <a:pt x="498" y="353"/>
                    </a:cubicBezTo>
                    <a:cubicBezTo>
                      <a:pt x="499" y="351"/>
                      <a:pt x="500" y="346"/>
                      <a:pt x="498" y="343"/>
                    </a:cubicBezTo>
                    <a:cubicBezTo>
                      <a:pt x="497" y="341"/>
                      <a:pt x="496" y="339"/>
                      <a:pt x="495" y="337"/>
                    </a:cubicBezTo>
                    <a:cubicBezTo>
                      <a:pt x="495" y="335"/>
                      <a:pt x="494" y="332"/>
                      <a:pt x="493" y="330"/>
                    </a:cubicBezTo>
                    <a:cubicBezTo>
                      <a:pt x="492" y="328"/>
                      <a:pt x="490" y="323"/>
                      <a:pt x="491" y="321"/>
                    </a:cubicBezTo>
                    <a:cubicBezTo>
                      <a:pt x="491" y="318"/>
                      <a:pt x="493" y="316"/>
                      <a:pt x="494" y="314"/>
                    </a:cubicBezTo>
                    <a:cubicBezTo>
                      <a:pt x="496" y="312"/>
                      <a:pt x="498" y="311"/>
                      <a:pt x="500" y="310"/>
                    </a:cubicBezTo>
                    <a:cubicBezTo>
                      <a:pt x="501" y="309"/>
                      <a:pt x="502" y="308"/>
                      <a:pt x="503" y="307"/>
                    </a:cubicBezTo>
                    <a:cubicBezTo>
                      <a:pt x="504" y="306"/>
                      <a:pt x="503" y="306"/>
                      <a:pt x="504" y="305"/>
                    </a:cubicBezTo>
                    <a:cubicBezTo>
                      <a:pt x="505" y="305"/>
                      <a:pt x="507" y="303"/>
                      <a:pt x="508" y="303"/>
                    </a:cubicBezTo>
                    <a:cubicBezTo>
                      <a:pt x="510" y="302"/>
                      <a:pt x="511" y="302"/>
                      <a:pt x="511" y="302"/>
                    </a:cubicBezTo>
                    <a:cubicBezTo>
                      <a:pt x="512" y="301"/>
                      <a:pt x="514" y="299"/>
                      <a:pt x="516" y="298"/>
                    </a:cubicBezTo>
                    <a:cubicBezTo>
                      <a:pt x="517" y="297"/>
                      <a:pt x="519" y="298"/>
                      <a:pt x="520" y="297"/>
                    </a:cubicBezTo>
                    <a:cubicBezTo>
                      <a:pt x="521" y="296"/>
                      <a:pt x="521" y="295"/>
                      <a:pt x="520" y="296"/>
                    </a:cubicBezTo>
                    <a:cubicBezTo>
                      <a:pt x="519" y="296"/>
                      <a:pt x="517" y="297"/>
                      <a:pt x="517" y="296"/>
                    </a:cubicBezTo>
                    <a:cubicBezTo>
                      <a:pt x="517" y="296"/>
                      <a:pt x="518" y="296"/>
                      <a:pt x="519" y="295"/>
                    </a:cubicBezTo>
                    <a:cubicBezTo>
                      <a:pt x="519" y="295"/>
                      <a:pt x="519" y="294"/>
                      <a:pt x="518" y="293"/>
                    </a:cubicBezTo>
                    <a:cubicBezTo>
                      <a:pt x="518" y="293"/>
                      <a:pt x="518" y="292"/>
                      <a:pt x="518" y="292"/>
                    </a:cubicBezTo>
                    <a:cubicBezTo>
                      <a:pt x="519" y="293"/>
                      <a:pt x="519" y="293"/>
                      <a:pt x="519" y="292"/>
                    </a:cubicBezTo>
                    <a:cubicBezTo>
                      <a:pt x="519" y="292"/>
                      <a:pt x="520" y="291"/>
                      <a:pt x="520" y="292"/>
                    </a:cubicBezTo>
                    <a:cubicBezTo>
                      <a:pt x="520" y="293"/>
                      <a:pt x="520" y="293"/>
                      <a:pt x="521" y="293"/>
                    </a:cubicBezTo>
                    <a:cubicBezTo>
                      <a:pt x="521" y="293"/>
                      <a:pt x="522" y="293"/>
                      <a:pt x="523" y="292"/>
                    </a:cubicBezTo>
                    <a:cubicBezTo>
                      <a:pt x="524" y="291"/>
                      <a:pt x="525" y="290"/>
                      <a:pt x="524" y="289"/>
                    </a:cubicBezTo>
                    <a:cubicBezTo>
                      <a:pt x="524" y="289"/>
                      <a:pt x="523" y="289"/>
                      <a:pt x="523" y="290"/>
                    </a:cubicBezTo>
                    <a:cubicBezTo>
                      <a:pt x="523" y="290"/>
                      <a:pt x="522" y="290"/>
                      <a:pt x="522" y="290"/>
                    </a:cubicBezTo>
                    <a:cubicBezTo>
                      <a:pt x="521" y="289"/>
                      <a:pt x="522" y="289"/>
                      <a:pt x="521" y="289"/>
                    </a:cubicBezTo>
                    <a:cubicBezTo>
                      <a:pt x="519" y="289"/>
                      <a:pt x="518" y="290"/>
                      <a:pt x="518" y="289"/>
                    </a:cubicBezTo>
                    <a:cubicBezTo>
                      <a:pt x="518" y="289"/>
                      <a:pt x="518" y="288"/>
                      <a:pt x="518" y="288"/>
                    </a:cubicBezTo>
                    <a:cubicBezTo>
                      <a:pt x="519" y="289"/>
                      <a:pt x="520" y="289"/>
                      <a:pt x="521" y="289"/>
                    </a:cubicBezTo>
                    <a:cubicBezTo>
                      <a:pt x="521" y="288"/>
                      <a:pt x="522" y="288"/>
                      <a:pt x="523" y="288"/>
                    </a:cubicBezTo>
                    <a:cubicBezTo>
                      <a:pt x="524" y="288"/>
                      <a:pt x="524" y="288"/>
                      <a:pt x="523" y="287"/>
                    </a:cubicBezTo>
                    <a:cubicBezTo>
                      <a:pt x="522" y="286"/>
                      <a:pt x="522" y="286"/>
                      <a:pt x="522" y="285"/>
                    </a:cubicBezTo>
                    <a:cubicBezTo>
                      <a:pt x="523" y="284"/>
                      <a:pt x="523" y="283"/>
                      <a:pt x="522" y="283"/>
                    </a:cubicBezTo>
                    <a:cubicBezTo>
                      <a:pt x="521" y="283"/>
                      <a:pt x="519" y="283"/>
                      <a:pt x="518" y="282"/>
                    </a:cubicBezTo>
                    <a:cubicBezTo>
                      <a:pt x="518" y="281"/>
                      <a:pt x="517" y="281"/>
                      <a:pt x="516" y="280"/>
                    </a:cubicBezTo>
                    <a:cubicBezTo>
                      <a:pt x="515" y="280"/>
                      <a:pt x="516" y="280"/>
                      <a:pt x="517" y="280"/>
                    </a:cubicBezTo>
                    <a:cubicBezTo>
                      <a:pt x="518" y="280"/>
                      <a:pt x="519" y="280"/>
                      <a:pt x="520" y="280"/>
                    </a:cubicBezTo>
                    <a:cubicBezTo>
                      <a:pt x="521" y="279"/>
                      <a:pt x="520" y="279"/>
                      <a:pt x="519" y="278"/>
                    </a:cubicBezTo>
                    <a:cubicBezTo>
                      <a:pt x="519" y="278"/>
                      <a:pt x="515" y="275"/>
                      <a:pt x="515" y="274"/>
                    </a:cubicBezTo>
                    <a:cubicBezTo>
                      <a:pt x="514" y="273"/>
                      <a:pt x="514" y="272"/>
                      <a:pt x="515" y="272"/>
                    </a:cubicBezTo>
                    <a:cubicBezTo>
                      <a:pt x="516" y="271"/>
                      <a:pt x="516" y="270"/>
                      <a:pt x="516" y="269"/>
                    </a:cubicBezTo>
                    <a:cubicBezTo>
                      <a:pt x="516" y="269"/>
                      <a:pt x="517" y="270"/>
                      <a:pt x="517" y="271"/>
                    </a:cubicBezTo>
                    <a:cubicBezTo>
                      <a:pt x="517" y="271"/>
                      <a:pt x="516" y="271"/>
                      <a:pt x="516" y="272"/>
                    </a:cubicBezTo>
                    <a:cubicBezTo>
                      <a:pt x="516" y="273"/>
                      <a:pt x="518" y="274"/>
                      <a:pt x="519" y="274"/>
                    </a:cubicBezTo>
                    <a:cubicBezTo>
                      <a:pt x="519" y="274"/>
                      <a:pt x="519" y="273"/>
                      <a:pt x="519" y="271"/>
                    </a:cubicBezTo>
                    <a:cubicBezTo>
                      <a:pt x="519" y="270"/>
                      <a:pt x="519" y="268"/>
                      <a:pt x="520" y="268"/>
                    </a:cubicBezTo>
                    <a:cubicBezTo>
                      <a:pt x="521" y="267"/>
                      <a:pt x="522" y="265"/>
                      <a:pt x="522" y="265"/>
                    </a:cubicBezTo>
                    <a:cubicBezTo>
                      <a:pt x="522" y="266"/>
                      <a:pt x="521" y="266"/>
                      <a:pt x="521" y="269"/>
                    </a:cubicBezTo>
                    <a:cubicBezTo>
                      <a:pt x="521" y="271"/>
                      <a:pt x="521" y="272"/>
                      <a:pt x="522" y="273"/>
                    </a:cubicBezTo>
                    <a:cubicBezTo>
                      <a:pt x="523" y="274"/>
                      <a:pt x="524" y="276"/>
                      <a:pt x="524" y="277"/>
                    </a:cubicBezTo>
                    <a:cubicBezTo>
                      <a:pt x="524" y="278"/>
                      <a:pt x="522" y="279"/>
                      <a:pt x="522" y="281"/>
                    </a:cubicBezTo>
                    <a:cubicBezTo>
                      <a:pt x="522" y="282"/>
                      <a:pt x="522" y="282"/>
                      <a:pt x="522" y="282"/>
                    </a:cubicBezTo>
                    <a:cubicBezTo>
                      <a:pt x="523" y="281"/>
                      <a:pt x="524" y="279"/>
                      <a:pt x="525" y="278"/>
                    </a:cubicBezTo>
                    <a:cubicBezTo>
                      <a:pt x="526" y="277"/>
                      <a:pt x="528" y="274"/>
                      <a:pt x="528" y="272"/>
                    </a:cubicBezTo>
                    <a:cubicBezTo>
                      <a:pt x="527" y="271"/>
                      <a:pt x="525" y="268"/>
                      <a:pt x="525" y="266"/>
                    </a:cubicBezTo>
                    <a:cubicBezTo>
                      <a:pt x="524" y="265"/>
                      <a:pt x="524" y="265"/>
                      <a:pt x="525" y="264"/>
                    </a:cubicBezTo>
                    <a:cubicBezTo>
                      <a:pt x="526" y="263"/>
                      <a:pt x="528" y="263"/>
                      <a:pt x="527" y="264"/>
                    </a:cubicBezTo>
                    <a:cubicBezTo>
                      <a:pt x="526" y="264"/>
                      <a:pt x="525" y="264"/>
                      <a:pt x="526" y="265"/>
                    </a:cubicBezTo>
                    <a:cubicBezTo>
                      <a:pt x="526" y="266"/>
                      <a:pt x="526" y="267"/>
                      <a:pt x="527" y="268"/>
                    </a:cubicBezTo>
                    <a:cubicBezTo>
                      <a:pt x="528" y="269"/>
                      <a:pt x="529" y="270"/>
                      <a:pt x="529" y="269"/>
                    </a:cubicBezTo>
                    <a:cubicBezTo>
                      <a:pt x="530" y="268"/>
                      <a:pt x="531" y="267"/>
                      <a:pt x="532" y="265"/>
                    </a:cubicBezTo>
                    <a:cubicBezTo>
                      <a:pt x="533" y="263"/>
                      <a:pt x="534" y="261"/>
                      <a:pt x="534" y="260"/>
                    </a:cubicBezTo>
                    <a:cubicBezTo>
                      <a:pt x="533" y="259"/>
                      <a:pt x="533" y="258"/>
                      <a:pt x="533" y="258"/>
                    </a:cubicBezTo>
                    <a:cubicBezTo>
                      <a:pt x="533" y="258"/>
                      <a:pt x="534" y="256"/>
                      <a:pt x="534" y="256"/>
                    </a:cubicBezTo>
                    <a:cubicBezTo>
                      <a:pt x="534" y="255"/>
                      <a:pt x="534" y="255"/>
                      <a:pt x="534" y="256"/>
                    </a:cubicBezTo>
                    <a:cubicBezTo>
                      <a:pt x="534" y="257"/>
                      <a:pt x="533" y="258"/>
                      <a:pt x="534" y="257"/>
                    </a:cubicBezTo>
                    <a:cubicBezTo>
                      <a:pt x="536" y="257"/>
                      <a:pt x="536" y="256"/>
                      <a:pt x="538" y="255"/>
                    </a:cubicBezTo>
                    <a:cubicBezTo>
                      <a:pt x="540" y="254"/>
                      <a:pt x="541" y="254"/>
                      <a:pt x="543" y="254"/>
                    </a:cubicBezTo>
                    <a:cubicBezTo>
                      <a:pt x="545" y="253"/>
                      <a:pt x="548" y="254"/>
                      <a:pt x="548" y="253"/>
                    </a:cubicBezTo>
                    <a:cubicBezTo>
                      <a:pt x="549" y="252"/>
                      <a:pt x="548" y="250"/>
                      <a:pt x="549" y="251"/>
                    </a:cubicBezTo>
                    <a:cubicBezTo>
                      <a:pt x="550" y="252"/>
                      <a:pt x="549" y="253"/>
                      <a:pt x="550" y="253"/>
                    </a:cubicBezTo>
                    <a:cubicBezTo>
                      <a:pt x="551" y="253"/>
                      <a:pt x="552" y="252"/>
                      <a:pt x="553" y="252"/>
                    </a:cubicBezTo>
                    <a:cubicBezTo>
                      <a:pt x="553" y="251"/>
                      <a:pt x="553" y="252"/>
                      <a:pt x="553" y="252"/>
                    </a:cubicBezTo>
                    <a:cubicBezTo>
                      <a:pt x="553" y="253"/>
                      <a:pt x="554" y="252"/>
                      <a:pt x="555" y="252"/>
                    </a:cubicBezTo>
                    <a:cubicBezTo>
                      <a:pt x="556" y="251"/>
                      <a:pt x="557" y="251"/>
                      <a:pt x="557" y="250"/>
                    </a:cubicBezTo>
                    <a:cubicBezTo>
                      <a:pt x="558" y="250"/>
                      <a:pt x="558" y="249"/>
                      <a:pt x="557" y="249"/>
                    </a:cubicBezTo>
                    <a:cubicBezTo>
                      <a:pt x="556" y="249"/>
                      <a:pt x="555" y="249"/>
                      <a:pt x="556" y="249"/>
                    </a:cubicBezTo>
                    <a:cubicBezTo>
                      <a:pt x="556" y="249"/>
                      <a:pt x="556" y="250"/>
                      <a:pt x="556" y="250"/>
                    </a:cubicBezTo>
                    <a:cubicBezTo>
                      <a:pt x="555" y="251"/>
                      <a:pt x="554" y="251"/>
                      <a:pt x="554" y="250"/>
                    </a:cubicBezTo>
                    <a:cubicBezTo>
                      <a:pt x="554" y="249"/>
                      <a:pt x="553" y="248"/>
                      <a:pt x="552" y="247"/>
                    </a:cubicBezTo>
                    <a:cubicBezTo>
                      <a:pt x="552" y="247"/>
                      <a:pt x="551" y="246"/>
                      <a:pt x="552" y="246"/>
                    </a:cubicBezTo>
                    <a:cubicBezTo>
                      <a:pt x="553" y="245"/>
                      <a:pt x="553" y="245"/>
                      <a:pt x="552" y="244"/>
                    </a:cubicBezTo>
                    <a:cubicBezTo>
                      <a:pt x="552" y="243"/>
                      <a:pt x="552" y="244"/>
                      <a:pt x="553" y="242"/>
                    </a:cubicBezTo>
                    <a:cubicBezTo>
                      <a:pt x="553" y="241"/>
                      <a:pt x="553" y="241"/>
                      <a:pt x="554" y="240"/>
                    </a:cubicBezTo>
                    <a:cubicBezTo>
                      <a:pt x="555" y="239"/>
                      <a:pt x="555" y="239"/>
                      <a:pt x="556" y="238"/>
                    </a:cubicBezTo>
                    <a:cubicBezTo>
                      <a:pt x="556" y="237"/>
                      <a:pt x="556" y="237"/>
                      <a:pt x="557" y="237"/>
                    </a:cubicBezTo>
                    <a:cubicBezTo>
                      <a:pt x="558" y="237"/>
                      <a:pt x="558" y="236"/>
                      <a:pt x="559" y="236"/>
                    </a:cubicBezTo>
                    <a:cubicBezTo>
                      <a:pt x="559" y="235"/>
                      <a:pt x="558" y="235"/>
                      <a:pt x="559" y="236"/>
                    </a:cubicBezTo>
                    <a:cubicBezTo>
                      <a:pt x="559" y="236"/>
                      <a:pt x="561" y="236"/>
                      <a:pt x="562" y="234"/>
                    </a:cubicBezTo>
                    <a:cubicBezTo>
                      <a:pt x="563" y="233"/>
                      <a:pt x="563" y="231"/>
                      <a:pt x="563" y="232"/>
                    </a:cubicBezTo>
                    <a:cubicBezTo>
                      <a:pt x="564" y="232"/>
                      <a:pt x="564" y="234"/>
                      <a:pt x="565" y="234"/>
                    </a:cubicBezTo>
                    <a:cubicBezTo>
                      <a:pt x="566" y="234"/>
                      <a:pt x="567" y="233"/>
                      <a:pt x="568" y="232"/>
                    </a:cubicBezTo>
                    <a:cubicBezTo>
                      <a:pt x="568" y="232"/>
                      <a:pt x="569" y="232"/>
                      <a:pt x="571" y="231"/>
                    </a:cubicBezTo>
                    <a:cubicBezTo>
                      <a:pt x="573" y="230"/>
                      <a:pt x="574" y="230"/>
                      <a:pt x="574" y="229"/>
                    </a:cubicBezTo>
                    <a:cubicBezTo>
                      <a:pt x="574" y="229"/>
                      <a:pt x="574" y="229"/>
                      <a:pt x="575" y="229"/>
                    </a:cubicBezTo>
                    <a:cubicBezTo>
                      <a:pt x="575" y="228"/>
                      <a:pt x="575" y="228"/>
                      <a:pt x="576" y="228"/>
                    </a:cubicBezTo>
                    <a:cubicBezTo>
                      <a:pt x="577" y="227"/>
                      <a:pt x="578" y="227"/>
                      <a:pt x="579" y="226"/>
                    </a:cubicBezTo>
                    <a:cubicBezTo>
                      <a:pt x="580" y="225"/>
                      <a:pt x="579" y="226"/>
                      <a:pt x="580" y="226"/>
                    </a:cubicBezTo>
                    <a:cubicBezTo>
                      <a:pt x="581" y="226"/>
                      <a:pt x="583" y="225"/>
                      <a:pt x="584" y="224"/>
                    </a:cubicBezTo>
                    <a:cubicBezTo>
                      <a:pt x="586" y="224"/>
                      <a:pt x="587" y="224"/>
                      <a:pt x="588" y="224"/>
                    </a:cubicBezTo>
                    <a:cubicBezTo>
                      <a:pt x="588" y="223"/>
                      <a:pt x="589" y="224"/>
                      <a:pt x="588" y="223"/>
                    </a:cubicBezTo>
                    <a:cubicBezTo>
                      <a:pt x="587" y="222"/>
                      <a:pt x="587" y="220"/>
                      <a:pt x="587" y="221"/>
                    </a:cubicBezTo>
                    <a:cubicBezTo>
                      <a:pt x="588" y="221"/>
                      <a:pt x="588" y="223"/>
                      <a:pt x="589" y="223"/>
                    </a:cubicBezTo>
                    <a:cubicBezTo>
                      <a:pt x="590" y="223"/>
                      <a:pt x="590" y="223"/>
                      <a:pt x="589" y="223"/>
                    </a:cubicBezTo>
                    <a:cubicBezTo>
                      <a:pt x="588" y="224"/>
                      <a:pt x="586" y="225"/>
                      <a:pt x="587" y="225"/>
                    </a:cubicBezTo>
                    <a:cubicBezTo>
                      <a:pt x="587" y="225"/>
                      <a:pt x="587" y="225"/>
                      <a:pt x="589" y="225"/>
                    </a:cubicBezTo>
                    <a:cubicBezTo>
                      <a:pt x="590" y="225"/>
                      <a:pt x="593" y="225"/>
                      <a:pt x="594" y="225"/>
                    </a:cubicBezTo>
                    <a:cubicBezTo>
                      <a:pt x="594" y="225"/>
                      <a:pt x="594" y="226"/>
                      <a:pt x="594" y="226"/>
                    </a:cubicBezTo>
                    <a:cubicBezTo>
                      <a:pt x="593" y="226"/>
                      <a:pt x="593" y="226"/>
                      <a:pt x="594" y="226"/>
                    </a:cubicBezTo>
                    <a:cubicBezTo>
                      <a:pt x="595" y="226"/>
                      <a:pt x="593" y="227"/>
                      <a:pt x="592" y="227"/>
                    </a:cubicBezTo>
                    <a:cubicBezTo>
                      <a:pt x="592" y="227"/>
                      <a:pt x="591" y="227"/>
                      <a:pt x="591" y="227"/>
                    </a:cubicBezTo>
                    <a:cubicBezTo>
                      <a:pt x="591" y="228"/>
                      <a:pt x="591" y="229"/>
                      <a:pt x="590" y="228"/>
                    </a:cubicBezTo>
                    <a:cubicBezTo>
                      <a:pt x="590" y="227"/>
                      <a:pt x="589" y="227"/>
                      <a:pt x="589" y="227"/>
                    </a:cubicBezTo>
                    <a:cubicBezTo>
                      <a:pt x="589" y="226"/>
                      <a:pt x="589" y="225"/>
                      <a:pt x="588" y="226"/>
                    </a:cubicBezTo>
                    <a:cubicBezTo>
                      <a:pt x="588" y="227"/>
                      <a:pt x="588" y="227"/>
                      <a:pt x="588" y="226"/>
                    </a:cubicBezTo>
                    <a:cubicBezTo>
                      <a:pt x="587" y="226"/>
                      <a:pt x="587" y="226"/>
                      <a:pt x="586" y="227"/>
                    </a:cubicBezTo>
                    <a:cubicBezTo>
                      <a:pt x="585" y="228"/>
                      <a:pt x="586" y="228"/>
                      <a:pt x="585" y="228"/>
                    </a:cubicBezTo>
                    <a:cubicBezTo>
                      <a:pt x="584" y="229"/>
                      <a:pt x="582" y="229"/>
                      <a:pt x="581" y="230"/>
                    </a:cubicBezTo>
                    <a:cubicBezTo>
                      <a:pt x="580" y="231"/>
                      <a:pt x="580" y="232"/>
                      <a:pt x="579" y="233"/>
                    </a:cubicBezTo>
                    <a:cubicBezTo>
                      <a:pt x="579" y="234"/>
                      <a:pt x="579" y="236"/>
                      <a:pt x="579" y="237"/>
                    </a:cubicBezTo>
                    <a:cubicBezTo>
                      <a:pt x="580" y="237"/>
                      <a:pt x="582" y="238"/>
                      <a:pt x="583" y="238"/>
                    </a:cubicBezTo>
                    <a:cubicBezTo>
                      <a:pt x="583" y="238"/>
                      <a:pt x="583" y="238"/>
                      <a:pt x="584" y="237"/>
                    </a:cubicBezTo>
                    <a:cubicBezTo>
                      <a:pt x="585" y="237"/>
                      <a:pt x="587" y="235"/>
                      <a:pt x="588" y="233"/>
                    </a:cubicBezTo>
                    <a:cubicBezTo>
                      <a:pt x="590" y="232"/>
                      <a:pt x="592" y="230"/>
                      <a:pt x="592" y="230"/>
                    </a:cubicBezTo>
                    <a:cubicBezTo>
                      <a:pt x="592" y="231"/>
                      <a:pt x="591" y="232"/>
                      <a:pt x="592" y="232"/>
                    </a:cubicBezTo>
                    <a:cubicBezTo>
                      <a:pt x="592" y="232"/>
                      <a:pt x="594" y="232"/>
                      <a:pt x="594" y="231"/>
                    </a:cubicBezTo>
                    <a:cubicBezTo>
                      <a:pt x="595" y="231"/>
                      <a:pt x="595" y="231"/>
                      <a:pt x="596" y="230"/>
                    </a:cubicBezTo>
                    <a:cubicBezTo>
                      <a:pt x="598" y="230"/>
                      <a:pt x="601" y="229"/>
                      <a:pt x="603" y="228"/>
                    </a:cubicBezTo>
                    <a:cubicBezTo>
                      <a:pt x="605" y="227"/>
                      <a:pt x="607" y="227"/>
                      <a:pt x="607" y="227"/>
                    </a:cubicBezTo>
                    <a:cubicBezTo>
                      <a:pt x="608" y="226"/>
                      <a:pt x="608" y="226"/>
                      <a:pt x="607" y="225"/>
                    </a:cubicBezTo>
                    <a:cubicBezTo>
                      <a:pt x="607" y="225"/>
                      <a:pt x="606" y="225"/>
                      <a:pt x="607" y="225"/>
                    </a:cubicBezTo>
                    <a:cubicBezTo>
                      <a:pt x="607" y="224"/>
                      <a:pt x="608" y="224"/>
                      <a:pt x="607" y="224"/>
                    </a:cubicBezTo>
                    <a:cubicBezTo>
                      <a:pt x="606" y="224"/>
                      <a:pt x="604" y="224"/>
                      <a:pt x="604" y="223"/>
                    </a:cubicBezTo>
                    <a:cubicBezTo>
                      <a:pt x="604" y="222"/>
                      <a:pt x="603" y="222"/>
                      <a:pt x="602" y="223"/>
                    </a:cubicBezTo>
                    <a:cubicBezTo>
                      <a:pt x="601" y="223"/>
                      <a:pt x="600" y="224"/>
                      <a:pt x="599" y="223"/>
                    </a:cubicBezTo>
                    <a:cubicBezTo>
                      <a:pt x="598" y="223"/>
                      <a:pt x="598" y="223"/>
                      <a:pt x="597" y="223"/>
                    </a:cubicBezTo>
                    <a:cubicBezTo>
                      <a:pt x="595" y="222"/>
                      <a:pt x="592" y="223"/>
                      <a:pt x="592" y="222"/>
                    </a:cubicBezTo>
                    <a:cubicBezTo>
                      <a:pt x="592" y="221"/>
                      <a:pt x="592" y="221"/>
                      <a:pt x="592" y="220"/>
                    </a:cubicBezTo>
                    <a:cubicBezTo>
                      <a:pt x="593" y="220"/>
                      <a:pt x="592" y="220"/>
                      <a:pt x="591" y="220"/>
                    </a:cubicBezTo>
                    <a:cubicBezTo>
                      <a:pt x="590" y="220"/>
                      <a:pt x="588" y="220"/>
                      <a:pt x="588" y="218"/>
                    </a:cubicBezTo>
                    <a:cubicBezTo>
                      <a:pt x="587" y="217"/>
                      <a:pt x="587" y="216"/>
                      <a:pt x="587" y="215"/>
                    </a:cubicBezTo>
                    <a:cubicBezTo>
                      <a:pt x="587" y="213"/>
                      <a:pt x="585" y="213"/>
                      <a:pt x="585" y="213"/>
                    </a:cubicBezTo>
                    <a:cubicBezTo>
                      <a:pt x="584" y="213"/>
                      <a:pt x="583" y="213"/>
                      <a:pt x="584" y="213"/>
                    </a:cubicBezTo>
                    <a:cubicBezTo>
                      <a:pt x="585" y="212"/>
                      <a:pt x="586" y="211"/>
                      <a:pt x="586" y="210"/>
                    </a:cubicBezTo>
                    <a:cubicBezTo>
                      <a:pt x="587" y="209"/>
                      <a:pt x="587" y="209"/>
                      <a:pt x="586" y="208"/>
                    </a:cubicBezTo>
                    <a:cubicBezTo>
                      <a:pt x="586" y="208"/>
                      <a:pt x="586" y="207"/>
                      <a:pt x="585" y="207"/>
                    </a:cubicBezTo>
                    <a:cubicBezTo>
                      <a:pt x="585" y="207"/>
                      <a:pt x="585" y="207"/>
                      <a:pt x="584" y="207"/>
                    </a:cubicBezTo>
                    <a:cubicBezTo>
                      <a:pt x="584" y="208"/>
                      <a:pt x="584" y="209"/>
                      <a:pt x="583" y="209"/>
                    </a:cubicBezTo>
                    <a:cubicBezTo>
                      <a:pt x="582" y="209"/>
                      <a:pt x="582" y="209"/>
                      <a:pt x="581" y="208"/>
                    </a:cubicBezTo>
                    <a:cubicBezTo>
                      <a:pt x="581" y="207"/>
                      <a:pt x="582" y="207"/>
                      <a:pt x="581" y="207"/>
                    </a:cubicBezTo>
                    <a:cubicBezTo>
                      <a:pt x="580" y="207"/>
                      <a:pt x="579" y="206"/>
                      <a:pt x="579" y="206"/>
                    </a:cubicBezTo>
                    <a:cubicBezTo>
                      <a:pt x="580" y="206"/>
                      <a:pt x="581" y="206"/>
                      <a:pt x="582" y="206"/>
                    </a:cubicBezTo>
                    <a:cubicBezTo>
                      <a:pt x="582" y="206"/>
                      <a:pt x="583" y="207"/>
                      <a:pt x="584" y="206"/>
                    </a:cubicBezTo>
                    <a:cubicBezTo>
                      <a:pt x="585" y="206"/>
                      <a:pt x="587" y="205"/>
                      <a:pt x="588" y="204"/>
                    </a:cubicBezTo>
                    <a:cubicBezTo>
                      <a:pt x="588" y="204"/>
                      <a:pt x="590" y="204"/>
                      <a:pt x="590" y="203"/>
                    </a:cubicBezTo>
                    <a:cubicBezTo>
                      <a:pt x="590" y="202"/>
                      <a:pt x="590" y="202"/>
                      <a:pt x="590" y="201"/>
                    </a:cubicBezTo>
                    <a:cubicBezTo>
                      <a:pt x="589" y="201"/>
                      <a:pt x="588" y="201"/>
                      <a:pt x="589" y="200"/>
                    </a:cubicBezTo>
                    <a:cubicBezTo>
                      <a:pt x="590" y="200"/>
                      <a:pt x="591" y="201"/>
                      <a:pt x="590" y="200"/>
                    </a:cubicBezTo>
                    <a:cubicBezTo>
                      <a:pt x="589" y="200"/>
                      <a:pt x="585" y="198"/>
                      <a:pt x="581" y="198"/>
                    </a:cubicBezTo>
                    <a:cubicBezTo>
                      <a:pt x="578" y="198"/>
                      <a:pt x="570" y="201"/>
                      <a:pt x="569" y="202"/>
                    </a:cubicBezTo>
                    <a:cubicBezTo>
                      <a:pt x="567" y="203"/>
                      <a:pt x="563" y="205"/>
                      <a:pt x="562" y="206"/>
                    </a:cubicBezTo>
                    <a:cubicBezTo>
                      <a:pt x="561" y="206"/>
                      <a:pt x="556" y="211"/>
                      <a:pt x="555" y="213"/>
                    </a:cubicBezTo>
                    <a:cubicBezTo>
                      <a:pt x="554" y="214"/>
                      <a:pt x="553" y="214"/>
                      <a:pt x="551" y="215"/>
                    </a:cubicBezTo>
                    <a:cubicBezTo>
                      <a:pt x="550" y="215"/>
                      <a:pt x="550" y="215"/>
                      <a:pt x="551" y="214"/>
                    </a:cubicBezTo>
                    <a:cubicBezTo>
                      <a:pt x="552" y="214"/>
                      <a:pt x="557" y="209"/>
                      <a:pt x="557" y="208"/>
                    </a:cubicBezTo>
                    <a:cubicBezTo>
                      <a:pt x="558" y="207"/>
                      <a:pt x="559" y="206"/>
                      <a:pt x="557" y="206"/>
                    </a:cubicBezTo>
                    <a:cubicBezTo>
                      <a:pt x="556" y="205"/>
                      <a:pt x="553" y="204"/>
                      <a:pt x="553" y="204"/>
                    </a:cubicBezTo>
                    <a:cubicBezTo>
                      <a:pt x="552" y="203"/>
                      <a:pt x="557" y="205"/>
                      <a:pt x="558" y="205"/>
                    </a:cubicBezTo>
                    <a:cubicBezTo>
                      <a:pt x="560" y="205"/>
                      <a:pt x="562" y="203"/>
                      <a:pt x="563" y="201"/>
                    </a:cubicBezTo>
                    <a:cubicBezTo>
                      <a:pt x="563" y="200"/>
                      <a:pt x="566" y="198"/>
                      <a:pt x="567" y="198"/>
                    </a:cubicBezTo>
                    <a:cubicBezTo>
                      <a:pt x="568" y="197"/>
                      <a:pt x="572" y="198"/>
                      <a:pt x="573" y="196"/>
                    </a:cubicBezTo>
                    <a:cubicBezTo>
                      <a:pt x="573" y="195"/>
                      <a:pt x="574" y="192"/>
                      <a:pt x="575" y="191"/>
                    </a:cubicBezTo>
                    <a:cubicBezTo>
                      <a:pt x="577" y="190"/>
                      <a:pt x="578" y="190"/>
                      <a:pt x="579" y="190"/>
                    </a:cubicBezTo>
                    <a:cubicBezTo>
                      <a:pt x="580" y="190"/>
                      <a:pt x="599" y="190"/>
                      <a:pt x="602" y="190"/>
                    </a:cubicBezTo>
                    <a:cubicBezTo>
                      <a:pt x="604" y="190"/>
                      <a:pt x="604" y="191"/>
                      <a:pt x="606" y="191"/>
                    </a:cubicBezTo>
                    <a:cubicBezTo>
                      <a:pt x="608" y="190"/>
                      <a:pt x="611" y="190"/>
                      <a:pt x="613" y="190"/>
                    </a:cubicBezTo>
                    <a:cubicBezTo>
                      <a:pt x="615" y="189"/>
                      <a:pt x="616" y="189"/>
                      <a:pt x="618" y="187"/>
                    </a:cubicBezTo>
                    <a:cubicBezTo>
                      <a:pt x="620" y="186"/>
                      <a:pt x="621" y="183"/>
                      <a:pt x="623" y="182"/>
                    </a:cubicBezTo>
                    <a:cubicBezTo>
                      <a:pt x="625" y="181"/>
                      <a:pt x="629" y="182"/>
                      <a:pt x="631" y="181"/>
                    </a:cubicBezTo>
                    <a:cubicBezTo>
                      <a:pt x="634" y="180"/>
                      <a:pt x="638" y="177"/>
                      <a:pt x="639" y="176"/>
                    </a:cubicBezTo>
                    <a:cubicBezTo>
                      <a:pt x="639" y="175"/>
                      <a:pt x="639" y="174"/>
                      <a:pt x="638" y="174"/>
                    </a:cubicBezTo>
                    <a:cubicBezTo>
                      <a:pt x="636" y="173"/>
                      <a:pt x="634" y="173"/>
                      <a:pt x="635" y="172"/>
                    </a:cubicBezTo>
                    <a:cubicBezTo>
                      <a:pt x="636" y="172"/>
                      <a:pt x="638" y="173"/>
                      <a:pt x="637" y="171"/>
                    </a:cubicBezTo>
                    <a:cubicBezTo>
                      <a:pt x="637" y="170"/>
                      <a:pt x="638" y="169"/>
                      <a:pt x="637" y="169"/>
                    </a:cubicBezTo>
                    <a:cubicBezTo>
                      <a:pt x="636" y="169"/>
                      <a:pt x="637" y="169"/>
                      <a:pt x="638" y="168"/>
                    </a:cubicBezTo>
                    <a:cubicBezTo>
                      <a:pt x="638" y="168"/>
                      <a:pt x="639" y="167"/>
                      <a:pt x="637" y="166"/>
                    </a:cubicBezTo>
                    <a:cubicBezTo>
                      <a:pt x="636" y="165"/>
                      <a:pt x="635" y="165"/>
                      <a:pt x="634" y="164"/>
                    </a:cubicBezTo>
                    <a:cubicBezTo>
                      <a:pt x="634" y="164"/>
                      <a:pt x="634" y="163"/>
                      <a:pt x="633" y="164"/>
                    </a:cubicBezTo>
                    <a:cubicBezTo>
                      <a:pt x="632" y="164"/>
                      <a:pt x="631" y="165"/>
                      <a:pt x="630" y="165"/>
                    </a:cubicBezTo>
                    <a:cubicBezTo>
                      <a:pt x="629" y="165"/>
                      <a:pt x="630" y="164"/>
                      <a:pt x="630" y="163"/>
                    </a:cubicBezTo>
                    <a:cubicBezTo>
                      <a:pt x="631" y="163"/>
                      <a:pt x="631" y="162"/>
                      <a:pt x="630" y="161"/>
                    </a:cubicBezTo>
                    <a:cubicBezTo>
                      <a:pt x="629" y="161"/>
                      <a:pt x="629" y="160"/>
                      <a:pt x="627" y="160"/>
                    </a:cubicBezTo>
                    <a:cubicBezTo>
                      <a:pt x="625" y="160"/>
                      <a:pt x="624" y="160"/>
                      <a:pt x="623" y="161"/>
                    </a:cubicBezTo>
                    <a:cubicBezTo>
                      <a:pt x="623" y="161"/>
                      <a:pt x="622" y="161"/>
                      <a:pt x="621" y="162"/>
                    </a:cubicBezTo>
                    <a:cubicBezTo>
                      <a:pt x="621" y="163"/>
                      <a:pt x="619" y="164"/>
                      <a:pt x="618" y="165"/>
                    </a:cubicBezTo>
                    <a:cubicBezTo>
                      <a:pt x="616" y="165"/>
                      <a:pt x="615" y="166"/>
                      <a:pt x="614" y="166"/>
                    </a:cubicBezTo>
                    <a:cubicBezTo>
                      <a:pt x="613" y="166"/>
                      <a:pt x="611" y="164"/>
                      <a:pt x="610" y="163"/>
                    </a:cubicBezTo>
                    <a:cubicBezTo>
                      <a:pt x="609" y="163"/>
                      <a:pt x="609" y="162"/>
                      <a:pt x="611" y="163"/>
                    </a:cubicBezTo>
                    <a:cubicBezTo>
                      <a:pt x="613" y="164"/>
                      <a:pt x="613" y="165"/>
                      <a:pt x="614" y="164"/>
                    </a:cubicBezTo>
                    <a:cubicBezTo>
                      <a:pt x="615" y="163"/>
                      <a:pt x="617" y="162"/>
                      <a:pt x="618" y="161"/>
                    </a:cubicBezTo>
                    <a:cubicBezTo>
                      <a:pt x="620" y="161"/>
                      <a:pt x="618" y="161"/>
                      <a:pt x="617" y="161"/>
                    </a:cubicBezTo>
                    <a:cubicBezTo>
                      <a:pt x="617" y="161"/>
                      <a:pt x="618" y="161"/>
                      <a:pt x="619" y="160"/>
                    </a:cubicBezTo>
                    <a:cubicBezTo>
                      <a:pt x="621" y="160"/>
                      <a:pt x="622" y="160"/>
                      <a:pt x="624" y="159"/>
                    </a:cubicBezTo>
                    <a:cubicBezTo>
                      <a:pt x="626" y="158"/>
                      <a:pt x="629" y="158"/>
                      <a:pt x="629" y="157"/>
                    </a:cubicBezTo>
                    <a:cubicBezTo>
                      <a:pt x="629" y="157"/>
                      <a:pt x="628" y="156"/>
                      <a:pt x="627" y="156"/>
                    </a:cubicBezTo>
                    <a:cubicBezTo>
                      <a:pt x="626" y="155"/>
                      <a:pt x="626" y="155"/>
                      <a:pt x="626" y="154"/>
                    </a:cubicBezTo>
                    <a:cubicBezTo>
                      <a:pt x="626" y="154"/>
                      <a:pt x="626" y="154"/>
                      <a:pt x="625" y="155"/>
                    </a:cubicBezTo>
                    <a:cubicBezTo>
                      <a:pt x="624" y="155"/>
                      <a:pt x="621" y="154"/>
                      <a:pt x="620" y="153"/>
                    </a:cubicBezTo>
                    <a:cubicBezTo>
                      <a:pt x="619" y="152"/>
                      <a:pt x="619" y="152"/>
                      <a:pt x="617" y="154"/>
                    </a:cubicBezTo>
                    <a:cubicBezTo>
                      <a:pt x="615" y="156"/>
                      <a:pt x="614" y="156"/>
                      <a:pt x="615" y="155"/>
                    </a:cubicBezTo>
                    <a:cubicBezTo>
                      <a:pt x="616" y="154"/>
                      <a:pt x="617" y="153"/>
                      <a:pt x="616" y="152"/>
                    </a:cubicBezTo>
                    <a:cubicBezTo>
                      <a:pt x="615" y="152"/>
                      <a:pt x="612" y="153"/>
                      <a:pt x="611" y="153"/>
                    </a:cubicBezTo>
                    <a:cubicBezTo>
                      <a:pt x="610" y="154"/>
                      <a:pt x="610" y="154"/>
                      <a:pt x="611" y="152"/>
                    </a:cubicBezTo>
                    <a:cubicBezTo>
                      <a:pt x="612" y="151"/>
                      <a:pt x="612" y="151"/>
                      <a:pt x="612" y="151"/>
                    </a:cubicBezTo>
                    <a:cubicBezTo>
                      <a:pt x="613" y="150"/>
                      <a:pt x="612" y="148"/>
                      <a:pt x="612" y="148"/>
                    </a:cubicBezTo>
                    <a:cubicBezTo>
                      <a:pt x="611" y="148"/>
                      <a:pt x="609" y="147"/>
                      <a:pt x="608" y="146"/>
                    </a:cubicBezTo>
                    <a:cubicBezTo>
                      <a:pt x="608" y="145"/>
                      <a:pt x="607" y="146"/>
                      <a:pt x="606" y="145"/>
                    </a:cubicBezTo>
                    <a:cubicBezTo>
                      <a:pt x="606" y="145"/>
                      <a:pt x="604" y="144"/>
                      <a:pt x="604" y="143"/>
                    </a:cubicBezTo>
                    <a:cubicBezTo>
                      <a:pt x="604" y="143"/>
                      <a:pt x="604" y="143"/>
                      <a:pt x="603" y="143"/>
                    </a:cubicBezTo>
                    <a:cubicBezTo>
                      <a:pt x="603" y="143"/>
                      <a:pt x="603" y="143"/>
                      <a:pt x="603" y="142"/>
                    </a:cubicBezTo>
                    <a:cubicBezTo>
                      <a:pt x="603" y="141"/>
                      <a:pt x="602" y="141"/>
                      <a:pt x="601" y="140"/>
                    </a:cubicBezTo>
                    <a:cubicBezTo>
                      <a:pt x="601" y="140"/>
                      <a:pt x="600" y="138"/>
                      <a:pt x="601" y="139"/>
                    </a:cubicBezTo>
                    <a:cubicBezTo>
                      <a:pt x="601" y="140"/>
                      <a:pt x="602" y="141"/>
                      <a:pt x="603" y="140"/>
                    </a:cubicBezTo>
                    <a:cubicBezTo>
                      <a:pt x="604" y="140"/>
                      <a:pt x="603" y="139"/>
                      <a:pt x="605" y="139"/>
                    </a:cubicBezTo>
                    <a:cubicBezTo>
                      <a:pt x="606" y="139"/>
                      <a:pt x="607" y="138"/>
                      <a:pt x="606" y="137"/>
                    </a:cubicBezTo>
                    <a:cubicBezTo>
                      <a:pt x="605" y="136"/>
                      <a:pt x="604" y="135"/>
                      <a:pt x="603" y="134"/>
                    </a:cubicBezTo>
                    <a:cubicBezTo>
                      <a:pt x="602" y="134"/>
                      <a:pt x="600" y="134"/>
                      <a:pt x="601" y="134"/>
                    </a:cubicBezTo>
                    <a:cubicBezTo>
                      <a:pt x="602" y="133"/>
                      <a:pt x="603" y="132"/>
                      <a:pt x="603" y="132"/>
                    </a:cubicBezTo>
                    <a:cubicBezTo>
                      <a:pt x="603" y="131"/>
                      <a:pt x="601" y="130"/>
                      <a:pt x="600" y="130"/>
                    </a:cubicBezTo>
                    <a:cubicBezTo>
                      <a:pt x="600" y="129"/>
                      <a:pt x="600" y="129"/>
                      <a:pt x="599" y="129"/>
                    </a:cubicBezTo>
                    <a:cubicBezTo>
                      <a:pt x="599" y="128"/>
                      <a:pt x="598" y="129"/>
                      <a:pt x="597" y="129"/>
                    </a:cubicBezTo>
                    <a:cubicBezTo>
                      <a:pt x="596" y="129"/>
                      <a:pt x="595" y="129"/>
                      <a:pt x="596" y="128"/>
                    </a:cubicBezTo>
                    <a:cubicBezTo>
                      <a:pt x="598" y="128"/>
                      <a:pt x="599" y="127"/>
                      <a:pt x="599" y="126"/>
                    </a:cubicBezTo>
                    <a:cubicBezTo>
                      <a:pt x="598" y="126"/>
                      <a:pt x="598" y="125"/>
                      <a:pt x="597" y="126"/>
                    </a:cubicBezTo>
                    <a:cubicBezTo>
                      <a:pt x="596" y="126"/>
                      <a:pt x="593" y="127"/>
                      <a:pt x="594" y="126"/>
                    </a:cubicBezTo>
                    <a:cubicBezTo>
                      <a:pt x="595" y="125"/>
                      <a:pt x="596" y="125"/>
                      <a:pt x="597" y="124"/>
                    </a:cubicBezTo>
                    <a:cubicBezTo>
                      <a:pt x="597" y="123"/>
                      <a:pt x="597" y="123"/>
                      <a:pt x="596" y="122"/>
                    </a:cubicBezTo>
                    <a:cubicBezTo>
                      <a:pt x="595" y="121"/>
                      <a:pt x="596" y="119"/>
                      <a:pt x="595" y="120"/>
                    </a:cubicBezTo>
                    <a:cubicBezTo>
                      <a:pt x="594" y="120"/>
                      <a:pt x="593" y="120"/>
                      <a:pt x="593" y="120"/>
                    </a:cubicBezTo>
                    <a:cubicBezTo>
                      <a:pt x="594" y="119"/>
                      <a:pt x="592" y="118"/>
                      <a:pt x="591" y="116"/>
                    </a:cubicBezTo>
                    <a:cubicBezTo>
                      <a:pt x="590" y="114"/>
                      <a:pt x="590" y="113"/>
                      <a:pt x="589" y="113"/>
                    </a:cubicBezTo>
                    <a:cubicBezTo>
                      <a:pt x="589" y="112"/>
                      <a:pt x="589" y="109"/>
                      <a:pt x="588" y="109"/>
                    </a:cubicBezTo>
                    <a:cubicBezTo>
                      <a:pt x="588" y="108"/>
                      <a:pt x="587" y="108"/>
                      <a:pt x="587" y="109"/>
                    </a:cubicBezTo>
                    <a:cubicBezTo>
                      <a:pt x="586" y="110"/>
                      <a:pt x="586" y="112"/>
                      <a:pt x="585" y="112"/>
                    </a:cubicBezTo>
                    <a:cubicBezTo>
                      <a:pt x="585" y="113"/>
                      <a:pt x="585" y="114"/>
                      <a:pt x="585" y="114"/>
                    </a:cubicBezTo>
                    <a:cubicBezTo>
                      <a:pt x="586" y="114"/>
                      <a:pt x="585" y="114"/>
                      <a:pt x="584" y="114"/>
                    </a:cubicBezTo>
                    <a:cubicBezTo>
                      <a:pt x="583" y="114"/>
                      <a:pt x="582" y="116"/>
                      <a:pt x="583" y="116"/>
                    </a:cubicBezTo>
                    <a:cubicBezTo>
                      <a:pt x="584" y="117"/>
                      <a:pt x="586" y="118"/>
                      <a:pt x="585" y="118"/>
                    </a:cubicBezTo>
                    <a:cubicBezTo>
                      <a:pt x="584" y="117"/>
                      <a:pt x="583" y="117"/>
                      <a:pt x="583" y="118"/>
                    </a:cubicBezTo>
                    <a:cubicBezTo>
                      <a:pt x="582" y="119"/>
                      <a:pt x="581" y="119"/>
                      <a:pt x="582" y="120"/>
                    </a:cubicBezTo>
                    <a:cubicBezTo>
                      <a:pt x="583" y="121"/>
                      <a:pt x="584" y="121"/>
                      <a:pt x="582" y="121"/>
                    </a:cubicBezTo>
                    <a:cubicBezTo>
                      <a:pt x="581" y="122"/>
                      <a:pt x="580" y="121"/>
                      <a:pt x="580" y="123"/>
                    </a:cubicBezTo>
                    <a:cubicBezTo>
                      <a:pt x="580" y="124"/>
                      <a:pt x="581" y="125"/>
                      <a:pt x="580" y="126"/>
                    </a:cubicBezTo>
                    <a:cubicBezTo>
                      <a:pt x="579" y="127"/>
                      <a:pt x="580" y="127"/>
                      <a:pt x="579" y="125"/>
                    </a:cubicBezTo>
                    <a:cubicBezTo>
                      <a:pt x="579" y="124"/>
                      <a:pt x="577" y="123"/>
                      <a:pt x="576" y="124"/>
                    </a:cubicBezTo>
                    <a:cubicBezTo>
                      <a:pt x="576" y="124"/>
                      <a:pt x="575" y="126"/>
                      <a:pt x="574" y="126"/>
                    </a:cubicBezTo>
                    <a:cubicBezTo>
                      <a:pt x="573" y="127"/>
                      <a:pt x="571" y="128"/>
                      <a:pt x="571" y="128"/>
                    </a:cubicBezTo>
                    <a:cubicBezTo>
                      <a:pt x="571" y="129"/>
                      <a:pt x="570" y="129"/>
                      <a:pt x="570" y="128"/>
                    </a:cubicBezTo>
                    <a:cubicBezTo>
                      <a:pt x="570" y="128"/>
                      <a:pt x="570" y="126"/>
                      <a:pt x="569" y="127"/>
                    </a:cubicBezTo>
                    <a:cubicBezTo>
                      <a:pt x="569" y="128"/>
                      <a:pt x="568" y="128"/>
                      <a:pt x="568" y="127"/>
                    </a:cubicBezTo>
                    <a:cubicBezTo>
                      <a:pt x="569" y="126"/>
                      <a:pt x="568" y="125"/>
                      <a:pt x="568" y="125"/>
                    </a:cubicBezTo>
                    <a:cubicBezTo>
                      <a:pt x="567" y="126"/>
                      <a:pt x="565" y="129"/>
                      <a:pt x="564" y="130"/>
                    </a:cubicBezTo>
                    <a:cubicBezTo>
                      <a:pt x="562" y="130"/>
                      <a:pt x="561" y="131"/>
                      <a:pt x="561" y="131"/>
                    </a:cubicBezTo>
                    <a:cubicBezTo>
                      <a:pt x="560" y="132"/>
                      <a:pt x="560" y="131"/>
                      <a:pt x="561" y="130"/>
                    </a:cubicBezTo>
                    <a:cubicBezTo>
                      <a:pt x="561" y="130"/>
                      <a:pt x="564" y="129"/>
                      <a:pt x="565" y="128"/>
                    </a:cubicBezTo>
                    <a:cubicBezTo>
                      <a:pt x="566" y="127"/>
                      <a:pt x="568" y="126"/>
                      <a:pt x="567" y="125"/>
                    </a:cubicBezTo>
                    <a:cubicBezTo>
                      <a:pt x="566" y="124"/>
                      <a:pt x="566" y="122"/>
                      <a:pt x="565" y="122"/>
                    </a:cubicBezTo>
                    <a:cubicBezTo>
                      <a:pt x="564" y="122"/>
                      <a:pt x="560" y="122"/>
                      <a:pt x="559" y="122"/>
                    </a:cubicBezTo>
                    <a:cubicBezTo>
                      <a:pt x="559" y="123"/>
                      <a:pt x="560" y="124"/>
                      <a:pt x="559" y="124"/>
                    </a:cubicBezTo>
                    <a:cubicBezTo>
                      <a:pt x="557" y="124"/>
                      <a:pt x="556" y="123"/>
                      <a:pt x="556" y="123"/>
                    </a:cubicBezTo>
                    <a:cubicBezTo>
                      <a:pt x="555" y="123"/>
                      <a:pt x="555" y="123"/>
                      <a:pt x="556" y="122"/>
                    </a:cubicBezTo>
                    <a:cubicBezTo>
                      <a:pt x="557" y="122"/>
                      <a:pt x="557" y="121"/>
                      <a:pt x="557" y="121"/>
                    </a:cubicBezTo>
                    <a:cubicBezTo>
                      <a:pt x="558" y="120"/>
                      <a:pt x="558" y="121"/>
                      <a:pt x="559" y="121"/>
                    </a:cubicBezTo>
                    <a:cubicBezTo>
                      <a:pt x="559" y="122"/>
                      <a:pt x="560" y="122"/>
                      <a:pt x="560" y="121"/>
                    </a:cubicBezTo>
                    <a:cubicBezTo>
                      <a:pt x="560" y="121"/>
                      <a:pt x="560" y="120"/>
                      <a:pt x="560" y="120"/>
                    </a:cubicBezTo>
                    <a:cubicBezTo>
                      <a:pt x="561" y="119"/>
                      <a:pt x="561" y="118"/>
                      <a:pt x="560" y="118"/>
                    </a:cubicBezTo>
                    <a:cubicBezTo>
                      <a:pt x="560" y="118"/>
                      <a:pt x="558" y="118"/>
                      <a:pt x="559" y="117"/>
                    </a:cubicBezTo>
                    <a:cubicBezTo>
                      <a:pt x="559" y="116"/>
                      <a:pt x="559" y="115"/>
                      <a:pt x="559" y="114"/>
                    </a:cubicBezTo>
                    <a:cubicBezTo>
                      <a:pt x="558" y="113"/>
                      <a:pt x="558" y="113"/>
                      <a:pt x="557" y="113"/>
                    </a:cubicBezTo>
                    <a:cubicBezTo>
                      <a:pt x="556" y="112"/>
                      <a:pt x="557" y="113"/>
                      <a:pt x="558" y="112"/>
                    </a:cubicBezTo>
                    <a:cubicBezTo>
                      <a:pt x="558" y="111"/>
                      <a:pt x="559" y="111"/>
                      <a:pt x="559" y="110"/>
                    </a:cubicBezTo>
                    <a:cubicBezTo>
                      <a:pt x="558" y="110"/>
                      <a:pt x="557" y="109"/>
                      <a:pt x="557" y="108"/>
                    </a:cubicBezTo>
                    <a:cubicBezTo>
                      <a:pt x="558" y="108"/>
                      <a:pt x="558" y="107"/>
                      <a:pt x="559" y="106"/>
                    </a:cubicBezTo>
                    <a:cubicBezTo>
                      <a:pt x="560" y="105"/>
                      <a:pt x="560" y="104"/>
                      <a:pt x="559" y="104"/>
                    </a:cubicBezTo>
                    <a:cubicBezTo>
                      <a:pt x="559" y="104"/>
                      <a:pt x="558" y="105"/>
                      <a:pt x="557" y="105"/>
                    </a:cubicBezTo>
                    <a:cubicBezTo>
                      <a:pt x="556" y="105"/>
                      <a:pt x="557" y="104"/>
                      <a:pt x="555" y="104"/>
                    </a:cubicBezTo>
                    <a:cubicBezTo>
                      <a:pt x="554" y="104"/>
                      <a:pt x="549" y="103"/>
                      <a:pt x="548" y="102"/>
                    </a:cubicBezTo>
                    <a:cubicBezTo>
                      <a:pt x="547" y="101"/>
                      <a:pt x="548" y="100"/>
                      <a:pt x="547" y="99"/>
                    </a:cubicBezTo>
                    <a:cubicBezTo>
                      <a:pt x="546" y="98"/>
                      <a:pt x="545" y="99"/>
                      <a:pt x="544" y="98"/>
                    </a:cubicBezTo>
                    <a:cubicBezTo>
                      <a:pt x="544" y="98"/>
                      <a:pt x="544" y="97"/>
                      <a:pt x="543" y="96"/>
                    </a:cubicBezTo>
                    <a:cubicBezTo>
                      <a:pt x="543" y="96"/>
                      <a:pt x="543" y="97"/>
                      <a:pt x="542" y="97"/>
                    </a:cubicBezTo>
                    <a:cubicBezTo>
                      <a:pt x="541" y="97"/>
                      <a:pt x="541" y="97"/>
                      <a:pt x="541" y="96"/>
                    </a:cubicBezTo>
                    <a:cubicBezTo>
                      <a:pt x="542" y="96"/>
                      <a:pt x="542" y="95"/>
                      <a:pt x="541" y="94"/>
                    </a:cubicBezTo>
                    <a:cubicBezTo>
                      <a:pt x="540" y="94"/>
                      <a:pt x="539" y="94"/>
                      <a:pt x="539" y="93"/>
                    </a:cubicBezTo>
                    <a:cubicBezTo>
                      <a:pt x="538" y="92"/>
                      <a:pt x="538" y="91"/>
                      <a:pt x="536" y="92"/>
                    </a:cubicBezTo>
                    <a:cubicBezTo>
                      <a:pt x="533" y="92"/>
                      <a:pt x="532" y="94"/>
                      <a:pt x="530" y="94"/>
                    </a:cubicBezTo>
                    <a:cubicBezTo>
                      <a:pt x="528" y="93"/>
                      <a:pt x="528" y="93"/>
                      <a:pt x="526" y="93"/>
                    </a:cubicBezTo>
                    <a:cubicBezTo>
                      <a:pt x="525" y="93"/>
                      <a:pt x="525" y="94"/>
                      <a:pt x="524" y="93"/>
                    </a:cubicBezTo>
                    <a:cubicBezTo>
                      <a:pt x="522" y="93"/>
                      <a:pt x="522" y="92"/>
                      <a:pt x="520" y="91"/>
                    </a:cubicBezTo>
                    <a:cubicBezTo>
                      <a:pt x="518" y="91"/>
                      <a:pt x="516" y="90"/>
                      <a:pt x="514" y="91"/>
                    </a:cubicBezTo>
                    <a:cubicBezTo>
                      <a:pt x="512" y="91"/>
                      <a:pt x="510" y="92"/>
                      <a:pt x="511" y="95"/>
                    </a:cubicBezTo>
                    <a:cubicBezTo>
                      <a:pt x="512" y="97"/>
                      <a:pt x="514" y="98"/>
                      <a:pt x="513" y="99"/>
                    </a:cubicBezTo>
                    <a:cubicBezTo>
                      <a:pt x="512" y="101"/>
                      <a:pt x="512" y="102"/>
                      <a:pt x="512" y="103"/>
                    </a:cubicBezTo>
                    <a:cubicBezTo>
                      <a:pt x="512" y="105"/>
                      <a:pt x="511" y="104"/>
                      <a:pt x="511" y="105"/>
                    </a:cubicBezTo>
                    <a:cubicBezTo>
                      <a:pt x="512" y="106"/>
                      <a:pt x="512" y="106"/>
                      <a:pt x="513" y="107"/>
                    </a:cubicBezTo>
                    <a:cubicBezTo>
                      <a:pt x="513" y="109"/>
                      <a:pt x="513" y="109"/>
                      <a:pt x="513" y="110"/>
                    </a:cubicBezTo>
                    <a:cubicBezTo>
                      <a:pt x="514" y="111"/>
                      <a:pt x="514" y="111"/>
                      <a:pt x="514" y="112"/>
                    </a:cubicBezTo>
                    <a:cubicBezTo>
                      <a:pt x="514" y="112"/>
                      <a:pt x="514" y="115"/>
                      <a:pt x="513" y="115"/>
                    </a:cubicBezTo>
                    <a:cubicBezTo>
                      <a:pt x="513" y="116"/>
                      <a:pt x="512" y="115"/>
                      <a:pt x="512" y="116"/>
                    </a:cubicBezTo>
                    <a:cubicBezTo>
                      <a:pt x="512" y="118"/>
                      <a:pt x="511" y="119"/>
                      <a:pt x="510" y="121"/>
                    </a:cubicBezTo>
                    <a:cubicBezTo>
                      <a:pt x="508" y="122"/>
                      <a:pt x="507" y="124"/>
                      <a:pt x="508" y="124"/>
                    </a:cubicBezTo>
                    <a:cubicBezTo>
                      <a:pt x="509" y="125"/>
                      <a:pt x="519" y="131"/>
                      <a:pt x="519" y="135"/>
                    </a:cubicBezTo>
                    <a:cubicBezTo>
                      <a:pt x="519" y="139"/>
                      <a:pt x="522" y="144"/>
                      <a:pt x="516" y="148"/>
                    </a:cubicBezTo>
                    <a:cubicBezTo>
                      <a:pt x="509" y="153"/>
                      <a:pt x="506" y="155"/>
                      <a:pt x="504" y="155"/>
                    </a:cubicBezTo>
                    <a:cubicBezTo>
                      <a:pt x="502" y="155"/>
                      <a:pt x="502" y="157"/>
                      <a:pt x="504" y="160"/>
                    </a:cubicBezTo>
                    <a:cubicBezTo>
                      <a:pt x="506" y="163"/>
                      <a:pt x="505" y="163"/>
                      <a:pt x="505" y="164"/>
                    </a:cubicBezTo>
                    <a:cubicBezTo>
                      <a:pt x="505" y="165"/>
                      <a:pt x="505" y="166"/>
                      <a:pt x="505" y="166"/>
                    </a:cubicBezTo>
                    <a:cubicBezTo>
                      <a:pt x="505" y="167"/>
                      <a:pt x="505" y="168"/>
                      <a:pt x="506" y="171"/>
                    </a:cubicBezTo>
                    <a:cubicBezTo>
                      <a:pt x="508" y="173"/>
                      <a:pt x="508" y="176"/>
                      <a:pt x="507" y="177"/>
                    </a:cubicBezTo>
                    <a:cubicBezTo>
                      <a:pt x="506" y="177"/>
                      <a:pt x="505" y="178"/>
                      <a:pt x="506" y="179"/>
                    </a:cubicBezTo>
                    <a:cubicBezTo>
                      <a:pt x="507" y="180"/>
                      <a:pt x="506" y="182"/>
                      <a:pt x="506" y="182"/>
                    </a:cubicBezTo>
                    <a:cubicBezTo>
                      <a:pt x="506" y="183"/>
                      <a:pt x="506" y="183"/>
                      <a:pt x="505" y="182"/>
                    </a:cubicBezTo>
                    <a:cubicBezTo>
                      <a:pt x="505" y="181"/>
                      <a:pt x="504" y="180"/>
                      <a:pt x="503" y="180"/>
                    </a:cubicBezTo>
                    <a:cubicBezTo>
                      <a:pt x="502" y="180"/>
                      <a:pt x="502" y="182"/>
                      <a:pt x="502" y="183"/>
                    </a:cubicBezTo>
                    <a:cubicBezTo>
                      <a:pt x="502" y="185"/>
                      <a:pt x="504" y="187"/>
                      <a:pt x="503" y="186"/>
                    </a:cubicBezTo>
                    <a:cubicBezTo>
                      <a:pt x="502" y="185"/>
                      <a:pt x="498" y="182"/>
                      <a:pt x="497" y="182"/>
                    </a:cubicBezTo>
                    <a:cubicBezTo>
                      <a:pt x="496" y="182"/>
                      <a:pt x="492" y="185"/>
                      <a:pt x="494" y="184"/>
                    </a:cubicBezTo>
                    <a:cubicBezTo>
                      <a:pt x="495" y="183"/>
                      <a:pt x="497" y="180"/>
                      <a:pt x="496" y="179"/>
                    </a:cubicBezTo>
                    <a:cubicBezTo>
                      <a:pt x="495" y="178"/>
                      <a:pt x="492" y="176"/>
                      <a:pt x="491" y="175"/>
                    </a:cubicBezTo>
                    <a:cubicBezTo>
                      <a:pt x="489" y="175"/>
                      <a:pt x="489" y="175"/>
                      <a:pt x="490" y="174"/>
                    </a:cubicBezTo>
                    <a:cubicBezTo>
                      <a:pt x="490" y="173"/>
                      <a:pt x="489" y="172"/>
                      <a:pt x="488" y="171"/>
                    </a:cubicBezTo>
                    <a:cubicBezTo>
                      <a:pt x="487" y="169"/>
                      <a:pt x="486" y="168"/>
                      <a:pt x="487" y="166"/>
                    </a:cubicBezTo>
                    <a:cubicBezTo>
                      <a:pt x="488" y="165"/>
                      <a:pt x="487" y="163"/>
                      <a:pt x="487" y="162"/>
                    </a:cubicBezTo>
                    <a:cubicBezTo>
                      <a:pt x="486" y="161"/>
                      <a:pt x="485" y="160"/>
                      <a:pt x="485" y="159"/>
                    </a:cubicBezTo>
                    <a:cubicBezTo>
                      <a:pt x="486" y="158"/>
                      <a:pt x="487" y="156"/>
                      <a:pt x="487" y="155"/>
                    </a:cubicBezTo>
                    <a:cubicBezTo>
                      <a:pt x="486" y="153"/>
                      <a:pt x="485" y="152"/>
                      <a:pt x="483" y="152"/>
                    </a:cubicBezTo>
                    <a:cubicBezTo>
                      <a:pt x="481" y="152"/>
                      <a:pt x="473" y="151"/>
                      <a:pt x="472" y="152"/>
                    </a:cubicBezTo>
                    <a:cubicBezTo>
                      <a:pt x="471" y="152"/>
                      <a:pt x="468" y="155"/>
                      <a:pt x="469" y="153"/>
                    </a:cubicBezTo>
                    <a:cubicBezTo>
                      <a:pt x="470" y="151"/>
                      <a:pt x="469" y="151"/>
                      <a:pt x="468" y="150"/>
                    </a:cubicBezTo>
                    <a:cubicBezTo>
                      <a:pt x="466" y="148"/>
                      <a:pt x="459" y="146"/>
                      <a:pt x="457" y="145"/>
                    </a:cubicBezTo>
                    <a:cubicBezTo>
                      <a:pt x="456" y="145"/>
                      <a:pt x="456" y="144"/>
                      <a:pt x="455" y="143"/>
                    </a:cubicBezTo>
                    <a:cubicBezTo>
                      <a:pt x="454" y="142"/>
                      <a:pt x="453" y="141"/>
                      <a:pt x="451" y="140"/>
                    </a:cubicBezTo>
                    <a:cubicBezTo>
                      <a:pt x="450" y="140"/>
                      <a:pt x="450" y="139"/>
                      <a:pt x="448" y="139"/>
                    </a:cubicBezTo>
                    <a:cubicBezTo>
                      <a:pt x="447" y="138"/>
                      <a:pt x="444" y="138"/>
                      <a:pt x="443" y="137"/>
                    </a:cubicBezTo>
                    <a:cubicBezTo>
                      <a:pt x="442" y="137"/>
                      <a:pt x="441" y="135"/>
                      <a:pt x="438" y="135"/>
                    </a:cubicBezTo>
                    <a:cubicBezTo>
                      <a:pt x="436" y="135"/>
                      <a:pt x="434" y="137"/>
                      <a:pt x="433" y="137"/>
                    </a:cubicBezTo>
                    <a:cubicBezTo>
                      <a:pt x="431" y="137"/>
                      <a:pt x="426" y="138"/>
                      <a:pt x="427" y="137"/>
                    </a:cubicBezTo>
                    <a:cubicBezTo>
                      <a:pt x="428" y="136"/>
                      <a:pt x="430" y="136"/>
                      <a:pt x="429" y="134"/>
                    </a:cubicBezTo>
                    <a:cubicBezTo>
                      <a:pt x="428" y="132"/>
                      <a:pt x="425" y="125"/>
                      <a:pt x="425" y="124"/>
                    </a:cubicBezTo>
                    <a:cubicBezTo>
                      <a:pt x="424" y="123"/>
                      <a:pt x="421" y="123"/>
                      <a:pt x="420" y="123"/>
                    </a:cubicBezTo>
                    <a:cubicBezTo>
                      <a:pt x="419" y="123"/>
                      <a:pt x="416" y="123"/>
                      <a:pt x="416" y="122"/>
                    </a:cubicBezTo>
                    <a:cubicBezTo>
                      <a:pt x="415" y="120"/>
                      <a:pt x="416" y="120"/>
                      <a:pt x="416" y="119"/>
                    </a:cubicBezTo>
                    <a:cubicBezTo>
                      <a:pt x="416" y="119"/>
                      <a:pt x="415" y="113"/>
                      <a:pt x="417" y="110"/>
                    </a:cubicBezTo>
                    <a:cubicBezTo>
                      <a:pt x="418" y="106"/>
                      <a:pt x="421" y="102"/>
                      <a:pt x="421" y="100"/>
                    </a:cubicBezTo>
                    <a:cubicBezTo>
                      <a:pt x="421" y="99"/>
                      <a:pt x="422" y="99"/>
                      <a:pt x="423" y="98"/>
                    </a:cubicBezTo>
                    <a:cubicBezTo>
                      <a:pt x="424" y="98"/>
                      <a:pt x="425" y="98"/>
                      <a:pt x="424" y="97"/>
                    </a:cubicBezTo>
                    <a:cubicBezTo>
                      <a:pt x="424" y="97"/>
                      <a:pt x="425" y="94"/>
                      <a:pt x="426" y="94"/>
                    </a:cubicBezTo>
                    <a:cubicBezTo>
                      <a:pt x="428" y="93"/>
                      <a:pt x="428" y="93"/>
                      <a:pt x="427" y="93"/>
                    </a:cubicBezTo>
                    <a:cubicBezTo>
                      <a:pt x="426" y="93"/>
                      <a:pt x="426" y="92"/>
                      <a:pt x="427" y="92"/>
                    </a:cubicBezTo>
                    <a:cubicBezTo>
                      <a:pt x="428" y="92"/>
                      <a:pt x="427" y="91"/>
                      <a:pt x="428" y="91"/>
                    </a:cubicBezTo>
                    <a:cubicBezTo>
                      <a:pt x="430" y="90"/>
                      <a:pt x="430" y="91"/>
                      <a:pt x="430" y="91"/>
                    </a:cubicBezTo>
                    <a:cubicBezTo>
                      <a:pt x="431" y="91"/>
                      <a:pt x="433" y="89"/>
                      <a:pt x="432" y="89"/>
                    </a:cubicBezTo>
                    <a:cubicBezTo>
                      <a:pt x="431" y="89"/>
                      <a:pt x="429" y="88"/>
                      <a:pt x="430" y="88"/>
                    </a:cubicBezTo>
                    <a:cubicBezTo>
                      <a:pt x="430" y="87"/>
                      <a:pt x="432" y="86"/>
                      <a:pt x="433" y="87"/>
                    </a:cubicBezTo>
                    <a:cubicBezTo>
                      <a:pt x="435" y="88"/>
                      <a:pt x="436" y="89"/>
                      <a:pt x="436" y="89"/>
                    </a:cubicBezTo>
                    <a:cubicBezTo>
                      <a:pt x="437" y="88"/>
                      <a:pt x="437" y="87"/>
                      <a:pt x="438" y="87"/>
                    </a:cubicBezTo>
                    <a:cubicBezTo>
                      <a:pt x="439" y="87"/>
                      <a:pt x="440" y="85"/>
                      <a:pt x="439" y="84"/>
                    </a:cubicBezTo>
                    <a:cubicBezTo>
                      <a:pt x="437" y="82"/>
                      <a:pt x="435" y="81"/>
                      <a:pt x="434" y="81"/>
                    </a:cubicBezTo>
                    <a:cubicBezTo>
                      <a:pt x="433" y="81"/>
                      <a:pt x="430" y="81"/>
                      <a:pt x="429" y="81"/>
                    </a:cubicBezTo>
                    <a:cubicBezTo>
                      <a:pt x="427" y="82"/>
                      <a:pt x="428" y="80"/>
                      <a:pt x="429" y="80"/>
                    </a:cubicBezTo>
                    <a:cubicBezTo>
                      <a:pt x="430" y="79"/>
                      <a:pt x="426" y="78"/>
                      <a:pt x="426" y="78"/>
                    </a:cubicBezTo>
                    <a:cubicBezTo>
                      <a:pt x="425" y="78"/>
                      <a:pt x="424" y="78"/>
                      <a:pt x="424" y="78"/>
                    </a:cubicBezTo>
                    <a:cubicBezTo>
                      <a:pt x="423" y="78"/>
                      <a:pt x="422" y="78"/>
                      <a:pt x="421" y="77"/>
                    </a:cubicBezTo>
                    <a:cubicBezTo>
                      <a:pt x="420" y="77"/>
                      <a:pt x="421" y="77"/>
                      <a:pt x="422" y="77"/>
                    </a:cubicBezTo>
                    <a:cubicBezTo>
                      <a:pt x="423" y="77"/>
                      <a:pt x="422" y="76"/>
                      <a:pt x="423" y="76"/>
                    </a:cubicBezTo>
                    <a:cubicBezTo>
                      <a:pt x="424" y="76"/>
                      <a:pt x="425" y="76"/>
                      <a:pt x="424" y="76"/>
                    </a:cubicBezTo>
                    <a:cubicBezTo>
                      <a:pt x="424" y="77"/>
                      <a:pt x="425" y="77"/>
                      <a:pt x="426" y="77"/>
                    </a:cubicBezTo>
                    <a:cubicBezTo>
                      <a:pt x="427" y="77"/>
                      <a:pt x="429" y="77"/>
                      <a:pt x="429" y="78"/>
                    </a:cubicBezTo>
                    <a:cubicBezTo>
                      <a:pt x="430" y="78"/>
                      <a:pt x="432" y="79"/>
                      <a:pt x="433" y="79"/>
                    </a:cubicBezTo>
                    <a:cubicBezTo>
                      <a:pt x="433" y="79"/>
                      <a:pt x="432" y="80"/>
                      <a:pt x="433" y="80"/>
                    </a:cubicBezTo>
                    <a:cubicBezTo>
                      <a:pt x="434" y="80"/>
                      <a:pt x="434" y="79"/>
                      <a:pt x="435" y="80"/>
                    </a:cubicBezTo>
                    <a:cubicBezTo>
                      <a:pt x="436" y="80"/>
                      <a:pt x="438" y="82"/>
                      <a:pt x="439" y="81"/>
                    </a:cubicBezTo>
                    <a:cubicBezTo>
                      <a:pt x="440" y="81"/>
                      <a:pt x="438" y="80"/>
                      <a:pt x="440" y="80"/>
                    </a:cubicBezTo>
                    <a:cubicBezTo>
                      <a:pt x="442" y="80"/>
                      <a:pt x="444" y="81"/>
                      <a:pt x="443" y="80"/>
                    </a:cubicBezTo>
                    <a:cubicBezTo>
                      <a:pt x="443" y="79"/>
                      <a:pt x="442" y="79"/>
                      <a:pt x="443" y="78"/>
                    </a:cubicBezTo>
                    <a:cubicBezTo>
                      <a:pt x="443" y="77"/>
                      <a:pt x="445" y="75"/>
                      <a:pt x="444" y="76"/>
                    </a:cubicBezTo>
                    <a:cubicBezTo>
                      <a:pt x="444" y="76"/>
                      <a:pt x="448" y="78"/>
                      <a:pt x="450" y="77"/>
                    </a:cubicBezTo>
                    <a:cubicBezTo>
                      <a:pt x="452" y="77"/>
                      <a:pt x="454" y="76"/>
                      <a:pt x="455" y="74"/>
                    </a:cubicBezTo>
                    <a:cubicBezTo>
                      <a:pt x="455" y="73"/>
                      <a:pt x="459" y="70"/>
                      <a:pt x="459" y="69"/>
                    </a:cubicBezTo>
                    <a:cubicBezTo>
                      <a:pt x="460" y="68"/>
                      <a:pt x="459" y="66"/>
                      <a:pt x="458" y="66"/>
                    </a:cubicBezTo>
                    <a:cubicBezTo>
                      <a:pt x="457" y="65"/>
                      <a:pt x="455" y="66"/>
                      <a:pt x="452" y="66"/>
                    </a:cubicBezTo>
                    <a:cubicBezTo>
                      <a:pt x="449" y="66"/>
                      <a:pt x="446" y="63"/>
                      <a:pt x="445" y="62"/>
                    </a:cubicBezTo>
                    <a:cubicBezTo>
                      <a:pt x="443" y="61"/>
                      <a:pt x="443" y="61"/>
                      <a:pt x="441" y="60"/>
                    </a:cubicBezTo>
                    <a:cubicBezTo>
                      <a:pt x="439" y="60"/>
                      <a:pt x="434" y="60"/>
                      <a:pt x="436" y="60"/>
                    </a:cubicBezTo>
                    <a:cubicBezTo>
                      <a:pt x="437" y="59"/>
                      <a:pt x="440" y="60"/>
                      <a:pt x="442" y="60"/>
                    </a:cubicBezTo>
                    <a:cubicBezTo>
                      <a:pt x="443" y="60"/>
                      <a:pt x="442" y="59"/>
                      <a:pt x="444" y="59"/>
                    </a:cubicBezTo>
                    <a:cubicBezTo>
                      <a:pt x="446" y="59"/>
                      <a:pt x="445" y="59"/>
                      <a:pt x="447" y="60"/>
                    </a:cubicBezTo>
                    <a:cubicBezTo>
                      <a:pt x="448" y="61"/>
                      <a:pt x="453" y="64"/>
                      <a:pt x="454" y="64"/>
                    </a:cubicBezTo>
                    <a:cubicBezTo>
                      <a:pt x="455" y="65"/>
                      <a:pt x="457" y="66"/>
                      <a:pt x="459" y="64"/>
                    </a:cubicBezTo>
                    <a:cubicBezTo>
                      <a:pt x="461" y="62"/>
                      <a:pt x="463" y="61"/>
                      <a:pt x="464" y="60"/>
                    </a:cubicBezTo>
                    <a:cubicBezTo>
                      <a:pt x="464" y="59"/>
                      <a:pt x="466" y="58"/>
                      <a:pt x="465" y="57"/>
                    </a:cubicBezTo>
                    <a:cubicBezTo>
                      <a:pt x="465" y="57"/>
                      <a:pt x="462" y="57"/>
                      <a:pt x="462" y="56"/>
                    </a:cubicBezTo>
                    <a:cubicBezTo>
                      <a:pt x="461" y="55"/>
                      <a:pt x="462" y="54"/>
                      <a:pt x="463" y="54"/>
                    </a:cubicBezTo>
                    <a:cubicBezTo>
                      <a:pt x="464" y="54"/>
                      <a:pt x="468" y="54"/>
                      <a:pt x="470" y="55"/>
                    </a:cubicBezTo>
                    <a:cubicBezTo>
                      <a:pt x="472" y="56"/>
                      <a:pt x="473" y="56"/>
                      <a:pt x="474" y="55"/>
                    </a:cubicBezTo>
                    <a:cubicBezTo>
                      <a:pt x="476" y="55"/>
                      <a:pt x="475" y="55"/>
                      <a:pt x="475" y="55"/>
                    </a:cubicBezTo>
                    <a:cubicBezTo>
                      <a:pt x="476" y="56"/>
                      <a:pt x="477" y="56"/>
                      <a:pt x="477" y="55"/>
                    </a:cubicBezTo>
                    <a:cubicBezTo>
                      <a:pt x="477" y="54"/>
                      <a:pt x="477" y="53"/>
                      <a:pt x="475" y="52"/>
                    </a:cubicBezTo>
                    <a:cubicBezTo>
                      <a:pt x="474" y="51"/>
                      <a:pt x="471" y="50"/>
                      <a:pt x="471" y="50"/>
                    </a:cubicBezTo>
                    <a:cubicBezTo>
                      <a:pt x="470" y="50"/>
                      <a:pt x="472" y="50"/>
                      <a:pt x="472" y="49"/>
                    </a:cubicBezTo>
                    <a:cubicBezTo>
                      <a:pt x="473" y="49"/>
                      <a:pt x="475" y="50"/>
                      <a:pt x="476" y="51"/>
                    </a:cubicBezTo>
                    <a:cubicBezTo>
                      <a:pt x="477" y="52"/>
                      <a:pt x="478" y="51"/>
                      <a:pt x="478" y="52"/>
                    </a:cubicBezTo>
                    <a:cubicBezTo>
                      <a:pt x="478" y="53"/>
                      <a:pt x="479" y="54"/>
                      <a:pt x="480" y="54"/>
                    </a:cubicBezTo>
                    <a:cubicBezTo>
                      <a:pt x="481" y="55"/>
                      <a:pt x="483" y="57"/>
                      <a:pt x="483" y="56"/>
                    </a:cubicBezTo>
                    <a:cubicBezTo>
                      <a:pt x="482" y="55"/>
                      <a:pt x="481" y="55"/>
                      <a:pt x="483" y="54"/>
                    </a:cubicBezTo>
                    <a:cubicBezTo>
                      <a:pt x="485" y="53"/>
                      <a:pt x="488" y="51"/>
                      <a:pt x="488" y="50"/>
                    </a:cubicBezTo>
                    <a:cubicBezTo>
                      <a:pt x="489" y="49"/>
                      <a:pt x="490" y="48"/>
                      <a:pt x="491" y="47"/>
                    </a:cubicBezTo>
                    <a:cubicBezTo>
                      <a:pt x="492" y="46"/>
                      <a:pt x="492" y="44"/>
                      <a:pt x="491" y="43"/>
                    </a:cubicBezTo>
                    <a:cubicBezTo>
                      <a:pt x="490" y="43"/>
                      <a:pt x="488" y="41"/>
                      <a:pt x="487" y="39"/>
                    </a:cubicBezTo>
                    <a:cubicBezTo>
                      <a:pt x="487" y="38"/>
                      <a:pt x="486" y="37"/>
                      <a:pt x="485" y="36"/>
                    </a:cubicBezTo>
                    <a:cubicBezTo>
                      <a:pt x="484" y="35"/>
                      <a:pt x="484" y="34"/>
                      <a:pt x="485" y="35"/>
                    </a:cubicBezTo>
                    <a:cubicBezTo>
                      <a:pt x="486" y="35"/>
                      <a:pt x="492" y="34"/>
                      <a:pt x="492" y="33"/>
                    </a:cubicBezTo>
                    <a:cubicBezTo>
                      <a:pt x="492" y="32"/>
                      <a:pt x="493" y="32"/>
                      <a:pt x="490" y="31"/>
                    </a:cubicBezTo>
                    <a:cubicBezTo>
                      <a:pt x="488" y="31"/>
                      <a:pt x="488" y="31"/>
                      <a:pt x="490" y="30"/>
                    </a:cubicBezTo>
                    <a:cubicBezTo>
                      <a:pt x="491" y="29"/>
                      <a:pt x="493" y="29"/>
                      <a:pt x="491" y="28"/>
                    </a:cubicBezTo>
                    <a:cubicBezTo>
                      <a:pt x="490" y="27"/>
                      <a:pt x="489" y="27"/>
                      <a:pt x="487" y="27"/>
                    </a:cubicBezTo>
                    <a:cubicBezTo>
                      <a:pt x="486" y="27"/>
                      <a:pt x="486" y="25"/>
                      <a:pt x="484" y="25"/>
                    </a:cubicBezTo>
                    <a:cubicBezTo>
                      <a:pt x="482" y="24"/>
                      <a:pt x="480" y="24"/>
                      <a:pt x="482" y="24"/>
                    </a:cubicBezTo>
                    <a:cubicBezTo>
                      <a:pt x="484" y="23"/>
                      <a:pt x="487" y="23"/>
                      <a:pt x="484" y="23"/>
                    </a:cubicBezTo>
                    <a:cubicBezTo>
                      <a:pt x="481" y="23"/>
                      <a:pt x="478" y="22"/>
                      <a:pt x="476" y="22"/>
                    </a:cubicBezTo>
                    <a:cubicBezTo>
                      <a:pt x="474" y="21"/>
                      <a:pt x="471" y="21"/>
                      <a:pt x="470" y="21"/>
                    </a:cubicBezTo>
                    <a:cubicBezTo>
                      <a:pt x="470" y="22"/>
                      <a:pt x="469" y="21"/>
                      <a:pt x="468" y="21"/>
                    </a:cubicBezTo>
                    <a:cubicBezTo>
                      <a:pt x="467" y="21"/>
                      <a:pt x="469" y="21"/>
                      <a:pt x="469" y="22"/>
                    </a:cubicBezTo>
                    <a:cubicBezTo>
                      <a:pt x="469" y="23"/>
                      <a:pt x="468" y="24"/>
                      <a:pt x="468" y="25"/>
                    </a:cubicBezTo>
                    <a:cubicBezTo>
                      <a:pt x="468" y="27"/>
                      <a:pt x="469" y="27"/>
                      <a:pt x="471" y="28"/>
                    </a:cubicBezTo>
                    <a:cubicBezTo>
                      <a:pt x="473" y="29"/>
                      <a:pt x="474" y="30"/>
                      <a:pt x="473" y="30"/>
                    </a:cubicBezTo>
                    <a:cubicBezTo>
                      <a:pt x="472" y="30"/>
                      <a:pt x="469" y="30"/>
                      <a:pt x="470" y="31"/>
                    </a:cubicBezTo>
                    <a:cubicBezTo>
                      <a:pt x="471" y="31"/>
                      <a:pt x="473" y="32"/>
                      <a:pt x="471" y="32"/>
                    </a:cubicBezTo>
                    <a:cubicBezTo>
                      <a:pt x="469" y="32"/>
                      <a:pt x="468" y="32"/>
                      <a:pt x="468" y="34"/>
                    </a:cubicBezTo>
                    <a:cubicBezTo>
                      <a:pt x="467" y="36"/>
                      <a:pt x="466" y="39"/>
                      <a:pt x="465" y="41"/>
                    </a:cubicBezTo>
                    <a:cubicBezTo>
                      <a:pt x="464" y="42"/>
                      <a:pt x="463" y="43"/>
                      <a:pt x="463" y="45"/>
                    </a:cubicBezTo>
                    <a:cubicBezTo>
                      <a:pt x="463" y="46"/>
                      <a:pt x="463" y="45"/>
                      <a:pt x="461" y="46"/>
                    </a:cubicBezTo>
                    <a:cubicBezTo>
                      <a:pt x="459" y="47"/>
                      <a:pt x="459" y="49"/>
                      <a:pt x="458" y="48"/>
                    </a:cubicBezTo>
                    <a:cubicBezTo>
                      <a:pt x="457" y="48"/>
                      <a:pt x="458" y="46"/>
                      <a:pt x="456" y="45"/>
                    </a:cubicBezTo>
                    <a:cubicBezTo>
                      <a:pt x="455" y="43"/>
                      <a:pt x="452" y="42"/>
                      <a:pt x="452" y="40"/>
                    </a:cubicBezTo>
                    <a:cubicBezTo>
                      <a:pt x="452" y="38"/>
                      <a:pt x="452" y="36"/>
                      <a:pt x="453" y="36"/>
                    </a:cubicBezTo>
                    <a:cubicBezTo>
                      <a:pt x="454" y="36"/>
                      <a:pt x="456" y="37"/>
                      <a:pt x="455" y="35"/>
                    </a:cubicBezTo>
                    <a:cubicBezTo>
                      <a:pt x="455" y="34"/>
                      <a:pt x="455" y="33"/>
                      <a:pt x="455" y="32"/>
                    </a:cubicBezTo>
                    <a:cubicBezTo>
                      <a:pt x="454" y="31"/>
                      <a:pt x="450" y="27"/>
                      <a:pt x="448" y="27"/>
                    </a:cubicBezTo>
                    <a:cubicBezTo>
                      <a:pt x="447" y="27"/>
                      <a:pt x="446" y="28"/>
                      <a:pt x="445" y="29"/>
                    </a:cubicBezTo>
                    <a:cubicBezTo>
                      <a:pt x="444" y="30"/>
                      <a:pt x="445" y="34"/>
                      <a:pt x="444" y="34"/>
                    </a:cubicBezTo>
                    <a:cubicBezTo>
                      <a:pt x="443" y="35"/>
                      <a:pt x="440" y="35"/>
                      <a:pt x="440" y="34"/>
                    </a:cubicBezTo>
                    <a:cubicBezTo>
                      <a:pt x="440" y="33"/>
                      <a:pt x="439" y="29"/>
                      <a:pt x="438" y="28"/>
                    </a:cubicBezTo>
                    <a:cubicBezTo>
                      <a:pt x="437" y="27"/>
                      <a:pt x="436" y="27"/>
                      <a:pt x="437" y="26"/>
                    </a:cubicBezTo>
                    <a:cubicBezTo>
                      <a:pt x="438" y="26"/>
                      <a:pt x="438" y="26"/>
                      <a:pt x="439" y="26"/>
                    </a:cubicBezTo>
                    <a:cubicBezTo>
                      <a:pt x="439" y="26"/>
                      <a:pt x="440" y="28"/>
                      <a:pt x="440" y="27"/>
                    </a:cubicBezTo>
                    <a:cubicBezTo>
                      <a:pt x="441" y="26"/>
                      <a:pt x="442" y="26"/>
                      <a:pt x="441" y="26"/>
                    </a:cubicBezTo>
                    <a:cubicBezTo>
                      <a:pt x="440" y="25"/>
                      <a:pt x="441" y="24"/>
                      <a:pt x="440" y="24"/>
                    </a:cubicBezTo>
                    <a:cubicBezTo>
                      <a:pt x="439" y="24"/>
                      <a:pt x="439" y="26"/>
                      <a:pt x="438" y="25"/>
                    </a:cubicBezTo>
                    <a:cubicBezTo>
                      <a:pt x="437" y="24"/>
                      <a:pt x="436" y="23"/>
                      <a:pt x="435" y="23"/>
                    </a:cubicBezTo>
                    <a:cubicBezTo>
                      <a:pt x="434" y="24"/>
                      <a:pt x="434" y="24"/>
                      <a:pt x="433" y="24"/>
                    </a:cubicBezTo>
                    <a:cubicBezTo>
                      <a:pt x="431" y="23"/>
                      <a:pt x="431" y="22"/>
                      <a:pt x="430" y="22"/>
                    </a:cubicBezTo>
                    <a:cubicBezTo>
                      <a:pt x="429" y="23"/>
                      <a:pt x="431" y="20"/>
                      <a:pt x="430" y="20"/>
                    </a:cubicBezTo>
                    <a:cubicBezTo>
                      <a:pt x="430" y="20"/>
                      <a:pt x="431" y="20"/>
                      <a:pt x="431" y="20"/>
                    </a:cubicBezTo>
                    <a:cubicBezTo>
                      <a:pt x="432" y="19"/>
                      <a:pt x="431" y="19"/>
                      <a:pt x="432" y="18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4" y="17"/>
                      <a:pt x="433" y="17"/>
                      <a:pt x="432" y="16"/>
                    </a:cubicBezTo>
                    <a:cubicBezTo>
                      <a:pt x="431" y="15"/>
                      <a:pt x="431" y="14"/>
                      <a:pt x="431" y="13"/>
                    </a:cubicBezTo>
                    <a:cubicBezTo>
                      <a:pt x="431" y="13"/>
                      <a:pt x="430" y="13"/>
                      <a:pt x="429" y="12"/>
                    </a:cubicBezTo>
                    <a:cubicBezTo>
                      <a:pt x="428" y="12"/>
                      <a:pt x="428" y="11"/>
                      <a:pt x="427" y="11"/>
                    </a:cubicBezTo>
                    <a:cubicBezTo>
                      <a:pt x="426" y="11"/>
                      <a:pt x="427" y="8"/>
                      <a:pt x="426" y="7"/>
                    </a:cubicBezTo>
                    <a:cubicBezTo>
                      <a:pt x="426" y="6"/>
                      <a:pt x="425" y="5"/>
                      <a:pt x="424" y="4"/>
                    </a:cubicBezTo>
                    <a:cubicBezTo>
                      <a:pt x="423" y="3"/>
                      <a:pt x="423" y="2"/>
                      <a:pt x="421" y="1"/>
                    </a:cubicBezTo>
                    <a:cubicBezTo>
                      <a:pt x="419" y="1"/>
                      <a:pt x="417" y="2"/>
                      <a:pt x="417" y="1"/>
                    </a:cubicBezTo>
                    <a:cubicBezTo>
                      <a:pt x="417" y="0"/>
                      <a:pt x="417" y="0"/>
                      <a:pt x="416" y="0"/>
                    </a:cubicBezTo>
                    <a:cubicBezTo>
                      <a:pt x="415" y="0"/>
                      <a:pt x="413" y="0"/>
                      <a:pt x="413" y="1"/>
                    </a:cubicBezTo>
                    <a:cubicBezTo>
                      <a:pt x="413" y="2"/>
                      <a:pt x="413" y="2"/>
                      <a:pt x="412" y="2"/>
                    </a:cubicBezTo>
                    <a:cubicBezTo>
                      <a:pt x="411" y="2"/>
                      <a:pt x="409" y="3"/>
                      <a:pt x="411" y="3"/>
                    </a:cubicBezTo>
                    <a:cubicBezTo>
                      <a:pt x="413" y="3"/>
                      <a:pt x="414" y="4"/>
                      <a:pt x="413" y="4"/>
                    </a:cubicBezTo>
                    <a:cubicBezTo>
                      <a:pt x="412" y="4"/>
                      <a:pt x="413" y="5"/>
                      <a:pt x="412" y="5"/>
                    </a:cubicBezTo>
                    <a:cubicBezTo>
                      <a:pt x="412" y="6"/>
                      <a:pt x="412" y="6"/>
                      <a:pt x="410" y="6"/>
                    </a:cubicBezTo>
                    <a:cubicBezTo>
                      <a:pt x="409" y="5"/>
                      <a:pt x="409" y="4"/>
                      <a:pt x="407" y="6"/>
                    </a:cubicBezTo>
                    <a:cubicBezTo>
                      <a:pt x="406" y="8"/>
                      <a:pt x="405" y="10"/>
                      <a:pt x="406" y="11"/>
                    </a:cubicBezTo>
                    <a:cubicBezTo>
                      <a:pt x="407" y="11"/>
                      <a:pt x="409" y="12"/>
                      <a:pt x="409" y="12"/>
                    </a:cubicBezTo>
                    <a:cubicBezTo>
                      <a:pt x="410" y="13"/>
                      <a:pt x="410" y="13"/>
                      <a:pt x="408" y="13"/>
                    </a:cubicBezTo>
                    <a:cubicBezTo>
                      <a:pt x="407" y="13"/>
                      <a:pt x="406" y="16"/>
                      <a:pt x="406" y="17"/>
                    </a:cubicBezTo>
                    <a:cubicBezTo>
                      <a:pt x="406" y="18"/>
                      <a:pt x="410" y="22"/>
                      <a:pt x="411" y="22"/>
                    </a:cubicBezTo>
                    <a:cubicBezTo>
                      <a:pt x="412" y="22"/>
                      <a:pt x="413" y="24"/>
                      <a:pt x="415" y="23"/>
                    </a:cubicBezTo>
                    <a:cubicBezTo>
                      <a:pt x="416" y="23"/>
                      <a:pt x="416" y="22"/>
                      <a:pt x="417" y="23"/>
                    </a:cubicBezTo>
                    <a:cubicBezTo>
                      <a:pt x="419" y="24"/>
                      <a:pt x="419" y="25"/>
                      <a:pt x="421" y="25"/>
                    </a:cubicBezTo>
                    <a:cubicBezTo>
                      <a:pt x="422" y="25"/>
                      <a:pt x="422" y="26"/>
                      <a:pt x="421" y="26"/>
                    </a:cubicBezTo>
                    <a:cubicBezTo>
                      <a:pt x="420" y="26"/>
                      <a:pt x="419" y="26"/>
                      <a:pt x="419" y="27"/>
                    </a:cubicBezTo>
                    <a:cubicBezTo>
                      <a:pt x="420" y="29"/>
                      <a:pt x="419" y="29"/>
                      <a:pt x="418" y="29"/>
                    </a:cubicBezTo>
                    <a:cubicBezTo>
                      <a:pt x="418" y="30"/>
                      <a:pt x="417" y="33"/>
                      <a:pt x="418" y="32"/>
                    </a:cubicBezTo>
                    <a:cubicBezTo>
                      <a:pt x="420" y="32"/>
                      <a:pt x="421" y="32"/>
                      <a:pt x="421" y="31"/>
                    </a:cubicBezTo>
                    <a:cubicBezTo>
                      <a:pt x="421" y="29"/>
                      <a:pt x="423" y="29"/>
                      <a:pt x="423" y="30"/>
                    </a:cubicBezTo>
                    <a:cubicBezTo>
                      <a:pt x="423" y="31"/>
                      <a:pt x="423" y="34"/>
                      <a:pt x="422" y="34"/>
                    </a:cubicBezTo>
                    <a:cubicBezTo>
                      <a:pt x="421" y="35"/>
                      <a:pt x="419" y="35"/>
                      <a:pt x="419" y="36"/>
                    </a:cubicBezTo>
                    <a:cubicBezTo>
                      <a:pt x="419" y="37"/>
                      <a:pt x="418" y="38"/>
                      <a:pt x="417" y="38"/>
                    </a:cubicBezTo>
                    <a:cubicBezTo>
                      <a:pt x="415" y="39"/>
                      <a:pt x="412" y="39"/>
                      <a:pt x="412" y="40"/>
                    </a:cubicBezTo>
                    <a:cubicBezTo>
                      <a:pt x="412" y="42"/>
                      <a:pt x="411" y="41"/>
                      <a:pt x="411" y="42"/>
                    </a:cubicBezTo>
                    <a:cubicBezTo>
                      <a:pt x="412" y="43"/>
                      <a:pt x="414" y="44"/>
                      <a:pt x="414" y="45"/>
                    </a:cubicBezTo>
                    <a:cubicBezTo>
                      <a:pt x="414" y="46"/>
                      <a:pt x="413" y="47"/>
                      <a:pt x="412" y="47"/>
                    </a:cubicBezTo>
                    <a:cubicBezTo>
                      <a:pt x="411" y="46"/>
                      <a:pt x="411" y="45"/>
                      <a:pt x="410" y="46"/>
                    </a:cubicBezTo>
                    <a:cubicBezTo>
                      <a:pt x="409" y="46"/>
                      <a:pt x="409" y="47"/>
                      <a:pt x="408" y="46"/>
                    </a:cubicBezTo>
                    <a:cubicBezTo>
                      <a:pt x="407" y="45"/>
                      <a:pt x="406" y="44"/>
                      <a:pt x="407" y="43"/>
                    </a:cubicBezTo>
                    <a:cubicBezTo>
                      <a:pt x="408" y="42"/>
                      <a:pt x="408" y="41"/>
                      <a:pt x="408" y="40"/>
                    </a:cubicBezTo>
                    <a:cubicBezTo>
                      <a:pt x="408" y="39"/>
                      <a:pt x="409" y="38"/>
                      <a:pt x="409" y="38"/>
                    </a:cubicBezTo>
                    <a:cubicBezTo>
                      <a:pt x="409" y="37"/>
                      <a:pt x="409" y="37"/>
                      <a:pt x="408" y="38"/>
                    </a:cubicBezTo>
                    <a:cubicBezTo>
                      <a:pt x="407" y="38"/>
                      <a:pt x="406" y="39"/>
                      <a:pt x="406" y="38"/>
                    </a:cubicBezTo>
                    <a:cubicBezTo>
                      <a:pt x="405" y="37"/>
                      <a:pt x="404" y="37"/>
                      <a:pt x="403" y="36"/>
                    </a:cubicBezTo>
                    <a:cubicBezTo>
                      <a:pt x="402" y="35"/>
                      <a:pt x="401" y="34"/>
                      <a:pt x="400" y="34"/>
                    </a:cubicBezTo>
                    <a:cubicBezTo>
                      <a:pt x="399" y="34"/>
                      <a:pt x="398" y="36"/>
                      <a:pt x="397" y="36"/>
                    </a:cubicBezTo>
                    <a:cubicBezTo>
                      <a:pt x="396" y="36"/>
                      <a:pt x="396" y="35"/>
                      <a:pt x="395" y="35"/>
                    </a:cubicBezTo>
                    <a:cubicBezTo>
                      <a:pt x="395" y="35"/>
                      <a:pt x="394" y="35"/>
                      <a:pt x="395" y="36"/>
                    </a:cubicBezTo>
                    <a:cubicBezTo>
                      <a:pt x="395" y="37"/>
                      <a:pt x="395" y="37"/>
                      <a:pt x="396" y="38"/>
                    </a:cubicBezTo>
                    <a:cubicBezTo>
                      <a:pt x="396" y="39"/>
                      <a:pt x="397" y="40"/>
                      <a:pt x="398" y="39"/>
                    </a:cubicBezTo>
                    <a:cubicBezTo>
                      <a:pt x="400" y="39"/>
                      <a:pt x="402" y="40"/>
                      <a:pt x="403" y="41"/>
                    </a:cubicBezTo>
                    <a:cubicBezTo>
                      <a:pt x="403" y="42"/>
                      <a:pt x="404" y="43"/>
                      <a:pt x="402" y="43"/>
                    </a:cubicBezTo>
                    <a:cubicBezTo>
                      <a:pt x="400" y="43"/>
                      <a:pt x="398" y="41"/>
                      <a:pt x="397" y="40"/>
                    </a:cubicBezTo>
                    <a:cubicBezTo>
                      <a:pt x="396" y="40"/>
                      <a:pt x="395" y="40"/>
                      <a:pt x="394" y="41"/>
                    </a:cubicBezTo>
                    <a:cubicBezTo>
                      <a:pt x="392" y="42"/>
                      <a:pt x="391" y="41"/>
                      <a:pt x="389" y="41"/>
                    </a:cubicBezTo>
                    <a:cubicBezTo>
                      <a:pt x="387" y="41"/>
                      <a:pt x="382" y="42"/>
                      <a:pt x="379" y="42"/>
                    </a:cubicBezTo>
                    <a:cubicBezTo>
                      <a:pt x="377" y="42"/>
                      <a:pt x="375" y="42"/>
                      <a:pt x="371" y="41"/>
                    </a:cubicBezTo>
                    <a:cubicBezTo>
                      <a:pt x="368" y="39"/>
                      <a:pt x="364" y="39"/>
                      <a:pt x="363" y="38"/>
                    </a:cubicBezTo>
                    <a:cubicBezTo>
                      <a:pt x="361" y="38"/>
                      <a:pt x="357" y="37"/>
                      <a:pt x="356" y="36"/>
                    </a:cubicBezTo>
                    <a:cubicBezTo>
                      <a:pt x="355" y="34"/>
                      <a:pt x="356" y="31"/>
                      <a:pt x="353" y="31"/>
                    </a:cubicBezTo>
                    <a:cubicBezTo>
                      <a:pt x="350" y="31"/>
                      <a:pt x="347" y="32"/>
                      <a:pt x="344" y="33"/>
                    </a:cubicBezTo>
                    <a:cubicBezTo>
                      <a:pt x="342" y="33"/>
                      <a:pt x="340" y="33"/>
                      <a:pt x="339" y="34"/>
                    </a:cubicBezTo>
                    <a:cubicBezTo>
                      <a:pt x="338" y="35"/>
                      <a:pt x="337" y="36"/>
                      <a:pt x="337" y="36"/>
                    </a:cubicBezTo>
                    <a:cubicBezTo>
                      <a:pt x="337" y="37"/>
                      <a:pt x="340" y="37"/>
                      <a:pt x="341" y="37"/>
                    </a:cubicBezTo>
                    <a:cubicBezTo>
                      <a:pt x="342" y="38"/>
                      <a:pt x="343" y="39"/>
                      <a:pt x="343" y="38"/>
                    </a:cubicBezTo>
                    <a:cubicBezTo>
                      <a:pt x="343" y="37"/>
                      <a:pt x="343" y="36"/>
                      <a:pt x="344" y="36"/>
                    </a:cubicBezTo>
                    <a:cubicBezTo>
                      <a:pt x="345" y="36"/>
                      <a:pt x="345" y="37"/>
                      <a:pt x="346" y="37"/>
                    </a:cubicBezTo>
                    <a:cubicBezTo>
                      <a:pt x="348" y="36"/>
                      <a:pt x="348" y="35"/>
                      <a:pt x="351" y="34"/>
                    </a:cubicBezTo>
                    <a:cubicBezTo>
                      <a:pt x="353" y="33"/>
                      <a:pt x="355" y="33"/>
                      <a:pt x="354" y="34"/>
                    </a:cubicBezTo>
                    <a:cubicBezTo>
                      <a:pt x="353" y="35"/>
                      <a:pt x="351" y="36"/>
                      <a:pt x="350" y="37"/>
                    </a:cubicBezTo>
                    <a:cubicBezTo>
                      <a:pt x="349" y="38"/>
                      <a:pt x="347" y="38"/>
                      <a:pt x="346" y="39"/>
                    </a:cubicBezTo>
                    <a:cubicBezTo>
                      <a:pt x="345" y="39"/>
                      <a:pt x="344" y="39"/>
                      <a:pt x="343" y="39"/>
                    </a:cubicBezTo>
                    <a:cubicBezTo>
                      <a:pt x="342" y="40"/>
                      <a:pt x="341" y="41"/>
                      <a:pt x="342" y="42"/>
                    </a:cubicBezTo>
                    <a:cubicBezTo>
                      <a:pt x="342" y="43"/>
                      <a:pt x="343" y="42"/>
                      <a:pt x="344" y="44"/>
                    </a:cubicBezTo>
                    <a:cubicBezTo>
                      <a:pt x="344" y="46"/>
                      <a:pt x="342" y="46"/>
                      <a:pt x="344" y="47"/>
                    </a:cubicBezTo>
                    <a:cubicBezTo>
                      <a:pt x="345" y="48"/>
                      <a:pt x="345" y="48"/>
                      <a:pt x="346" y="49"/>
                    </a:cubicBezTo>
                    <a:cubicBezTo>
                      <a:pt x="347" y="50"/>
                      <a:pt x="346" y="51"/>
                      <a:pt x="345" y="51"/>
                    </a:cubicBezTo>
                    <a:cubicBezTo>
                      <a:pt x="344" y="50"/>
                      <a:pt x="343" y="49"/>
                      <a:pt x="343" y="49"/>
                    </a:cubicBezTo>
                    <a:cubicBezTo>
                      <a:pt x="343" y="50"/>
                      <a:pt x="343" y="51"/>
                      <a:pt x="343" y="52"/>
                    </a:cubicBezTo>
                    <a:cubicBezTo>
                      <a:pt x="343" y="52"/>
                      <a:pt x="341" y="51"/>
                      <a:pt x="341" y="50"/>
                    </a:cubicBezTo>
                    <a:cubicBezTo>
                      <a:pt x="340" y="49"/>
                      <a:pt x="339" y="49"/>
                      <a:pt x="339" y="49"/>
                    </a:cubicBezTo>
                    <a:cubicBezTo>
                      <a:pt x="338" y="49"/>
                      <a:pt x="338" y="48"/>
                      <a:pt x="339" y="48"/>
                    </a:cubicBezTo>
                    <a:cubicBezTo>
                      <a:pt x="340" y="48"/>
                      <a:pt x="342" y="48"/>
                      <a:pt x="341" y="47"/>
                    </a:cubicBezTo>
                    <a:cubicBezTo>
                      <a:pt x="341" y="46"/>
                      <a:pt x="340" y="46"/>
                      <a:pt x="340" y="46"/>
                    </a:cubicBezTo>
                    <a:cubicBezTo>
                      <a:pt x="341" y="46"/>
                      <a:pt x="342" y="46"/>
                      <a:pt x="342" y="45"/>
                    </a:cubicBezTo>
                    <a:cubicBezTo>
                      <a:pt x="341" y="44"/>
                      <a:pt x="340" y="43"/>
                      <a:pt x="340" y="44"/>
                    </a:cubicBezTo>
                    <a:cubicBezTo>
                      <a:pt x="341" y="44"/>
                      <a:pt x="341" y="45"/>
                      <a:pt x="340" y="45"/>
                    </a:cubicBezTo>
                    <a:cubicBezTo>
                      <a:pt x="339" y="45"/>
                      <a:pt x="338" y="45"/>
                      <a:pt x="338" y="45"/>
                    </a:cubicBezTo>
                    <a:cubicBezTo>
                      <a:pt x="338" y="44"/>
                      <a:pt x="340" y="43"/>
                      <a:pt x="339" y="43"/>
                    </a:cubicBezTo>
                    <a:cubicBezTo>
                      <a:pt x="338" y="43"/>
                      <a:pt x="338" y="44"/>
                      <a:pt x="337" y="44"/>
                    </a:cubicBezTo>
                    <a:cubicBezTo>
                      <a:pt x="336" y="44"/>
                      <a:pt x="335" y="45"/>
                      <a:pt x="335" y="44"/>
                    </a:cubicBezTo>
                    <a:cubicBezTo>
                      <a:pt x="335" y="43"/>
                      <a:pt x="335" y="42"/>
                      <a:pt x="335" y="42"/>
                    </a:cubicBezTo>
                    <a:cubicBezTo>
                      <a:pt x="334" y="42"/>
                      <a:pt x="332" y="42"/>
                      <a:pt x="332" y="42"/>
                    </a:cubicBezTo>
                    <a:cubicBezTo>
                      <a:pt x="331" y="41"/>
                      <a:pt x="330" y="39"/>
                      <a:pt x="329" y="39"/>
                    </a:cubicBezTo>
                    <a:cubicBezTo>
                      <a:pt x="328" y="39"/>
                      <a:pt x="326" y="42"/>
                      <a:pt x="325" y="42"/>
                    </a:cubicBezTo>
                    <a:cubicBezTo>
                      <a:pt x="324" y="42"/>
                      <a:pt x="307" y="43"/>
                      <a:pt x="304" y="42"/>
                    </a:cubicBezTo>
                    <a:cubicBezTo>
                      <a:pt x="302" y="41"/>
                      <a:pt x="297" y="42"/>
                      <a:pt x="300" y="40"/>
                    </a:cubicBezTo>
                    <a:cubicBezTo>
                      <a:pt x="302" y="39"/>
                      <a:pt x="303" y="37"/>
                      <a:pt x="305" y="37"/>
                    </a:cubicBezTo>
                    <a:cubicBezTo>
                      <a:pt x="306" y="37"/>
                      <a:pt x="309" y="37"/>
                      <a:pt x="307" y="35"/>
                    </a:cubicBezTo>
                    <a:cubicBezTo>
                      <a:pt x="304" y="33"/>
                      <a:pt x="304" y="31"/>
                      <a:pt x="301" y="31"/>
                    </a:cubicBezTo>
                    <a:cubicBezTo>
                      <a:pt x="298" y="31"/>
                      <a:pt x="297" y="30"/>
                      <a:pt x="296" y="30"/>
                    </a:cubicBezTo>
                    <a:cubicBezTo>
                      <a:pt x="295" y="31"/>
                      <a:pt x="296" y="32"/>
                      <a:pt x="294" y="32"/>
                    </a:cubicBezTo>
                    <a:cubicBezTo>
                      <a:pt x="292" y="32"/>
                      <a:pt x="292" y="31"/>
                      <a:pt x="291" y="31"/>
                    </a:cubicBezTo>
                    <a:cubicBezTo>
                      <a:pt x="289" y="30"/>
                      <a:pt x="283" y="29"/>
                      <a:pt x="281" y="28"/>
                    </a:cubicBezTo>
                    <a:cubicBezTo>
                      <a:pt x="278" y="27"/>
                      <a:pt x="276" y="28"/>
                      <a:pt x="274" y="27"/>
                    </a:cubicBezTo>
                    <a:cubicBezTo>
                      <a:pt x="272" y="26"/>
                      <a:pt x="268" y="23"/>
                      <a:pt x="266" y="22"/>
                    </a:cubicBezTo>
                    <a:cubicBezTo>
                      <a:pt x="263" y="22"/>
                      <a:pt x="258" y="21"/>
                      <a:pt x="256" y="22"/>
                    </a:cubicBezTo>
                    <a:cubicBezTo>
                      <a:pt x="255" y="23"/>
                      <a:pt x="254" y="26"/>
                      <a:pt x="253" y="26"/>
                    </a:cubicBezTo>
                    <a:cubicBezTo>
                      <a:pt x="252" y="26"/>
                      <a:pt x="248" y="27"/>
                      <a:pt x="248" y="26"/>
                    </a:cubicBezTo>
                    <a:cubicBezTo>
                      <a:pt x="248" y="25"/>
                      <a:pt x="251" y="23"/>
                      <a:pt x="250" y="23"/>
                    </a:cubicBezTo>
                    <a:cubicBezTo>
                      <a:pt x="249" y="22"/>
                      <a:pt x="247" y="23"/>
                      <a:pt x="247" y="22"/>
                    </a:cubicBezTo>
                    <a:cubicBezTo>
                      <a:pt x="248" y="21"/>
                      <a:pt x="248" y="18"/>
                      <a:pt x="247" y="18"/>
                    </a:cubicBezTo>
                    <a:cubicBezTo>
                      <a:pt x="246" y="18"/>
                      <a:pt x="245" y="19"/>
                      <a:pt x="245" y="19"/>
                    </a:cubicBezTo>
                    <a:cubicBezTo>
                      <a:pt x="244" y="19"/>
                      <a:pt x="242" y="20"/>
                      <a:pt x="243" y="20"/>
                    </a:cubicBezTo>
                    <a:cubicBezTo>
                      <a:pt x="243" y="21"/>
                      <a:pt x="242" y="20"/>
                      <a:pt x="243" y="20"/>
                    </a:cubicBezTo>
                    <a:cubicBezTo>
                      <a:pt x="244" y="20"/>
                      <a:pt x="245" y="20"/>
                      <a:pt x="245" y="20"/>
                    </a:cubicBezTo>
                    <a:cubicBezTo>
                      <a:pt x="244" y="21"/>
                      <a:pt x="243" y="22"/>
                      <a:pt x="243" y="22"/>
                    </a:cubicBezTo>
                    <a:cubicBezTo>
                      <a:pt x="244" y="22"/>
                      <a:pt x="246" y="23"/>
                      <a:pt x="245" y="23"/>
                    </a:cubicBezTo>
                    <a:cubicBezTo>
                      <a:pt x="245" y="23"/>
                      <a:pt x="242" y="23"/>
                      <a:pt x="242" y="24"/>
                    </a:cubicBezTo>
                    <a:cubicBezTo>
                      <a:pt x="242" y="25"/>
                      <a:pt x="242" y="27"/>
                      <a:pt x="241" y="26"/>
                    </a:cubicBezTo>
                    <a:cubicBezTo>
                      <a:pt x="240" y="26"/>
                      <a:pt x="236" y="24"/>
                      <a:pt x="235" y="23"/>
                    </a:cubicBezTo>
                    <a:cubicBezTo>
                      <a:pt x="235" y="22"/>
                      <a:pt x="233" y="18"/>
                      <a:pt x="232" y="18"/>
                    </a:cubicBezTo>
                    <a:cubicBezTo>
                      <a:pt x="231" y="17"/>
                      <a:pt x="227" y="13"/>
                      <a:pt x="226" y="13"/>
                    </a:cubicBezTo>
                    <a:cubicBezTo>
                      <a:pt x="225" y="13"/>
                      <a:pt x="225" y="14"/>
                      <a:pt x="226" y="15"/>
                    </a:cubicBezTo>
                    <a:cubicBezTo>
                      <a:pt x="228" y="16"/>
                      <a:pt x="230" y="17"/>
                      <a:pt x="230" y="18"/>
                    </a:cubicBezTo>
                    <a:cubicBezTo>
                      <a:pt x="230" y="18"/>
                      <a:pt x="228" y="18"/>
                      <a:pt x="227" y="18"/>
                    </a:cubicBezTo>
                    <a:cubicBezTo>
                      <a:pt x="227" y="18"/>
                      <a:pt x="225" y="18"/>
                      <a:pt x="225" y="19"/>
                    </a:cubicBezTo>
                    <a:cubicBezTo>
                      <a:pt x="225" y="20"/>
                      <a:pt x="225" y="21"/>
                      <a:pt x="224" y="21"/>
                    </a:cubicBezTo>
                    <a:cubicBezTo>
                      <a:pt x="223" y="21"/>
                      <a:pt x="221" y="23"/>
                      <a:pt x="221" y="23"/>
                    </a:cubicBezTo>
                    <a:cubicBezTo>
                      <a:pt x="220" y="23"/>
                      <a:pt x="222" y="21"/>
                      <a:pt x="221" y="21"/>
                    </a:cubicBezTo>
                    <a:cubicBezTo>
                      <a:pt x="220" y="22"/>
                      <a:pt x="217" y="22"/>
                      <a:pt x="216" y="22"/>
                    </a:cubicBezTo>
                    <a:cubicBezTo>
                      <a:pt x="215" y="23"/>
                      <a:pt x="213" y="26"/>
                      <a:pt x="212" y="27"/>
                    </a:cubicBezTo>
                    <a:cubicBezTo>
                      <a:pt x="211" y="27"/>
                      <a:pt x="210" y="28"/>
                      <a:pt x="210" y="27"/>
                    </a:cubicBezTo>
                    <a:cubicBezTo>
                      <a:pt x="210" y="27"/>
                      <a:pt x="210" y="26"/>
                      <a:pt x="210" y="26"/>
                    </a:cubicBezTo>
                    <a:cubicBezTo>
                      <a:pt x="209" y="25"/>
                      <a:pt x="209" y="25"/>
                      <a:pt x="209" y="26"/>
                    </a:cubicBezTo>
                    <a:cubicBezTo>
                      <a:pt x="208" y="26"/>
                      <a:pt x="205" y="26"/>
                      <a:pt x="205" y="26"/>
                    </a:cubicBezTo>
                    <a:cubicBezTo>
                      <a:pt x="204" y="27"/>
                      <a:pt x="204" y="28"/>
                      <a:pt x="203" y="28"/>
                    </a:cubicBezTo>
                    <a:cubicBezTo>
                      <a:pt x="202" y="28"/>
                      <a:pt x="201" y="30"/>
                      <a:pt x="200" y="30"/>
                    </a:cubicBezTo>
                    <a:cubicBezTo>
                      <a:pt x="199" y="31"/>
                      <a:pt x="201" y="31"/>
                      <a:pt x="201" y="32"/>
                    </a:cubicBezTo>
                    <a:cubicBezTo>
                      <a:pt x="201" y="32"/>
                      <a:pt x="199" y="33"/>
                      <a:pt x="198" y="33"/>
                    </a:cubicBezTo>
                    <a:cubicBezTo>
                      <a:pt x="197" y="33"/>
                      <a:pt x="195" y="32"/>
                      <a:pt x="196" y="31"/>
                    </a:cubicBezTo>
                    <a:cubicBezTo>
                      <a:pt x="197" y="30"/>
                      <a:pt x="199" y="30"/>
                      <a:pt x="199" y="29"/>
                    </a:cubicBezTo>
                    <a:cubicBezTo>
                      <a:pt x="200" y="28"/>
                      <a:pt x="201" y="28"/>
                      <a:pt x="202" y="27"/>
                    </a:cubicBezTo>
                    <a:cubicBezTo>
                      <a:pt x="203" y="26"/>
                      <a:pt x="204" y="24"/>
                      <a:pt x="206" y="24"/>
                    </a:cubicBezTo>
                    <a:cubicBezTo>
                      <a:pt x="207" y="24"/>
                      <a:pt x="209" y="24"/>
                      <a:pt x="209" y="24"/>
                    </a:cubicBezTo>
                    <a:cubicBezTo>
                      <a:pt x="209" y="25"/>
                      <a:pt x="209" y="25"/>
                      <a:pt x="210" y="24"/>
                    </a:cubicBezTo>
                    <a:cubicBezTo>
                      <a:pt x="211" y="23"/>
                      <a:pt x="214" y="21"/>
                      <a:pt x="215" y="21"/>
                    </a:cubicBezTo>
                    <a:cubicBezTo>
                      <a:pt x="217" y="20"/>
                      <a:pt x="218" y="20"/>
                      <a:pt x="218" y="20"/>
                    </a:cubicBezTo>
                    <a:cubicBezTo>
                      <a:pt x="219" y="19"/>
                      <a:pt x="219" y="18"/>
                      <a:pt x="218" y="18"/>
                    </a:cubicBezTo>
                    <a:cubicBezTo>
                      <a:pt x="217" y="18"/>
                      <a:pt x="216" y="18"/>
                      <a:pt x="214" y="18"/>
                    </a:cubicBezTo>
                    <a:cubicBezTo>
                      <a:pt x="213" y="18"/>
                      <a:pt x="211" y="19"/>
                      <a:pt x="210" y="20"/>
                    </a:cubicBezTo>
                    <a:cubicBezTo>
                      <a:pt x="209" y="20"/>
                      <a:pt x="209" y="21"/>
                      <a:pt x="207" y="21"/>
                    </a:cubicBezTo>
                    <a:cubicBezTo>
                      <a:pt x="206" y="21"/>
                      <a:pt x="204" y="22"/>
                      <a:pt x="203" y="22"/>
                    </a:cubicBezTo>
                    <a:cubicBezTo>
                      <a:pt x="202" y="22"/>
                      <a:pt x="200" y="23"/>
                      <a:pt x="199" y="24"/>
                    </a:cubicBezTo>
                    <a:cubicBezTo>
                      <a:pt x="198" y="25"/>
                      <a:pt x="196" y="26"/>
                      <a:pt x="195" y="26"/>
                    </a:cubicBezTo>
                    <a:cubicBezTo>
                      <a:pt x="194" y="27"/>
                      <a:pt x="192" y="28"/>
                      <a:pt x="193" y="27"/>
                    </a:cubicBezTo>
                    <a:cubicBezTo>
                      <a:pt x="194" y="26"/>
                      <a:pt x="195" y="25"/>
                      <a:pt x="194" y="25"/>
                    </a:cubicBezTo>
                    <a:cubicBezTo>
                      <a:pt x="193" y="25"/>
                      <a:pt x="191" y="24"/>
                      <a:pt x="191" y="23"/>
                    </a:cubicBezTo>
                    <a:cubicBezTo>
                      <a:pt x="191" y="23"/>
                      <a:pt x="190" y="24"/>
                      <a:pt x="190" y="25"/>
                    </a:cubicBezTo>
                    <a:cubicBezTo>
                      <a:pt x="190" y="25"/>
                      <a:pt x="189" y="25"/>
                      <a:pt x="187" y="26"/>
                    </a:cubicBezTo>
                    <a:cubicBezTo>
                      <a:pt x="185" y="26"/>
                      <a:pt x="185" y="26"/>
                      <a:pt x="184" y="27"/>
                    </a:cubicBezTo>
                    <a:cubicBezTo>
                      <a:pt x="183" y="27"/>
                      <a:pt x="181" y="28"/>
                      <a:pt x="182" y="28"/>
                    </a:cubicBezTo>
                    <a:cubicBezTo>
                      <a:pt x="182" y="29"/>
                      <a:pt x="183" y="29"/>
                      <a:pt x="183" y="29"/>
                    </a:cubicBezTo>
                    <a:cubicBezTo>
                      <a:pt x="183" y="30"/>
                      <a:pt x="182" y="31"/>
                      <a:pt x="183" y="31"/>
                    </a:cubicBezTo>
                    <a:cubicBezTo>
                      <a:pt x="185" y="31"/>
                      <a:pt x="187" y="31"/>
                      <a:pt x="188" y="30"/>
                    </a:cubicBezTo>
                    <a:cubicBezTo>
                      <a:pt x="189" y="29"/>
                      <a:pt x="192" y="27"/>
                      <a:pt x="192" y="28"/>
                    </a:cubicBezTo>
                    <a:cubicBezTo>
                      <a:pt x="191" y="28"/>
                      <a:pt x="189" y="30"/>
                      <a:pt x="189" y="30"/>
                    </a:cubicBezTo>
                    <a:cubicBezTo>
                      <a:pt x="189" y="31"/>
                      <a:pt x="192" y="34"/>
                      <a:pt x="191" y="33"/>
                    </a:cubicBezTo>
                    <a:cubicBezTo>
                      <a:pt x="190" y="32"/>
                      <a:pt x="191" y="32"/>
                      <a:pt x="188" y="31"/>
                    </a:cubicBezTo>
                    <a:cubicBezTo>
                      <a:pt x="186" y="31"/>
                      <a:pt x="185" y="32"/>
                      <a:pt x="185" y="33"/>
                    </a:cubicBezTo>
                    <a:cubicBezTo>
                      <a:pt x="184" y="33"/>
                      <a:pt x="182" y="32"/>
                      <a:pt x="181" y="32"/>
                    </a:cubicBezTo>
                    <a:cubicBezTo>
                      <a:pt x="180" y="31"/>
                      <a:pt x="176" y="32"/>
                      <a:pt x="174" y="31"/>
                    </a:cubicBezTo>
                    <a:cubicBezTo>
                      <a:pt x="172" y="30"/>
                      <a:pt x="166" y="27"/>
                      <a:pt x="165" y="26"/>
                    </a:cubicBezTo>
                    <a:cubicBezTo>
                      <a:pt x="164" y="25"/>
                      <a:pt x="163" y="24"/>
                      <a:pt x="164" y="24"/>
                    </a:cubicBezTo>
                    <a:cubicBezTo>
                      <a:pt x="165" y="24"/>
                      <a:pt x="164" y="24"/>
                      <a:pt x="163" y="24"/>
                    </a:cubicBezTo>
                    <a:cubicBezTo>
                      <a:pt x="162" y="24"/>
                      <a:pt x="156" y="25"/>
                      <a:pt x="153" y="24"/>
                    </a:cubicBezTo>
                    <a:cubicBezTo>
                      <a:pt x="153" y="24"/>
                      <a:pt x="152" y="24"/>
                      <a:pt x="152" y="24"/>
                    </a:cubicBezTo>
                    <a:cubicBezTo>
                      <a:pt x="150" y="23"/>
                      <a:pt x="146" y="21"/>
                      <a:pt x="144" y="20"/>
                    </a:cubicBezTo>
                    <a:cubicBezTo>
                      <a:pt x="141" y="19"/>
                      <a:pt x="134" y="20"/>
                      <a:pt x="131" y="20"/>
                    </a:cubicBezTo>
                    <a:cubicBezTo>
                      <a:pt x="129" y="20"/>
                      <a:pt x="125" y="19"/>
                      <a:pt x="121" y="18"/>
                    </a:cubicBezTo>
                    <a:cubicBezTo>
                      <a:pt x="116" y="18"/>
                      <a:pt x="111" y="17"/>
                      <a:pt x="108" y="16"/>
                    </a:cubicBezTo>
                    <a:cubicBezTo>
                      <a:pt x="105" y="15"/>
                      <a:pt x="101" y="15"/>
                      <a:pt x="99" y="16"/>
                    </a:cubicBezTo>
                    <a:cubicBezTo>
                      <a:pt x="98" y="16"/>
                      <a:pt x="95" y="16"/>
                      <a:pt x="94" y="16"/>
                    </a:cubicBezTo>
                    <a:cubicBezTo>
                      <a:pt x="93" y="16"/>
                      <a:pt x="91" y="15"/>
                      <a:pt x="90" y="15"/>
                    </a:cubicBezTo>
                    <a:cubicBezTo>
                      <a:pt x="88" y="15"/>
                      <a:pt x="86" y="15"/>
                      <a:pt x="87" y="14"/>
                    </a:cubicBezTo>
                    <a:cubicBezTo>
                      <a:pt x="88" y="13"/>
                      <a:pt x="88" y="12"/>
                      <a:pt x="88" y="12"/>
                    </a:cubicBezTo>
                    <a:cubicBezTo>
                      <a:pt x="88" y="11"/>
                      <a:pt x="84" y="11"/>
                      <a:pt x="84" y="11"/>
                    </a:cubicBezTo>
                    <a:cubicBezTo>
                      <a:pt x="83" y="11"/>
                      <a:pt x="82" y="11"/>
                      <a:pt x="80" y="11"/>
                    </a:cubicBezTo>
                    <a:cubicBezTo>
                      <a:pt x="78" y="12"/>
                      <a:pt x="75" y="13"/>
                      <a:pt x="75" y="11"/>
                    </a:cubicBezTo>
                    <a:cubicBezTo>
                      <a:pt x="75" y="10"/>
                      <a:pt x="75" y="9"/>
                      <a:pt x="74" y="9"/>
                    </a:cubicBezTo>
                    <a:cubicBezTo>
                      <a:pt x="73" y="9"/>
                      <a:pt x="72" y="9"/>
                      <a:pt x="71" y="10"/>
                    </a:cubicBezTo>
                    <a:cubicBezTo>
                      <a:pt x="70" y="11"/>
                      <a:pt x="70" y="12"/>
                      <a:pt x="69" y="12"/>
                    </a:cubicBezTo>
                    <a:cubicBezTo>
                      <a:pt x="68" y="11"/>
                      <a:pt x="66" y="10"/>
                      <a:pt x="67" y="10"/>
                    </a:cubicBezTo>
                    <a:cubicBezTo>
                      <a:pt x="68" y="9"/>
                      <a:pt x="70" y="9"/>
                      <a:pt x="70" y="9"/>
                    </a:cubicBezTo>
                    <a:cubicBezTo>
                      <a:pt x="69" y="8"/>
                      <a:pt x="68" y="8"/>
                      <a:pt x="64" y="7"/>
                    </a:cubicBezTo>
                    <a:cubicBezTo>
                      <a:pt x="61" y="6"/>
                      <a:pt x="61" y="11"/>
                      <a:pt x="58" y="12"/>
                    </a:cubicBezTo>
                    <a:cubicBezTo>
                      <a:pt x="54" y="13"/>
                      <a:pt x="51" y="11"/>
                      <a:pt x="48" y="12"/>
                    </a:cubicBezTo>
                    <a:cubicBezTo>
                      <a:pt x="45" y="13"/>
                      <a:pt x="44" y="14"/>
                      <a:pt x="45" y="14"/>
                    </a:cubicBezTo>
                    <a:cubicBezTo>
                      <a:pt x="46" y="15"/>
                      <a:pt x="47" y="15"/>
                      <a:pt x="47" y="16"/>
                    </a:cubicBezTo>
                    <a:cubicBezTo>
                      <a:pt x="46" y="16"/>
                      <a:pt x="45" y="15"/>
                      <a:pt x="45" y="15"/>
                    </a:cubicBezTo>
                    <a:cubicBezTo>
                      <a:pt x="44" y="16"/>
                      <a:pt x="46" y="18"/>
                      <a:pt x="45" y="18"/>
                    </a:cubicBezTo>
                    <a:cubicBezTo>
                      <a:pt x="44" y="18"/>
                      <a:pt x="44" y="14"/>
                      <a:pt x="43" y="15"/>
                    </a:cubicBezTo>
                    <a:cubicBezTo>
                      <a:pt x="42" y="15"/>
                      <a:pt x="40" y="18"/>
                      <a:pt x="38" y="18"/>
                    </a:cubicBezTo>
                    <a:cubicBezTo>
                      <a:pt x="36" y="18"/>
                      <a:pt x="34" y="17"/>
                      <a:pt x="32" y="19"/>
                    </a:cubicBezTo>
                    <a:cubicBezTo>
                      <a:pt x="30" y="21"/>
                      <a:pt x="28" y="22"/>
                      <a:pt x="27" y="24"/>
                    </a:cubicBezTo>
                    <a:cubicBezTo>
                      <a:pt x="26" y="26"/>
                      <a:pt x="27" y="28"/>
                      <a:pt x="24" y="30"/>
                    </a:cubicBezTo>
                    <a:cubicBezTo>
                      <a:pt x="21" y="31"/>
                      <a:pt x="20" y="32"/>
                      <a:pt x="19" y="32"/>
                    </a:cubicBezTo>
                    <a:cubicBezTo>
                      <a:pt x="18" y="32"/>
                      <a:pt x="12" y="32"/>
                      <a:pt x="11" y="32"/>
                    </a:cubicBezTo>
                    <a:cubicBezTo>
                      <a:pt x="10" y="32"/>
                      <a:pt x="10" y="34"/>
                      <a:pt x="10" y="35"/>
                    </a:cubicBezTo>
                    <a:cubicBezTo>
                      <a:pt x="9" y="36"/>
                      <a:pt x="7" y="37"/>
                      <a:pt x="8" y="37"/>
                    </a:cubicBezTo>
                    <a:cubicBezTo>
                      <a:pt x="8" y="37"/>
                      <a:pt x="10" y="38"/>
                      <a:pt x="11" y="39"/>
                    </a:cubicBezTo>
                    <a:cubicBezTo>
                      <a:pt x="12" y="39"/>
                      <a:pt x="13" y="39"/>
                      <a:pt x="14" y="40"/>
                    </a:cubicBezTo>
                    <a:cubicBezTo>
                      <a:pt x="16" y="41"/>
                      <a:pt x="23" y="45"/>
                      <a:pt x="23" y="47"/>
                    </a:cubicBezTo>
                    <a:cubicBezTo>
                      <a:pt x="24" y="48"/>
                      <a:pt x="24" y="49"/>
                      <a:pt x="25" y="49"/>
                    </a:cubicBezTo>
                    <a:cubicBezTo>
                      <a:pt x="26" y="50"/>
                      <a:pt x="29" y="51"/>
                      <a:pt x="30" y="50"/>
                    </a:cubicBezTo>
                    <a:cubicBezTo>
                      <a:pt x="31" y="49"/>
                      <a:pt x="31" y="49"/>
                      <a:pt x="32" y="49"/>
                    </a:cubicBezTo>
                    <a:cubicBezTo>
                      <a:pt x="32" y="50"/>
                      <a:pt x="35" y="49"/>
                      <a:pt x="35" y="50"/>
                    </a:cubicBezTo>
                    <a:cubicBezTo>
                      <a:pt x="36" y="51"/>
                      <a:pt x="35" y="53"/>
                      <a:pt x="34" y="52"/>
                    </a:cubicBezTo>
                    <a:cubicBezTo>
                      <a:pt x="33" y="52"/>
                      <a:pt x="31" y="51"/>
                      <a:pt x="31" y="52"/>
                    </a:cubicBezTo>
                    <a:cubicBezTo>
                      <a:pt x="30" y="52"/>
                      <a:pt x="31" y="52"/>
                      <a:pt x="32" y="53"/>
                    </a:cubicBezTo>
                    <a:cubicBezTo>
                      <a:pt x="33" y="54"/>
                      <a:pt x="34" y="56"/>
                      <a:pt x="35" y="56"/>
                    </a:cubicBezTo>
                    <a:cubicBezTo>
                      <a:pt x="36" y="56"/>
                      <a:pt x="37" y="55"/>
                      <a:pt x="38" y="54"/>
                    </a:cubicBezTo>
                    <a:cubicBezTo>
                      <a:pt x="39" y="53"/>
                      <a:pt x="41" y="54"/>
                      <a:pt x="43" y="54"/>
                    </a:cubicBezTo>
                    <a:cubicBezTo>
                      <a:pt x="44" y="54"/>
                      <a:pt x="44" y="56"/>
                      <a:pt x="42" y="56"/>
                    </a:cubicBezTo>
                    <a:cubicBezTo>
                      <a:pt x="40" y="56"/>
                      <a:pt x="38" y="56"/>
                      <a:pt x="39" y="57"/>
                    </a:cubicBezTo>
                    <a:cubicBezTo>
                      <a:pt x="39" y="58"/>
                      <a:pt x="39" y="58"/>
                      <a:pt x="38" y="58"/>
                    </a:cubicBezTo>
                    <a:cubicBezTo>
                      <a:pt x="37" y="57"/>
                      <a:pt x="36" y="58"/>
                      <a:pt x="35" y="59"/>
                    </a:cubicBezTo>
                    <a:cubicBezTo>
                      <a:pt x="34" y="60"/>
                      <a:pt x="24" y="60"/>
                      <a:pt x="23" y="59"/>
                    </a:cubicBezTo>
                    <a:cubicBezTo>
                      <a:pt x="22" y="58"/>
                      <a:pt x="22" y="57"/>
                      <a:pt x="23" y="56"/>
                    </a:cubicBezTo>
                    <a:cubicBezTo>
                      <a:pt x="24" y="55"/>
                      <a:pt x="24" y="55"/>
                      <a:pt x="23" y="55"/>
                    </a:cubicBezTo>
                    <a:cubicBezTo>
                      <a:pt x="21" y="55"/>
                      <a:pt x="15" y="56"/>
                      <a:pt x="14" y="56"/>
                    </a:cubicBezTo>
                    <a:cubicBezTo>
                      <a:pt x="13" y="57"/>
                      <a:pt x="12" y="57"/>
                      <a:pt x="13" y="58"/>
                    </a:cubicBezTo>
                    <a:cubicBezTo>
                      <a:pt x="14" y="58"/>
                      <a:pt x="13" y="59"/>
                      <a:pt x="12" y="59"/>
                    </a:cubicBezTo>
                    <a:cubicBezTo>
                      <a:pt x="10" y="58"/>
                      <a:pt x="8" y="58"/>
                      <a:pt x="7" y="59"/>
                    </a:cubicBezTo>
                    <a:cubicBezTo>
                      <a:pt x="5" y="60"/>
                      <a:pt x="6" y="61"/>
                      <a:pt x="4" y="61"/>
                    </a:cubicBezTo>
                    <a:cubicBezTo>
                      <a:pt x="3" y="61"/>
                      <a:pt x="2" y="63"/>
                      <a:pt x="1" y="63"/>
                    </a:cubicBezTo>
                    <a:cubicBezTo>
                      <a:pt x="0" y="64"/>
                      <a:pt x="0" y="64"/>
                      <a:pt x="1" y="65"/>
                    </a:cubicBezTo>
                    <a:cubicBezTo>
                      <a:pt x="3" y="65"/>
                      <a:pt x="6" y="66"/>
                      <a:pt x="8" y="66"/>
                    </a:cubicBezTo>
                    <a:cubicBezTo>
                      <a:pt x="9" y="66"/>
                      <a:pt x="10" y="67"/>
                      <a:pt x="9" y="67"/>
                    </a:cubicBezTo>
                    <a:cubicBezTo>
                      <a:pt x="7" y="68"/>
                      <a:pt x="5" y="69"/>
                      <a:pt x="7" y="69"/>
                    </a:cubicBezTo>
                    <a:cubicBezTo>
                      <a:pt x="8" y="70"/>
                      <a:pt x="8" y="72"/>
                      <a:pt x="9" y="72"/>
                    </a:cubicBezTo>
                    <a:cubicBezTo>
                      <a:pt x="9" y="73"/>
                      <a:pt x="12" y="73"/>
                      <a:pt x="14" y="74"/>
                    </a:cubicBezTo>
                    <a:cubicBezTo>
                      <a:pt x="16" y="74"/>
                      <a:pt x="17" y="73"/>
                      <a:pt x="21" y="73"/>
                    </a:cubicBezTo>
                    <a:cubicBezTo>
                      <a:pt x="24" y="73"/>
                      <a:pt x="25" y="74"/>
                      <a:pt x="26" y="73"/>
                    </a:cubicBezTo>
                    <a:cubicBezTo>
                      <a:pt x="26" y="73"/>
                      <a:pt x="26" y="73"/>
                      <a:pt x="27" y="73"/>
                    </a:cubicBezTo>
                    <a:cubicBezTo>
                      <a:pt x="28" y="73"/>
                      <a:pt x="29" y="75"/>
                      <a:pt x="29" y="75"/>
                    </a:cubicBezTo>
                    <a:cubicBezTo>
                      <a:pt x="30" y="75"/>
                      <a:pt x="31" y="73"/>
                      <a:pt x="32" y="72"/>
                    </a:cubicBezTo>
                    <a:cubicBezTo>
                      <a:pt x="34" y="72"/>
                      <a:pt x="36" y="71"/>
                      <a:pt x="37" y="71"/>
                    </a:cubicBezTo>
                    <a:cubicBezTo>
                      <a:pt x="37" y="71"/>
                      <a:pt x="38" y="70"/>
                      <a:pt x="38" y="70"/>
                    </a:cubicBezTo>
                    <a:cubicBezTo>
                      <a:pt x="39" y="70"/>
                      <a:pt x="40" y="71"/>
                      <a:pt x="40" y="72"/>
                    </a:cubicBezTo>
                    <a:cubicBezTo>
                      <a:pt x="40" y="72"/>
                      <a:pt x="39" y="74"/>
                      <a:pt x="38" y="74"/>
                    </a:cubicBezTo>
                    <a:cubicBezTo>
                      <a:pt x="37" y="74"/>
                      <a:pt x="39" y="76"/>
                      <a:pt x="39" y="77"/>
                    </a:cubicBezTo>
                    <a:cubicBezTo>
                      <a:pt x="40" y="78"/>
                      <a:pt x="41" y="79"/>
                      <a:pt x="40" y="80"/>
                    </a:cubicBezTo>
                    <a:cubicBezTo>
                      <a:pt x="40" y="81"/>
                      <a:pt x="38" y="83"/>
                      <a:pt x="36" y="83"/>
                    </a:cubicBezTo>
                    <a:cubicBezTo>
                      <a:pt x="33" y="83"/>
                      <a:pt x="32" y="82"/>
                      <a:pt x="32" y="83"/>
                    </a:cubicBezTo>
                    <a:cubicBezTo>
                      <a:pt x="31" y="83"/>
                      <a:pt x="29" y="86"/>
                      <a:pt x="28" y="87"/>
                    </a:cubicBezTo>
                    <a:cubicBezTo>
                      <a:pt x="26" y="87"/>
                      <a:pt x="24" y="86"/>
                      <a:pt x="23" y="86"/>
                    </a:cubicBezTo>
                    <a:cubicBezTo>
                      <a:pt x="22" y="85"/>
                      <a:pt x="21" y="85"/>
                      <a:pt x="20" y="86"/>
                    </a:cubicBezTo>
                    <a:cubicBezTo>
                      <a:pt x="19" y="87"/>
                      <a:pt x="21" y="87"/>
                      <a:pt x="20" y="87"/>
                    </a:cubicBezTo>
                    <a:cubicBezTo>
                      <a:pt x="19" y="88"/>
                      <a:pt x="18" y="89"/>
                      <a:pt x="17" y="89"/>
                    </a:cubicBezTo>
                    <a:cubicBezTo>
                      <a:pt x="17" y="90"/>
                      <a:pt x="19" y="89"/>
                      <a:pt x="19" y="90"/>
                    </a:cubicBezTo>
                    <a:cubicBezTo>
                      <a:pt x="19" y="91"/>
                      <a:pt x="18" y="90"/>
                      <a:pt x="18" y="91"/>
                    </a:cubicBezTo>
                    <a:cubicBezTo>
                      <a:pt x="18" y="92"/>
                      <a:pt x="18" y="92"/>
                      <a:pt x="17" y="92"/>
                    </a:cubicBezTo>
                    <a:cubicBezTo>
                      <a:pt x="15" y="92"/>
                      <a:pt x="13" y="95"/>
                      <a:pt x="13" y="96"/>
                    </a:cubicBezTo>
                    <a:cubicBezTo>
                      <a:pt x="12" y="97"/>
                      <a:pt x="13" y="97"/>
                      <a:pt x="13" y="98"/>
                    </a:cubicBezTo>
                    <a:cubicBezTo>
                      <a:pt x="13" y="98"/>
                      <a:pt x="11" y="99"/>
                      <a:pt x="11" y="100"/>
                    </a:cubicBezTo>
                    <a:cubicBezTo>
                      <a:pt x="11" y="100"/>
                      <a:pt x="12" y="103"/>
                      <a:pt x="13" y="104"/>
                    </a:cubicBezTo>
                    <a:cubicBezTo>
                      <a:pt x="14" y="105"/>
                      <a:pt x="15" y="101"/>
                      <a:pt x="16" y="100"/>
                    </a:cubicBezTo>
                    <a:cubicBezTo>
                      <a:pt x="17" y="100"/>
                      <a:pt x="19" y="99"/>
                      <a:pt x="17" y="101"/>
                    </a:cubicBezTo>
                    <a:cubicBezTo>
                      <a:pt x="15" y="103"/>
                      <a:pt x="15" y="103"/>
                      <a:pt x="16" y="104"/>
                    </a:cubicBezTo>
                    <a:cubicBezTo>
                      <a:pt x="18" y="106"/>
                      <a:pt x="20" y="107"/>
                      <a:pt x="20" y="107"/>
                    </a:cubicBezTo>
                    <a:cubicBezTo>
                      <a:pt x="21" y="107"/>
                      <a:pt x="24" y="104"/>
                      <a:pt x="24" y="105"/>
                    </a:cubicBezTo>
                    <a:cubicBezTo>
                      <a:pt x="24" y="105"/>
                      <a:pt x="23" y="107"/>
                      <a:pt x="24" y="107"/>
                    </a:cubicBezTo>
                    <a:cubicBezTo>
                      <a:pt x="24" y="107"/>
                      <a:pt x="26" y="108"/>
                      <a:pt x="25" y="108"/>
                    </a:cubicBezTo>
                    <a:cubicBezTo>
                      <a:pt x="25" y="108"/>
                      <a:pt x="23" y="109"/>
                      <a:pt x="22" y="108"/>
                    </a:cubicBezTo>
                    <a:cubicBezTo>
                      <a:pt x="22" y="108"/>
                      <a:pt x="22" y="108"/>
                      <a:pt x="21" y="108"/>
                    </a:cubicBezTo>
                    <a:cubicBezTo>
                      <a:pt x="19" y="109"/>
                      <a:pt x="18" y="105"/>
                      <a:pt x="17" y="106"/>
                    </a:cubicBezTo>
                    <a:cubicBezTo>
                      <a:pt x="16" y="107"/>
                      <a:pt x="15" y="109"/>
                      <a:pt x="15" y="110"/>
                    </a:cubicBezTo>
                    <a:cubicBezTo>
                      <a:pt x="16" y="110"/>
                      <a:pt x="17" y="110"/>
                      <a:pt x="18" y="111"/>
                    </a:cubicBezTo>
                    <a:cubicBezTo>
                      <a:pt x="19" y="112"/>
                      <a:pt x="21" y="115"/>
                      <a:pt x="22" y="115"/>
                    </a:cubicBezTo>
                    <a:cubicBezTo>
                      <a:pt x="23" y="116"/>
                      <a:pt x="26" y="115"/>
                      <a:pt x="27" y="114"/>
                    </a:cubicBezTo>
                    <a:cubicBezTo>
                      <a:pt x="29" y="114"/>
                      <a:pt x="30" y="114"/>
                      <a:pt x="30" y="113"/>
                    </a:cubicBezTo>
                    <a:cubicBezTo>
                      <a:pt x="30" y="112"/>
                      <a:pt x="30" y="110"/>
                      <a:pt x="32" y="108"/>
                    </a:cubicBezTo>
                    <a:cubicBezTo>
                      <a:pt x="33" y="107"/>
                      <a:pt x="35" y="107"/>
                      <a:pt x="34" y="108"/>
                    </a:cubicBezTo>
                    <a:cubicBezTo>
                      <a:pt x="32" y="110"/>
                      <a:pt x="30" y="111"/>
                      <a:pt x="32" y="113"/>
                    </a:cubicBezTo>
                    <a:cubicBezTo>
                      <a:pt x="34" y="116"/>
                      <a:pt x="35" y="117"/>
                      <a:pt x="35" y="118"/>
                    </a:cubicBezTo>
                    <a:cubicBezTo>
                      <a:pt x="35" y="119"/>
                      <a:pt x="33" y="120"/>
                      <a:pt x="33" y="120"/>
                    </a:cubicBezTo>
                    <a:cubicBezTo>
                      <a:pt x="34" y="121"/>
                      <a:pt x="36" y="121"/>
                      <a:pt x="35" y="122"/>
                    </a:cubicBezTo>
                    <a:cubicBezTo>
                      <a:pt x="35" y="122"/>
                      <a:pt x="35" y="123"/>
                      <a:pt x="34" y="124"/>
                    </a:cubicBezTo>
                    <a:cubicBezTo>
                      <a:pt x="33" y="124"/>
                      <a:pt x="32" y="126"/>
                      <a:pt x="34" y="125"/>
                    </a:cubicBezTo>
                    <a:cubicBezTo>
                      <a:pt x="37" y="124"/>
                      <a:pt x="39" y="122"/>
                      <a:pt x="39" y="123"/>
                    </a:cubicBezTo>
                    <a:cubicBezTo>
                      <a:pt x="39" y="123"/>
                      <a:pt x="38" y="126"/>
                      <a:pt x="39" y="125"/>
                    </a:cubicBezTo>
                    <a:cubicBezTo>
                      <a:pt x="39" y="125"/>
                      <a:pt x="40" y="123"/>
                      <a:pt x="42" y="122"/>
                    </a:cubicBezTo>
                    <a:cubicBezTo>
                      <a:pt x="43" y="122"/>
                      <a:pt x="43" y="122"/>
                      <a:pt x="44" y="123"/>
                    </a:cubicBezTo>
                    <a:cubicBezTo>
                      <a:pt x="46" y="123"/>
                      <a:pt x="47" y="123"/>
                      <a:pt x="47" y="124"/>
                    </a:cubicBezTo>
                    <a:cubicBezTo>
                      <a:pt x="48" y="124"/>
                      <a:pt x="49" y="126"/>
                      <a:pt x="50" y="127"/>
                    </a:cubicBezTo>
                    <a:cubicBezTo>
                      <a:pt x="51" y="127"/>
                      <a:pt x="51" y="126"/>
                      <a:pt x="51" y="125"/>
                    </a:cubicBezTo>
                    <a:cubicBezTo>
                      <a:pt x="51" y="124"/>
                      <a:pt x="53" y="123"/>
                      <a:pt x="53" y="121"/>
                    </a:cubicBezTo>
                    <a:cubicBezTo>
                      <a:pt x="53" y="120"/>
                      <a:pt x="53" y="120"/>
                      <a:pt x="53" y="121"/>
                    </a:cubicBezTo>
                    <a:cubicBezTo>
                      <a:pt x="54" y="121"/>
                      <a:pt x="55" y="122"/>
                      <a:pt x="56" y="122"/>
                    </a:cubicBezTo>
                    <a:cubicBezTo>
                      <a:pt x="56" y="122"/>
                      <a:pt x="56" y="122"/>
                      <a:pt x="55" y="122"/>
                    </a:cubicBezTo>
                    <a:cubicBezTo>
                      <a:pt x="53" y="122"/>
                      <a:pt x="53" y="123"/>
                      <a:pt x="53" y="124"/>
                    </a:cubicBezTo>
                    <a:cubicBezTo>
                      <a:pt x="54" y="125"/>
                      <a:pt x="56" y="125"/>
                      <a:pt x="57" y="124"/>
                    </a:cubicBezTo>
                    <a:cubicBezTo>
                      <a:pt x="59" y="123"/>
                      <a:pt x="60" y="124"/>
                      <a:pt x="61" y="123"/>
                    </a:cubicBezTo>
                    <a:cubicBezTo>
                      <a:pt x="61" y="122"/>
                      <a:pt x="63" y="120"/>
                      <a:pt x="63" y="121"/>
                    </a:cubicBezTo>
                    <a:cubicBezTo>
                      <a:pt x="63" y="121"/>
                      <a:pt x="62" y="122"/>
                      <a:pt x="62" y="123"/>
                    </a:cubicBezTo>
                    <a:cubicBezTo>
                      <a:pt x="61" y="124"/>
                      <a:pt x="60" y="126"/>
                      <a:pt x="59" y="127"/>
                    </a:cubicBezTo>
                    <a:cubicBezTo>
                      <a:pt x="59" y="127"/>
                      <a:pt x="59" y="128"/>
                      <a:pt x="60" y="128"/>
                    </a:cubicBezTo>
                    <a:cubicBezTo>
                      <a:pt x="61" y="128"/>
                      <a:pt x="60" y="129"/>
                      <a:pt x="59" y="129"/>
                    </a:cubicBezTo>
                    <a:cubicBezTo>
                      <a:pt x="58" y="129"/>
                      <a:pt x="58" y="130"/>
                      <a:pt x="58" y="131"/>
                    </a:cubicBezTo>
                    <a:cubicBezTo>
                      <a:pt x="58" y="132"/>
                      <a:pt x="57" y="134"/>
                      <a:pt x="58" y="134"/>
                    </a:cubicBezTo>
                    <a:cubicBezTo>
                      <a:pt x="59" y="134"/>
                      <a:pt x="60" y="134"/>
                      <a:pt x="58" y="135"/>
                    </a:cubicBezTo>
                    <a:cubicBezTo>
                      <a:pt x="56" y="135"/>
                      <a:pt x="54" y="137"/>
                      <a:pt x="53" y="139"/>
                    </a:cubicBezTo>
                    <a:cubicBezTo>
                      <a:pt x="51" y="141"/>
                      <a:pt x="50" y="140"/>
                      <a:pt x="48" y="141"/>
                    </a:cubicBezTo>
                    <a:cubicBezTo>
                      <a:pt x="47" y="142"/>
                      <a:pt x="43" y="145"/>
                      <a:pt x="42" y="146"/>
                    </a:cubicBezTo>
                    <a:cubicBezTo>
                      <a:pt x="42" y="147"/>
                      <a:pt x="42" y="148"/>
                      <a:pt x="42" y="148"/>
                    </a:cubicBezTo>
                    <a:cubicBezTo>
                      <a:pt x="43" y="148"/>
                      <a:pt x="43" y="148"/>
                      <a:pt x="42" y="148"/>
                    </a:cubicBezTo>
                    <a:cubicBezTo>
                      <a:pt x="41" y="148"/>
                      <a:pt x="40" y="149"/>
                      <a:pt x="39" y="148"/>
                    </a:cubicBezTo>
                    <a:cubicBezTo>
                      <a:pt x="39" y="148"/>
                      <a:pt x="39" y="147"/>
                      <a:pt x="38" y="148"/>
                    </a:cubicBezTo>
                    <a:cubicBezTo>
                      <a:pt x="37" y="148"/>
                      <a:pt x="34" y="148"/>
                      <a:pt x="33" y="149"/>
                    </a:cubicBezTo>
                    <a:cubicBezTo>
                      <a:pt x="31" y="151"/>
                      <a:pt x="30" y="152"/>
                      <a:pt x="30" y="152"/>
                    </a:cubicBezTo>
                    <a:cubicBezTo>
                      <a:pt x="30" y="153"/>
                      <a:pt x="30" y="155"/>
                      <a:pt x="32" y="154"/>
                    </a:cubicBezTo>
                    <a:cubicBezTo>
                      <a:pt x="34" y="153"/>
                      <a:pt x="35" y="150"/>
                      <a:pt x="36" y="150"/>
                    </a:cubicBezTo>
                    <a:cubicBezTo>
                      <a:pt x="37" y="150"/>
                      <a:pt x="38" y="150"/>
                      <a:pt x="37" y="150"/>
                    </a:cubicBezTo>
                    <a:cubicBezTo>
                      <a:pt x="37" y="150"/>
                      <a:pt x="36" y="152"/>
                      <a:pt x="37" y="152"/>
                    </a:cubicBezTo>
                    <a:cubicBezTo>
                      <a:pt x="38" y="152"/>
                      <a:pt x="39" y="150"/>
                      <a:pt x="39" y="151"/>
                    </a:cubicBezTo>
                    <a:cubicBezTo>
                      <a:pt x="40" y="151"/>
                      <a:pt x="40" y="152"/>
                      <a:pt x="40" y="152"/>
                    </a:cubicBezTo>
                    <a:cubicBezTo>
                      <a:pt x="41" y="152"/>
                      <a:pt x="43" y="152"/>
                      <a:pt x="43" y="151"/>
                    </a:cubicBezTo>
                    <a:cubicBezTo>
                      <a:pt x="42" y="150"/>
                      <a:pt x="43" y="150"/>
                      <a:pt x="44" y="149"/>
                    </a:cubicBezTo>
                    <a:cubicBezTo>
                      <a:pt x="44" y="149"/>
                      <a:pt x="45" y="149"/>
                      <a:pt x="46" y="149"/>
                    </a:cubicBezTo>
                    <a:cubicBezTo>
                      <a:pt x="47" y="149"/>
                      <a:pt x="47" y="148"/>
                      <a:pt x="48" y="148"/>
                    </a:cubicBezTo>
                    <a:cubicBezTo>
                      <a:pt x="49" y="147"/>
                      <a:pt x="55" y="146"/>
                      <a:pt x="54" y="145"/>
                    </a:cubicBezTo>
                    <a:cubicBezTo>
                      <a:pt x="54" y="145"/>
                      <a:pt x="53" y="144"/>
                      <a:pt x="54" y="143"/>
                    </a:cubicBezTo>
                    <a:cubicBezTo>
                      <a:pt x="55" y="142"/>
                      <a:pt x="65" y="138"/>
                      <a:pt x="65" y="137"/>
                    </a:cubicBezTo>
                    <a:cubicBezTo>
                      <a:pt x="65" y="137"/>
                      <a:pt x="63" y="136"/>
                      <a:pt x="65" y="136"/>
                    </a:cubicBezTo>
                    <a:cubicBezTo>
                      <a:pt x="66" y="135"/>
                      <a:pt x="68" y="134"/>
                      <a:pt x="70" y="133"/>
                    </a:cubicBezTo>
                    <a:cubicBezTo>
                      <a:pt x="71" y="132"/>
                      <a:pt x="75" y="129"/>
                      <a:pt x="76" y="129"/>
                    </a:cubicBezTo>
                    <a:cubicBezTo>
                      <a:pt x="77" y="129"/>
                      <a:pt x="78" y="129"/>
                      <a:pt x="78" y="127"/>
                    </a:cubicBezTo>
                    <a:cubicBezTo>
                      <a:pt x="78" y="125"/>
                      <a:pt x="81" y="126"/>
                      <a:pt x="82" y="124"/>
                    </a:cubicBezTo>
                    <a:cubicBezTo>
                      <a:pt x="83" y="123"/>
                      <a:pt x="80" y="122"/>
                      <a:pt x="79" y="121"/>
                    </a:cubicBezTo>
                    <a:cubicBezTo>
                      <a:pt x="77" y="121"/>
                      <a:pt x="78" y="119"/>
                      <a:pt x="79" y="118"/>
                    </a:cubicBezTo>
                    <a:cubicBezTo>
                      <a:pt x="81" y="117"/>
                      <a:pt x="83" y="116"/>
                      <a:pt x="84" y="115"/>
                    </a:cubicBezTo>
                    <a:cubicBezTo>
                      <a:pt x="85" y="114"/>
                      <a:pt x="87" y="113"/>
                      <a:pt x="85" y="111"/>
                    </a:cubicBezTo>
                    <a:cubicBezTo>
                      <a:pt x="83" y="110"/>
                      <a:pt x="85" y="111"/>
                      <a:pt x="86" y="111"/>
                    </a:cubicBezTo>
                    <a:cubicBezTo>
                      <a:pt x="86" y="112"/>
                      <a:pt x="88" y="111"/>
                      <a:pt x="89" y="110"/>
                    </a:cubicBezTo>
                    <a:cubicBezTo>
                      <a:pt x="89" y="108"/>
                      <a:pt x="91" y="107"/>
                      <a:pt x="93" y="106"/>
                    </a:cubicBezTo>
                    <a:cubicBezTo>
                      <a:pt x="94" y="105"/>
                      <a:pt x="97" y="102"/>
                      <a:pt x="98" y="102"/>
                    </a:cubicBezTo>
                    <a:cubicBezTo>
                      <a:pt x="99" y="102"/>
                      <a:pt x="101" y="103"/>
                      <a:pt x="102" y="103"/>
                    </a:cubicBezTo>
                    <a:cubicBezTo>
                      <a:pt x="104" y="103"/>
                      <a:pt x="104" y="105"/>
                      <a:pt x="102" y="105"/>
                    </a:cubicBezTo>
                    <a:cubicBezTo>
                      <a:pt x="100" y="105"/>
                      <a:pt x="99" y="104"/>
                      <a:pt x="98" y="105"/>
                    </a:cubicBezTo>
                    <a:cubicBezTo>
                      <a:pt x="97" y="105"/>
                      <a:pt x="94" y="107"/>
                      <a:pt x="94" y="109"/>
                    </a:cubicBezTo>
                    <a:cubicBezTo>
                      <a:pt x="95" y="111"/>
                      <a:pt x="92" y="112"/>
                      <a:pt x="92" y="115"/>
                    </a:cubicBezTo>
                    <a:cubicBezTo>
                      <a:pt x="91" y="117"/>
                      <a:pt x="91" y="117"/>
                      <a:pt x="92" y="116"/>
                    </a:cubicBezTo>
                    <a:cubicBezTo>
                      <a:pt x="94" y="116"/>
                      <a:pt x="96" y="117"/>
                      <a:pt x="94" y="117"/>
                    </a:cubicBezTo>
                    <a:cubicBezTo>
                      <a:pt x="92" y="118"/>
                      <a:pt x="91" y="119"/>
                      <a:pt x="91" y="120"/>
                    </a:cubicBezTo>
                    <a:cubicBezTo>
                      <a:pt x="92" y="120"/>
                      <a:pt x="94" y="120"/>
                      <a:pt x="96" y="119"/>
                    </a:cubicBezTo>
                    <a:cubicBezTo>
                      <a:pt x="98" y="118"/>
                      <a:pt x="99" y="117"/>
                      <a:pt x="101" y="116"/>
                    </a:cubicBezTo>
                    <a:cubicBezTo>
                      <a:pt x="102" y="115"/>
                      <a:pt x="105" y="114"/>
                      <a:pt x="107" y="113"/>
                    </a:cubicBezTo>
                    <a:cubicBezTo>
                      <a:pt x="108" y="113"/>
                      <a:pt x="111" y="113"/>
                      <a:pt x="111" y="112"/>
                    </a:cubicBezTo>
                    <a:cubicBezTo>
                      <a:pt x="112" y="111"/>
                      <a:pt x="111" y="108"/>
                      <a:pt x="111" y="107"/>
                    </a:cubicBezTo>
                    <a:cubicBezTo>
                      <a:pt x="111" y="106"/>
                      <a:pt x="113" y="104"/>
                      <a:pt x="113" y="104"/>
                    </a:cubicBezTo>
                    <a:cubicBezTo>
                      <a:pt x="114" y="105"/>
                      <a:pt x="116" y="105"/>
                      <a:pt x="117" y="105"/>
                    </a:cubicBezTo>
                    <a:cubicBezTo>
                      <a:pt x="119" y="104"/>
                      <a:pt x="123" y="107"/>
                      <a:pt x="124" y="107"/>
                    </a:cubicBezTo>
                    <a:cubicBezTo>
                      <a:pt x="125" y="108"/>
                      <a:pt x="128" y="111"/>
                      <a:pt x="129" y="110"/>
                    </a:cubicBezTo>
                    <a:cubicBezTo>
                      <a:pt x="129" y="110"/>
                      <a:pt x="132" y="107"/>
                      <a:pt x="131" y="108"/>
                    </a:cubicBezTo>
                    <a:cubicBezTo>
                      <a:pt x="131" y="110"/>
                      <a:pt x="133" y="112"/>
                      <a:pt x="134" y="112"/>
                    </a:cubicBezTo>
                    <a:cubicBezTo>
                      <a:pt x="135" y="113"/>
                      <a:pt x="139" y="113"/>
                      <a:pt x="141" y="113"/>
                    </a:cubicBezTo>
                    <a:cubicBezTo>
                      <a:pt x="143" y="113"/>
                      <a:pt x="144" y="112"/>
                      <a:pt x="144" y="112"/>
                    </a:cubicBezTo>
                    <a:cubicBezTo>
                      <a:pt x="145" y="112"/>
                      <a:pt x="148" y="113"/>
                      <a:pt x="149" y="113"/>
                    </a:cubicBezTo>
                    <a:cubicBezTo>
                      <a:pt x="150" y="112"/>
                      <a:pt x="149" y="113"/>
                      <a:pt x="151" y="114"/>
                    </a:cubicBezTo>
                    <a:cubicBezTo>
                      <a:pt x="152" y="115"/>
                      <a:pt x="157" y="117"/>
                      <a:pt x="158" y="115"/>
                    </a:cubicBezTo>
                    <a:cubicBezTo>
                      <a:pt x="160" y="114"/>
                      <a:pt x="162" y="113"/>
                      <a:pt x="162" y="114"/>
                    </a:cubicBezTo>
                    <a:cubicBezTo>
                      <a:pt x="162" y="115"/>
                      <a:pt x="160" y="117"/>
                      <a:pt x="160" y="117"/>
                    </a:cubicBezTo>
                    <a:cubicBezTo>
                      <a:pt x="161" y="118"/>
                      <a:pt x="166" y="120"/>
                      <a:pt x="168" y="121"/>
                    </a:cubicBezTo>
                    <a:cubicBezTo>
                      <a:pt x="170" y="123"/>
                      <a:pt x="176" y="127"/>
                      <a:pt x="177" y="128"/>
                    </a:cubicBezTo>
                    <a:cubicBezTo>
                      <a:pt x="178" y="128"/>
                      <a:pt x="180" y="126"/>
                      <a:pt x="180" y="126"/>
                    </a:cubicBezTo>
                    <a:cubicBezTo>
                      <a:pt x="180" y="125"/>
                      <a:pt x="179" y="124"/>
                      <a:pt x="179" y="123"/>
                    </a:cubicBezTo>
                    <a:cubicBezTo>
                      <a:pt x="179" y="123"/>
                      <a:pt x="181" y="124"/>
                      <a:pt x="181" y="124"/>
                    </a:cubicBezTo>
                    <a:cubicBezTo>
                      <a:pt x="182" y="124"/>
                      <a:pt x="182" y="126"/>
                      <a:pt x="183" y="126"/>
                    </a:cubicBezTo>
                    <a:cubicBezTo>
                      <a:pt x="184" y="126"/>
                      <a:pt x="186" y="127"/>
                      <a:pt x="186" y="126"/>
                    </a:cubicBezTo>
                    <a:cubicBezTo>
                      <a:pt x="186" y="126"/>
                      <a:pt x="185" y="123"/>
                      <a:pt x="185" y="121"/>
                    </a:cubicBezTo>
                    <a:cubicBezTo>
                      <a:pt x="184" y="120"/>
                      <a:pt x="184" y="119"/>
                      <a:pt x="185" y="120"/>
                    </a:cubicBezTo>
                    <a:cubicBezTo>
                      <a:pt x="186" y="121"/>
                      <a:pt x="188" y="126"/>
                      <a:pt x="189" y="127"/>
                    </a:cubicBezTo>
                    <a:cubicBezTo>
                      <a:pt x="191" y="128"/>
                      <a:pt x="191" y="129"/>
                      <a:pt x="192" y="128"/>
                    </a:cubicBezTo>
                    <a:cubicBezTo>
                      <a:pt x="193" y="127"/>
                      <a:pt x="194" y="126"/>
                      <a:pt x="193" y="127"/>
                    </a:cubicBezTo>
                    <a:cubicBezTo>
                      <a:pt x="193" y="128"/>
                      <a:pt x="194" y="130"/>
                      <a:pt x="195" y="131"/>
                    </a:cubicBezTo>
                    <a:cubicBezTo>
                      <a:pt x="197" y="132"/>
                      <a:pt x="197" y="133"/>
                      <a:pt x="197" y="133"/>
                    </a:cubicBezTo>
                    <a:cubicBezTo>
                      <a:pt x="198" y="133"/>
                      <a:pt x="197" y="133"/>
                      <a:pt x="197" y="134"/>
                    </a:cubicBezTo>
                    <a:cubicBezTo>
                      <a:pt x="196" y="134"/>
                      <a:pt x="197" y="135"/>
                      <a:pt x="198" y="135"/>
                    </a:cubicBezTo>
                    <a:cubicBezTo>
                      <a:pt x="198" y="135"/>
                      <a:pt x="198" y="135"/>
                      <a:pt x="198" y="136"/>
                    </a:cubicBezTo>
                    <a:cubicBezTo>
                      <a:pt x="197" y="136"/>
                      <a:pt x="196" y="137"/>
                      <a:pt x="197" y="137"/>
                    </a:cubicBezTo>
                    <a:cubicBezTo>
                      <a:pt x="198" y="137"/>
                      <a:pt x="199" y="138"/>
                      <a:pt x="200" y="139"/>
                    </a:cubicBezTo>
                    <a:cubicBezTo>
                      <a:pt x="201" y="140"/>
                      <a:pt x="205" y="144"/>
                      <a:pt x="205" y="144"/>
                    </a:cubicBezTo>
                    <a:cubicBezTo>
                      <a:pt x="205" y="144"/>
                      <a:pt x="207" y="144"/>
                      <a:pt x="206" y="145"/>
                    </a:cubicBezTo>
                    <a:cubicBezTo>
                      <a:pt x="206" y="145"/>
                      <a:pt x="204" y="148"/>
                      <a:pt x="204" y="149"/>
                    </a:cubicBezTo>
                    <a:cubicBezTo>
                      <a:pt x="204" y="150"/>
                      <a:pt x="205" y="150"/>
                      <a:pt x="205" y="149"/>
                    </a:cubicBezTo>
                    <a:cubicBezTo>
                      <a:pt x="206" y="148"/>
                      <a:pt x="206" y="146"/>
                      <a:pt x="207" y="149"/>
                    </a:cubicBezTo>
                    <a:cubicBezTo>
                      <a:pt x="207" y="151"/>
                      <a:pt x="208" y="152"/>
                      <a:pt x="208" y="151"/>
                    </a:cubicBezTo>
                    <a:cubicBezTo>
                      <a:pt x="208" y="150"/>
                      <a:pt x="208" y="149"/>
                      <a:pt x="209" y="150"/>
                    </a:cubicBezTo>
                    <a:cubicBezTo>
                      <a:pt x="209" y="150"/>
                      <a:pt x="209" y="152"/>
                      <a:pt x="210" y="152"/>
                    </a:cubicBezTo>
                    <a:cubicBezTo>
                      <a:pt x="211" y="152"/>
                      <a:pt x="211" y="151"/>
                      <a:pt x="212" y="152"/>
                    </a:cubicBezTo>
                    <a:cubicBezTo>
                      <a:pt x="213" y="153"/>
                      <a:pt x="215" y="154"/>
                      <a:pt x="215" y="153"/>
                    </a:cubicBezTo>
                    <a:cubicBezTo>
                      <a:pt x="216" y="152"/>
                      <a:pt x="216" y="151"/>
                      <a:pt x="216" y="152"/>
                    </a:cubicBezTo>
                    <a:cubicBezTo>
                      <a:pt x="216" y="152"/>
                      <a:pt x="216" y="152"/>
                      <a:pt x="216" y="153"/>
                    </a:cubicBezTo>
                    <a:cubicBezTo>
                      <a:pt x="217" y="153"/>
                      <a:pt x="217" y="154"/>
                      <a:pt x="217" y="154"/>
                    </a:cubicBezTo>
                    <a:cubicBezTo>
                      <a:pt x="218" y="154"/>
                      <a:pt x="216" y="154"/>
                      <a:pt x="215" y="155"/>
                    </a:cubicBezTo>
                    <a:cubicBezTo>
                      <a:pt x="215" y="156"/>
                      <a:pt x="213" y="157"/>
                      <a:pt x="214" y="158"/>
                    </a:cubicBezTo>
                    <a:cubicBezTo>
                      <a:pt x="214" y="159"/>
                      <a:pt x="216" y="161"/>
                      <a:pt x="217" y="161"/>
                    </a:cubicBezTo>
                    <a:cubicBezTo>
                      <a:pt x="217" y="161"/>
                      <a:pt x="217" y="161"/>
                      <a:pt x="216" y="162"/>
                    </a:cubicBezTo>
                    <a:cubicBezTo>
                      <a:pt x="216" y="162"/>
                      <a:pt x="215" y="163"/>
                      <a:pt x="215" y="162"/>
                    </a:cubicBezTo>
                    <a:cubicBezTo>
                      <a:pt x="214" y="162"/>
                      <a:pt x="214" y="160"/>
                      <a:pt x="213" y="161"/>
                    </a:cubicBezTo>
                    <a:cubicBezTo>
                      <a:pt x="213" y="162"/>
                      <a:pt x="214" y="162"/>
                      <a:pt x="214" y="163"/>
                    </a:cubicBezTo>
                    <a:cubicBezTo>
                      <a:pt x="215" y="163"/>
                      <a:pt x="215" y="164"/>
                      <a:pt x="214" y="165"/>
                    </a:cubicBezTo>
                    <a:cubicBezTo>
                      <a:pt x="214" y="165"/>
                      <a:pt x="215" y="167"/>
                      <a:pt x="216" y="168"/>
                    </a:cubicBezTo>
                    <a:cubicBezTo>
                      <a:pt x="217" y="169"/>
                      <a:pt x="217" y="168"/>
                      <a:pt x="218" y="167"/>
                    </a:cubicBezTo>
                    <a:cubicBezTo>
                      <a:pt x="219" y="167"/>
                      <a:pt x="220" y="167"/>
                      <a:pt x="220" y="167"/>
                    </a:cubicBezTo>
                    <a:cubicBezTo>
                      <a:pt x="220" y="166"/>
                      <a:pt x="221" y="164"/>
                      <a:pt x="221" y="165"/>
                    </a:cubicBezTo>
                    <a:cubicBezTo>
                      <a:pt x="221" y="166"/>
                      <a:pt x="222" y="166"/>
                      <a:pt x="222" y="167"/>
                    </a:cubicBezTo>
                    <a:cubicBezTo>
                      <a:pt x="223" y="168"/>
                      <a:pt x="222" y="168"/>
                      <a:pt x="222" y="169"/>
                    </a:cubicBezTo>
                    <a:cubicBezTo>
                      <a:pt x="222" y="169"/>
                      <a:pt x="222" y="171"/>
                      <a:pt x="221" y="172"/>
                    </a:cubicBezTo>
                    <a:cubicBezTo>
                      <a:pt x="221" y="172"/>
                      <a:pt x="221" y="173"/>
                      <a:pt x="222" y="172"/>
                    </a:cubicBezTo>
                    <a:cubicBezTo>
                      <a:pt x="222" y="172"/>
                      <a:pt x="223" y="171"/>
                      <a:pt x="224" y="171"/>
                    </a:cubicBezTo>
                    <a:cubicBezTo>
                      <a:pt x="225" y="171"/>
                      <a:pt x="225" y="171"/>
                      <a:pt x="225" y="170"/>
                    </a:cubicBezTo>
                    <a:cubicBezTo>
                      <a:pt x="225" y="169"/>
                      <a:pt x="224" y="169"/>
                      <a:pt x="225" y="170"/>
                    </a:cubicBezTo>
                    <a:cubicBezTo>
                      <a:pt x="226" y="170"/>
                      <a:pt x="226" y="171"/>
                      <a:pt x="227" y="171"/>
                    </a:cubicBezTo>
                    <a:cubicBezTo>
                      <a:pt x="227" y="172"/>
                      <a:pt x="226" y="171"/>
                      <a:pt x="226" y="173"/>
                    </a:cubicBezTo>
                    <a:cubicBezTo>
                      <a:pt x="227" y="174"/>
                      <a:pt x="227" y="174"/>
                      <a:pt x="228" y="175"/>
                    </a:cubicBezTo>
                    <a:cubicBezTo>
                      <a:pt x="229" y="175"/>
                      <a:pt x="231" y="175"/>
                      <a:pt x="231" y="173"/>
                    </a:cubicBezTo>
                    <a:cubicBezTo>
                      <a:pt x="232" y="172"/>
                      <a:pt x="232" y="173"/>
                      <a:pt x="232" y="174"/>
                    </a:cubicBezTo>
                    <a:cubicBezTo>
                      <a:pt x="231" y="175"/>
                      <a:pt x="231" y="175"/>
                      <a:pt x="232" y="175"/>
                    </a:cubicBezTo>
                    <a:cubicBezTo>
                      <a:pt x="234" y="175"/>
                      <a:pt x="234" y="175"/>
                      <a:pt x="232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29" y="177"/>
                      <a:pt x="227" y="178"/>
                      <a:pt x="228" y="179"/>
                    </a:cubicBezTo>
                    <a:cubicBezTo>
                      <a:pt x="229" y="180"/>
                      <a:pt x="230" y="180"/>
                      <a:pt x="231" y="179"/>
                    </a:cubicBezTo>
                    <a:cubicBezTo>
                      <a:pt x="232" y="179"/>
                      <a:pt x="233" y="179"/>
                      <a:pt x="234" y="179"/>
                    </a:cubicBezTo>
                    <a:cubicBezTo>
                      <a:pt x="235" y="179"/>
                      <a:pt x="235" y="180"/>
                      <a:pt x="234" y="180"/>
                    </a:cubicBezTo>
                    <a:cubicBezTo>
                      <a:pt x="233" y="180"/>
                      <a:pt x="232" y="180"/>
                      <a:pt x="231" y="181"/>
                    </a:cubicBezTo>
                    <a:cubicBezTo>
                      <a:pt x="230" y="181"/>
                      <a:pt x="229" y="182"/>
                      <a:pt x="230" y="182"/>
                    </a:cubicBezTo>
                    <a:cubicBezTo>
                      <a:pt x="232" y="182"/>
                      <a:pt x="233" y="183"/>
                      <a:pt x="231" y="183"/>
                    </a:cubicBezTo>
                    <a:cubicBezTo>
                      <a:pt x="229" y="183"/>
                      <a:pt x="230" y="184"/>
                      <a:pt x="231" y="185"/>
                    </a:cubicBezTo>
                    <a:cubicBezTo>
                      <a:pt x="233" y="186"/>
                      <a:pt x="235" y="186"/>
                      <a:pt x="236" y="186"/>
                    </a:cubicBezTo>
                    <a:cubicBezTo>
                      <a:pt x="237" y="186"/>
                      <a:pt x="237" y="187"/>
                      <a:pt x="238" y="187"/>
                    </a:cubicBezTo>
                    <a:cubicBezTo>
                      <a:pt x="240" y="188"/>
                      <a:pt x="241" y="186"/>
                      <a:pt x="241" y="185"/>
                    </a:cubicBezTo>
                    <a:cubicBezTo>
                      <a:pt x="241" y="184"/>
                      <a:pt x="242" y="185"/>
                      <a:pt x="242" y="185"/>
                    </a:cubicBezTo>
                    <a:cubicBezTo>
                      <a:pt x="242" y="186"/>
                      <a:pt x="241" y="187"/>
                      <a:pt x="240" y="188"/>
                    </a:cubicBezTo>
                    <a:cubicBezTo>
                      <a:pt x="240" y="188"/>
                      <a:pt x="241" y="188"/>
                      <a:pt x="242" y="189"/>
                    </a:cubicBezTo>
                    <a:cubicBezTo>
                      <a:pt x="242" y="189"/>
                      <a:pt x="245" y="189"/>
                      <a:pt x="245" y="187"/>
                    </a:cubicBezTo>
                    <a:cubicBezTo>
                      <a:pt x="245" y="186"/>
                      <a:pt x="245" y="185"/>
                      <a:pt x="245" y="186"/>
                    </a:cubicBezTo>
                    <a:cubicBezTo>
                      <a:pt x="245" y="187"/>
                      <a:pt x="245" y="188"/>
                      <a:pt x="245" y="189"/>
                    </a:cubicBezTo>
                    <a:cubicBezTo>
                      <a:pt x="245" y="190"/>
                      <a:pt x="246" y="190"/>
                      <a:pt x="247" y="189"/>
                    </a:cubicBezTo>
                    <a:cubicBezTo>
                      <a:pt x="247" y="189"/>
                      <a:pt x="248" y="188"/>
                      <a:pt x="247" y="189"/>
                    </a:cubicBezTo>
                    <a:cubicBezTo>
                      <a:pt x="246" y="190"/>
                      <a:pt x="246" y="191"/>
                      <a:pt x="247" y="192"/>
                    </a:cubicBezTo>
                    <a:cubicBezTo>
                      <a:pt x="247" y="193"/>
                      <a:pt x="250" y="196"/>
                      <a:pt x="250" y="193"/>
                    </a:cubicBezTo>
                    <a:cubicBezTo>
                      <a:pt x="251" y="191"/>
                      <a:pt x="251" y="190"/>
                      <a:pt x="251" y="191"/>
                    </a:cubicBezTo>
                    <a:cubicBezTo>
                      <a:pt x="251" y="193"/>
                      <a:pt x="252" y="194"/>
                      <a:pt x="252" y="194"/>
                    </a:cubicBezTo>
                    <a:cubicBezTo>
                      <a:pt x="252" y="195"/>
                      <a:pt x="251" y="195"/>
                      <a:pt x="251" y="195"/>
                    </a:cubicBezTo>
                    <a:cubicBezTo>
                      <a:pt x="250" y="196"/>
                      <a:pt x="251" y="196"/>
                      <a:pt x="252" y="196"/>
                    </a:cubicBezTo>
                    <a:cubicBezTo>
                      <a:pt x="253" y="196"/>
                      <a:pt x="255" y="196"/>
                      <a:pt x="255" y="196"/>
                    </a:cubicBezTo>
                    <a:cubicBezTo>
                      <a:pt x="255" y="195"/>
                      <a:pt x="255" y="195"/>
                      <a:pt x="255" y="196"/>
                    </a:cubicBezTo>
                    <a:cubicBezTo>
                      <a:pt x="256" y="197"/>
                      <a:pt x="256" y="197"/>
                      <a:pt x="257" y="198"/>
                    </a:cubicBezTo>
                    <a:cubicBezTo>
                      <a:pt x="257" y="199"/>
                      <a:pt x="257" y="199"/>
                      <a:pt x="258" y="200"/>
                    </a:cubicBezTo>
                    <a:cubicBezTo>
                      <a:pt x="258" y="201"/>
                      <a:pt x="259" y="201"/>
                      <a:pt x="259" y="201"/>
                    </a:cubicBezTo>
                    <a:cubicBezTo>
                      <a:pt x="259" y="202"/>
                      <a:pt x="260" y="204"/>
                      <a:pt x="260" y="206"/>
                    </a:cubicBezTo>
                    <a:cubicBezTo>
                      <a:pt x="260" y="207"/>
                      <a:pt x="261" y="211"/>
                      <a:pt x="259" y="212"/>
                    </a:cubicBezTo>
                    <a:cubicBezTo>
                      <a:pt x="258" y="212"/>
                      <a:pt x="255" y="212"/>
                      <a:pt x="256" y="211"/>
                    </a:cubicBezTo>
                    <a:cubicBezTo>
                      <a:pt x="257" y="210"/>
                      <a:pt x="259" y="207"/>
                      <a:pt x="258" y="207"/>
                    </a:cubicBezTo>
                    <a:cubicBezTo>
                      <a:pt x="256" y="206"/>
                      <a:pt x="253" y="206"/>
                      <a:pt x="251" y="206"/>
                    </a:cubicBezTo>
                    <a:cubicBezTo>
                      <a:pt x="249" y="205"/>
                      <a:pt x="247" y="203"/>
                      <a:pt x="247" y="205"/>
                    </a:cubicBezTo>
                    <a:cubicBezTo>
                      <a:pt x="246" y="206"/>
                      <a:pt x="248" y="211"/>
                      <a:pt x="250" y="213"/>
                    </a:cubicBezTo>
                    <a:cubicBezTo>
                      <a:pt x="252" y="215"/>
                      <a:pt x="249" y="217"/>
                      <a:pt x="251" y="218"/>
                    </a:cubicBezTo>
                    <a:cubicBezTo>
                      <a:pt x="252" y="219"/>
                      <a:pt x="256" y="219"/>
                      <a:pt x="254" y="219"/>
                    </a:cubicBezTo>
                    <a:cubicBezTo>
                      <a:pt x="252" y="220"/>
                      <a:pt x="251" y="221"/>
                      <a:pt x="251" y="223"/>
                    </a:cubicBezTo>
                    <a:cubicBezTo>
                      <a:pt x="251" y="225"/>
                      <a:pt x="251" y="228"/>
                      <a:pt x="251" y="229"/>
                    </a:cubicBezTo>
                    <a:cubicBezTo>
                      <a:pt x="251" y="230"/>
                      <a:pt x="251" y="236"/>
                      <a:pt x="250" y="238"/>
                    </a:cubicBezTo>
                    <a:cubicBezTo>
                      <a:pt x="249" y="240"/>
                      <a:pt x="248" y="242"/>
                      <a:pt x="248" y="244"/>
                    </a:cubicBezTo>
                    <a:cubicBezTo>
                      <a:pt x="248" y="246"/>
                      <a:pt x="248" y="247"/>
                      <a:pt x="249" y="249"/>
                    </a:cubicBezTo>
                    <a:cubicBezTo>
                      <a:pt x="250" y="250"/>
                      <a:pt x="250" y="254"/>
                      <a:pt x="250" y="255"/>
                    </a:cubicBezTo>
                    <a:cubicBezTo>
                      <a:pt x="250" y="257"/>
                      <a:pt x="249" y="259"/>
                      <a:pt x="249" y="261"/>
                    </a:cubicBezTo>
                    <a:cubicBezTo>
                      <a:pt x="249" y="262"/>
                      <a:pt x="251" y="263"/>
                      <a:pt x="252" y="265"/>
                    </a:cubicBezTo>
                    <a:cubicBezTo>
                      <a:pt x="252" y="267"/>
                      <a:pt x="252" y="270"/>
                      <a:pt x="253" y="271"/>
                    </a:cubicBezTo>
                    <a:cubicBezTo>
                      <a:pt x="255" y="272"/>
                      <a:pt x="255" y="272"/>
                      <a:pt x="256" y="274"/>
                    </a:cubicBezTo>
                    <a:cubicBezTo>
                      <a:pt x="257" y="276"/>
                      <a:pt x="257" y="277"/>
                      <a:pt x="258" y="277"/>
                    </a:cubicBezTo>
                    <a:cubicBezTo>
                      <a:pt x="259" y="277"/>
                      <a:pt x="259" y="275"/>
                      <a:pt x="259" y="276"/>
                    </a:cubicBezTo>
                    <a:cubicBezTo>
                      <a:pt x="260" y="277"/>
                      <a:pt x="261" y="279"/>
                      <a:pt x="261" y="279"/>
                    </a:cubicBezTo>
                    <a:cubicBezTo>
                      <a:pt x="260" y="279"/>
                      <a:pt x="259" y="278"/>
                      <a:pt x="259" y="279"/>
                    </a:cubicBezTo>
                    <a:cubicBezTo>
                      <a:pt x="259" y="279"/>
                      <a:pt x="260" y="282"/>
                      <a:pt x="261" y="283"/>
                    </a:cubicBezTo>
                    <a:cubicBezTo>
                      <a:pt x="262" y="284"/>
                      <a:pt x="263" y="284"/>
                      <a:pt x="263" y="284"/>
                    </a:cubicBezTo>
                    <a:cubicBezTo>
                      <a:pt x="263" y="285"/>
                      <a:pt x="262" y="287"/>
                      <a:pt x="263" y="288"/>
                    </a:cubicBezTo>
                    <a:cubicBezTo>
                      <a:pt x="263" y="289"/>
                      <a:pt x="269" y="294"/>
                      <a:pt x="270" y="295"/>
                    </a:cubicBezTo>
                    <a:cubicBezTo>
                      <a:pt x="270" y="297"/>
                      <a:pt x="269" y="298"/>
                      <a:pt x="271" y="299"/>
                    </a:cubicBezTo>
                    <a:cubicBezTo>
                      <a:pt x="273" y="299"/>
                      <a:pt x="278" y="301"/>
                      <a:pt x="279" y="302"/>
                    </a:cubicBezTo>
                    <a:cubicBezTo>
                      <a:pt x="281" y="303"/>
                      <a:pt x="282" y="302"/>
                      <a:pt x="283" y="303"/>
                    </a:cubicBezTo>
                    <a:cubicBezTo>
                      <a:pt x="285" y="304"/>
                      <a:pt x="289" y="308"/>
                      <a:pt x="289" y="309"/>
                    </a:cubicBezTo>
                    <a:cubicBezTo>
                      <a:pt x="289" y="310"/>
                      <a:pt x="289" y="311"/>
                      <a:pt x="290" y="312"/>
                    </a:cubicBezTo>
                    <a:cubicBezTo>
                      <a:pt x="290" y="313"/>
                      <a:pt x="291" y="315"/>
                      <a:pt x="292" y="316"/>
                    </a:cubicBezTo>
                    <a:cubicBezTo>
                      <a:pt x="293" y="317"/>
                      <a:pt x="296" y="323"/>
                      <a:pt x="297" y="326"/>
                    </a:cubicBezTo>
                    <a:cubicBezTo>
                      <a:pt x="298" y="328"/>
                      <a:pt x="298" y="329"/>
                      <a:pt x="299" y="330"/>
                    </a:cubicBezTo>
                    <a:cubicBezTo>
                      <a:pt x="301" y="331"/>
                      <a:pt x="306" y="335"/>
                      <a:pt x="306" y="336"/>
                    </a:cubicBezTo>
                    <a:cubicBezTo>
                      <a:pt x="307" y="338"/>
                      <a:pt x="307" y="340"/>
                      <a:pt x="307" y="342"/>
                    </a:cubicBezTo>
                    <a:cubicBezTo>
                      <a:pt x="308" y="343"/>
                      <a:pt x="307" y="342"/>
                      <a:pt x="306" y="342"/>
                    </a:cubicBezTo>
                    <a:cubicBezTo>
                      <a:pt x="305" y="341"/>
                      <a:pt x="302" y="341"/>
                      <a:pt x="303" y="342"/>
                    </a:cubicBezTo>
                    <a:cubicBezTo>
                      <a:pt x="304" y="343"/>
                      <a:pt x="308" y="347"/>
                      <a:pt x="309" y="347"/>
                    </a:cubicBezTo>
                    <a:cubicBezTo>
                      <a:pt x="311" y="347"/>
                      <a:pt x="312" y="347"/>
                      <a:pt x="313" y="348"/>
                    </a:cubicBezTo>
                    <a:cubicBezTo>
                      <a:pt x="314" y="349"/>
                      <a:pt x="318" y="352"/>
                      <a:pt x="319" y="353"/>
                    </a:cubicBezTo>
                    <a:cubicBezTo>
                      <a:pt x="319" y="354"/>
                      <a:pt x="319" y="356"/>
                      <a:pt x="319" y="357"/>
                    </a:cubicBezTo>
                    <a:cubicBezTo>
                      <a:pt x="318" y="358"/>
                      <a:pt x="317" y="358"/>
                      <a:pt x="318" y="359"/>
                    </a:cubicBezTo>
                    <a:cubicBezTo>
                      <a:pt x="319" y="360"/>
                      <a:pt x="323" y="362"/>
                      <a:pt x="324" y="364"/>
                    </a:cubicBezTo>
                    <a:cubicBezTo>
                      <a:pt x="325" y="365"/>
                      <a:pt x="328" y="368"/>
                      <a:pt x="329" y="369"/>
                    </a:cubicBezTo>
                    <a:cubicBezTo>
                      <a:pt x="331" y="371"/>
                      <a:pt x="331" y="371"/>
                      <a:pt x="332" y="370"/>
                    </a:cubicBezTo>
                    <a:cubicBezTo>
                      <a:pt x="332" y="370"/>
                      <a:pt x="334" y="368"/>
                      <a:pt x="333" y="367"/>
                    </a:cubicBezTo>
                    <a:cubicBezTo>
                      <a:pt x="332" y="366"/>
                      <a:pt x="332" y="366"/>
                      <a:pt x="331" y="365"/>
                    </a:cubicBezTo>
                    <a:cubicBezTo>
                      <a:pt x="331" y="364"/>
                      <a:pt x="332" y="363"/>
                      <a:pt x="330" y="363"/>
                    </a:cubicBezTo>
                    <a:cubicBezTo>
                      <a:pt x="329" y="362"/>
                      <a:pt x="327" y="363"/>
                      <a:pt x="326" y="361"/>
                    </a:cubicBezTo>
                    <a:cubicBezTo>
                      <a:pt x="325" y="360"/>
                      <a:pt x="327" y="359"/>
                      <a:pt x="327" y="358"/>
                    </a:cubicBezTo>
                    <a:cubicBezTo>
                      <a:pt x="327" y="358"/>
                      <a:pt x="326" y="358"/>
                      <a:pt x="326" y="358"/>
                    </a:cubicBezTo>
                    <a:cubicBezTo>
                      <a:pt x="325" y="357"/>
                      <a:pt x="323" y="353"/>
                      <a:pt x="323" y="352"/>
                    </a:cubicBezTo>
                    <a:cubicBezTo>
                      <a:pt x="322" y="350"/>
                      <a:pt x="322" y="349"/>
                      <a:pt x="321" y="348"/>
                    </a:cubicBezTo>
                    <a:cubicBezTo>
                      <a:pt x="320" y="347"/>
                      <a:pt x="316" y="343"/>
                      <a:pt x="315" y="342"/>
                    </a:cubicBezTo>
                    <a:cubicBezTo>
                      <a:pt x="314" y="341"/>
                      <a:pt x="314" y="338"/>
                      <a:pt x="313" y="336"/>
                    </a:cubicBezTo>
                    <a:cubicBezTo>
                      <a:pt x="312" y="335"/>
                      <a:pt x="311" y="335"/>
                      <a:pt x="310" y="334"/>
                    </a:cubicBezTo>
                    <a:cubicBezTo>
                      <a:pt x="310" y="333"/>
                      <a:pt x="309" y="331"/>
                      <a:pt x="308" y="330"/>
                    </a:cubicBezTo>
                    <a:cubicBezTo>
                      <a:pt x="306" y="329"/>
                      <a:pt x="305" y="328"/>
                      <a:pt x="304" y="326"/>
                    </a:cubicBezTo>
                    <a:cubicBezTo>
                      <a:pt x="304" y="325"/>
                      <a:pt x="303" y="318"/>
                      <a:pt x="303" y="317"/>
                    </a:cubicBezTo>
                    <a:cubicBezTo>
                      <a:pt x="302" y="316"/>
                      <a:pt x="303" y="315"/>
                      <a:pt x="304" y="316"/>
                    </a:cubicBezTo>
                    <a:cubicBezTo>
                      <a:pt x="306" y="317"/>
                      <a:pt x="306" y="318"/>
                      <a:pt x="307" y="318"/>
                    </a:cubicBezTo>
                    <a:cubicBezTo>
                      <a:pt x="308" y="318"/>
                      <a:pt x="309" y="317"/>
                      <a:pt x="310" y="318"/>
                    </a:cubicBezTo>
                    <a:cubicBezTo>
                      <a:pt x="310" y="319"/>
                      <a:pt x="312" y="319"/>
                      <a:pt x="313" y="319"/>
                    </a:cubicBezTo>
                    <a:cubicBezTo>
                      <a:pt x="313" y="320"/>
                      <a:pt x="313" y="324"/>
                      <a:pt x="315" y="327"/>
                    </a:cubicBezTo>
                    <a:cubicBezTo>
                      <a:pt x="317" y="331"/>
                      <a:pt x="317" y="332"/>
                      <a:pt x="317" y="332"/>
                    </a:cubicBezTo>
                    <a:cubicBezTo>
                      <a:pt x="316" y="333"/>
                      <a:pt x="315" y="335"/>
                      <a:pt x="316" y="335"/>
                    </a:cubicBezTo>
                    <a:cubicBezTo>
                      <a:pt x="317" y="334"/>
                      <a:pt x="317" y="331"/>
                      <a:pt x="318" y="333"/>
                    </a:cubicBezTo>
                    <a:cubicBezTo>
                      <a:pt x="319" y="335"/>
                      <a:pt x="320" y="336"/>
                      <a:pt x="322" y="337"/>
                    </a:cubicBezTo>
                    <a:cubicBezTo>
                      <a:pt x="324" y="339"/>
                      <a:pt x="324" y="340"/>
                      <a:pt x="326" y="340"/>
                    </a:cubicBezTo>
                    <a:cubicBezTo>
                      <a:pt x="327" y="341"/>
                      <a:pt x="326" y="342"/>
                      <a:pt x="327" y="343"/>
                    </a:cubicBezTo>
                    <a:cubicBezTo>
                      <a:pt x="328" y="344"/>
                      <a:pt x="330" y="345"/>
                      <a:pt x="330" y="346"/>
                    </a:cubicBezTo>
                    <a:cubicBezTo>
                      <a:pt x="331" y="346"/>
                      <a:pt x="331" y="348"/>
                      <a:pt x="332" y="348"/>
                    </a:cubicBezTo>
                    <a:cubicBezTo>
                      <a:pt x="333" y="348"/>
                      <a:pt x="334" y="348"/>
                      <a:pt x="334" y="349"/>
                    </a:cubicBezTo>
                    <a:cubicBezTo>
                      <a:pt x="334" y="350"/>
                      <a:pt x="333" y="351"/>
                      <a:pt x="334" y="352"/>
                    </a:cubicBezTo>
                    <a:cubicBezTo>
                      <a:pt x="334" y="354"/>
                      <a:pt x="336" y="354"/>
                      <a:pt x="337" y="355"/>
                    </a:cubicBezTo>
                    <a:cubicBezTo>
                      <a:pt x="338" y="356"/>
                      <a:pt x="338" y="356"/>
                      <a:pt x="339" y="356"/>
                    </a:cubicBezTo>
                    <a:cubicBezTo>
                      <a:pt x="340" y="357"/>
                      <a:pt x="341" y="358"/>
                      <a:pt x="341" y="359"/>
                    </a:cubicBezTo>
                    <a:cubicBezTo>
                      <a:pt x="341" y="360"/>
                      <a:pt x="342" y="360"/>
                      <a:pt x="343" y="361"/>
                    </a:cubicBezTo>
                    <a:cubicBezTo>
                      <a:pt x="343" y="361"/>
                      <a:pt x="345" y="363"/>
                      <a:pt x="346" y="364"/>
                    </a:cubicBezTo>
                    <a:cubicBezTo>
                      <a:pt x="348" y="366"/>
                      <a:pt x="352" y="370"/>
                      <a:pt x="353" y="371"/>
                    </a:cubicBezTo>
                    <a:cubicBezTo>
                      <a:pt x="354" y="373"/>
                      <a:pt x="356" y="374"/>
                      <a:pt x="356" y="376"/>
                    </a:cubicBezTo>
                    <a:cubicBezTo>
                      <a:pt x="355" y="377"/>
                      <a:pt x="354" y="378"/>
                      <a:pt x="355" y="378"/>
                    </a:cubicBezTo>
                    <a:cubicBezTo>
                      <a:pt x="356" y="378"/>
                      <a:pt x="357" y="378"/>
                      <a:pt x="357" y="379"/>
                    </a:cubicBezTo>
                    <a:cubicBezTo>
                      <a:pt x="358" y="380"/>
                      <a:pt x="356" y="382"/>
                      <a:pt x="356" y="383"/>
                    </a:cubicBezTo>
                    <a:cubicBezTo>
                      <a:pt x="355" y="384"/>
                      <a:pt x="357" y="383"/>
                      <a:pt x="357" y="384"/>
                    </a:cubicBezTo>
                    <a:cubicBezTo>
                      <a:pt x="356" y="385"/>
                      <a:pt x="355" y="386"/>
                      <a:pt x="355" y="387"/>
                    </a:cubicBezTo>
                    <a:cubicBezTo>
                      <a:pt x="356" y="388"/>
                      <a:pt x="359" y="393"/>
                      <a:pt x="361" y="393"/>
                    </a:cubicBezTo>
                    <a:cubicBezTo>
                      <a:pt x="362" y="394"/>
                      <a:pt x="364" y="394"/>
                      <a:pt x="365" y="396"/>
                    </a:cubicBezTo>
                    <a:cubicBezTo>
                      <a:pt x="367" y="397"/>
                      <a:pt x="369" y="399"/>
                      <a:pt x="370" y="399"/>
                    </a:cubicBezTo>
                    <a:cubicBezTo>
                      <a:pt x="372" y="400"/>
                      <a:pt x="375" y="400"/>
                      <a:pt x="376" y="401"/>
                    </a:cubicBezTo>
                    <a:cubicBezTo>
                      <a:pt x="377" y="401"/>
                      <a:pt x="383" y="405"/>
                      <a:pt x="386" y="406"/>
                    </a:cubicBezTo>
                    <a:cubicBezTo>
                      <a:pt x="390" y="408"/>
                      <a:pt x="393" y="409"/>
                      <a:pt x="396" y="410"/>
                    </a:cubicBezTo>
                    <a:cubicBezTo>
                      <a:pt x="399" y="411"/>
                      <a:pt x="402" y="412"/>
                      <a:pt x="404" y="413"/>
                    </a:cubicBezTo>
                    <a:cubicBezTo>
                      <a:pt x="405" y="414"/>
                      <a:pt x="409" y="414"/>
                      <a:pt x="410" y="413"/>
                    </a:cubicBezTo>
                    <a:cubicBezTo>
                      <a:pt x="412" y="412"/>
                      <a:pt x="413" y="410"/>
                      <a:pt x="415" y="410"/>
                    </a:cubicBezTo>
                    <a:cubicBezTo>
                      <a:pt x="417" y="410"/>
                      <a:pt x="419" y="410"/>
                      <a:pt x="421" y="412"/>
                    </a:cubicBezTo>
                    <a:cubicBezTo>
                      <a:pt x="423" y="413"/>
                      <a:pt x="425" y="414"/>
                      <a:pt x="426" y="415"/>
                    </a:cubicBezTo>
                    <a:cubicBezTo>
                      <a:pt x="427" y="416"/>
                      <a:pt x="429" y="418"/>
                      <a:pt x="431" y="420"/>
                    </a:cubicBezTo>
                    <a:cubicBezTo>
                      <a:pt x="431" y="420"/>
                      <a:pt x="431" y="420"/>
                      <a:pt x="431" y="421"/>
                    </a:cubicBezTo>
                    <a:cubicBezTo>
                      <a:pt x="433" y="422"/>
                      <a:pt x="435" y="423"/>
                      <a:pt x="436" y="424"/>
                    </a:cubicBezTo>
                    <a:cubicBezTo>
                      <a:pt x="438" y="424"/>
                      <a:pt x="441" y="424"/>
                      <a:pt x="443" y="425"/>
                    </a:cubicBezTo>
                    <a:cubicBezTo>
                      <a:pt x="443" y="425"/>
                      <a:pt x="443" y="425"/>
                      <a:pt x="443" y="425"/>
                    </a:cubicBezTo>
                    <a:cubicBezTo>
                      <a:pt x="445" y="426"/>
                      <a:pt x="448" y="427"/>
                      <a:pt x="450" y="428"/>
                    </a:cubicBezTo>
                    <a:cubicBezTo>
                      <a:pt x="452" y="428"/>
                      <a:pt x="454" y="428"/>
                      <a:pt x="455" y="428"/>
                    </a:cubicBezTo>
                    <a:cubicBezTo>
                      <a:pt x="455" y="428"/>
                      <a:pt x="455" y="428"/>
                      <a:pt x="455" y="428"/>
                    </a:cubicBezTo>
                    <a:cubicBezTo>
                      <a:pt x="457" y="427"/>
                      <a:pt x="459" y="427"/>
                      <a:pt x="458" y="428"/>
                    </a:cubicBezTo>
                    <a:cubicBezTo>
                      <a:pt x="458" y="428"/>
                      <a:pt x="457" y="429"/>
                      <a:pt x="457" y="430"/>
                    </a:cubicBezTo>
                    <a:cubicBezTo>
                      <a:pt x="457" y="430"/>
                      <a:pt x="457" y="430"/>
                      <a:pt x="457" y="430"/>
                    </a:cubicBezTo>
                    <a:cubicBezTo>
                      <a:pt x="458" y="431"/>
                      <a:pt x="461" y="434"/>
                      <a:pt x="463" y="436"/>
                    </a:cubicBezTo>
                    <a:cubicBezTo>
                      <a:pt x="464" y="438"/>
                      <a:pt x="467" y="439"/>
                      <a:pt x="468" y="440"/>
                    </a:cubicBezTo>
                    <a:cubicBezTo>
                      <a:pt x="468" y="440"/>
                      <a:pt x="469" y="441"/>
                      <a:pt x="469" y="441"/>
                    </a:cubicBezTo>
                    <a:cubicBezTo>
                      <a:pt x="469" y="441"/>
                      <a:pt x="468" y="442"/>
                      <a:pt x="468" y="443"/>
                    </a:cubicBezTo>
                    <a:cubicBezTo>
                      <a:pt x="468" y="443"/>
                      <a:pt x="466" y="444"/>
                      <a:pt x="467" y="445"/>
                    </a:cubicBezTo>
                    <a:cubicBezTo>
                      <a:pt x="467" y="446"/>
                      <a:pt x="467" y="447"/>
                      <a:pt x="468" y="447"/>
                    </a:cubicBezTo>
                    <a:cubicBezTo>
                      <a:pt x="469" y="447"/>
                      <a:pt x="469" y="448"/>
                      <a:pt x="470" y="448"/>
                    </a:cubicBezTo>
                    <a:cubicBezTo>
                      <a:pt x="470" y="449"/>
                      <a:pt x="472" y="448"/>
                      <a:pt x="472" y="447"/>
                    </a:cubicBezTo>
                    <a:cubicBezTo>
                      <a:pt x="472" y="447"/>
                      <a:pt x="470" y="446"/>
                      <a:pt x="469" y="445"/>
                    </a:cubicBezTo>
                    <a:cubicBezTo>
                      <a:pt x="469" y="445"/>
                      <a:pt x="470" y="446"/>
                      <a:pt x="471" y="446"/>
                    </a:cubicBezTo>
                    <a:cubicBezTo>
                      <a:pt x="472" y="447"/>
                      <a:pt x="473" y="447"/>
                      <a:pt x="473" y="448"/>
                    </a:cubicBezTo>
                    <a:cubicBezTo>
                      <a:pt x="474" y="450"/>
                      <a:pt x="474" y="450"/>
                      <a:pt x="475" y="450"/>
                    </a:cubicBezTo>
                    <a:cubicBezTo>
                      <a:pt x="476" y="450"/>
                      <a:pt x="478" y="451"/>
                      <a:pt x="478" y="452"/>
                    </a:cubicBezTo>
                    <a:cubicBezTo>
                      <a:pt x="479" y="453"/>
                      <a:pt x="479" y="455"/>
                      <a:pt x="480" y="455"/>
                    </a:cubicBezTo>
                    <a:cubicBezTo>
                      <a:pt x="480" y="456"/>
                      <a:pt x="482" y="456"/>
                      <a:pt x="483" y="456"/>
                    </a:cubicBezTo>
                    <a:cubicBezTo>
                      <a:pt x="484" y="456"/>
                      <a:pt x="484" y="456"/>
                      <a:pt x="484" y="456"/>
                    </a:cubicBezTo>
                    <a:cubicBezTo>
                      <a:pt x="486" y="457"/>
                      <a:pt x="489" y="457"/>
                      <a:pt x="490" y="458"/>
                    </a:cubicBezTo>
                    <a:cubicBezTo>
                      <a:pt x="491" y="459"/>
                      <a:pt x="492" y="460"/>
                      <a:pt x="492" y="460"/>
                    </a:cubicBezTo>
                    <a:cubicBezTo>
                      <a:pt x="492" y="459"/>
                      <a:pt x="493" y="458"/>
                      <a:pt x="493" y="459"/>
                    </a:cubicBezTo>
                    <a:cubicBezTo>
                      <a:pt x="494" y="460"/>
                      <a:pt x="493" y="462"/>
                      <a:pt x="495" y="462"/>
                    </a:cubicBezTo>
                    <a:cubicBezTo>
                      <a:pt x="496" y="462"/>
                      <a:pt x="497" y="462"/>
                      <a:pt x="498" y="461"/>
                    </a:cubicBezTo>
                    <a:cubicBezTo>
                      <a:pt x="498" y="461"/>
                      <a:pt x="500" y="461"/>
                      <a:pt x="499" y="460"/>
                    </a:cubicBezTo>
                    <a:cubicBezTo>
                      <a:pt x="498" y="459"/>
                      <a:pt x="497" y="458"/>
                      <a:pt x="497" y="457"/>
                    </a:cubicBezTo>
                    <a:cubicBezTo>
                      <a:pt x="497" y="457"/>
                      <a:pt x="498" y="456"/>
                      <a:pt x="499" y="456"/>
                    </a:cubicBezTo>
                    <a:cubicBezTo>
                      <a:pt x="500" y="455"/>
                      <a:pt x="501" y="454"/>
                      <a:pt x="502" y="453"/>
                    </a:cubicBezTo>
                    <a:cubicBezTo>
                      <a:pt x="503" y="452"/>
                      <a:pt x="503" y="452"/>
                      <a:pt x="504" y="452"/>
                    </a:cubicBezTo>
                    <a:cubicBezTo>
                      <a:pt x="505" y="452"/>
                      <a:pt x="506" y="453"/>
                      <a:pt x="507" y="454"/>
                    </a:cubicBezTo>
                    <a:cubicBezTo>
                      <a:pt x="507" y="454"/>
                      <a:pt x="508" y="453"/>
                      <a:pt x="508" y="454"/>
                    </a:cubicBezTo>
                    <a:cubicBezTo>
                      <a:pt x="508" y="455"/>
                      <a:pt x="509" y="455"/>
                      <a:pt x="509" y="456"/>
                    </a:cubicBezTo>
                    <a:cubicBezTo>
                      <a:pt x="509" y="457"/>
                      <a:pt x="509" y="457"/>
                      <a:pt x="509" y="457"/>
                    </a:cubicBezTo>
                    <a:cubicBezTo>
                      <a:pt x="509" y="458"/>
                      <a:pt x="511" y="462"/>
                      <a:pt x="512" y="462"/>
                    </a:cubicBezTo>
                    <a:cubicBezTo>
                      <a:pt x="513" y="463"/>
                      <a:pt x="515" y="466"/>
                      <a:pt x="515" y="467"/>
                    </a:cubicBezTo>
                    <a:cubicBezTo>
                      <a:pt x="515" y="469"/>
                      <a:pt x="515" y="470"/>
                      <a:pt x="515" y="472"/>
                    </a:cubicBezTo>
                    <a:cubicBezTo>
                      <a:pt x="515" y="473"/>
                      <a:pt x="515" y="478"/>
                      <a:pt x="514" y="479"/>
                    </a:cubicBezTo>
                    <a:cubicBezTo>
                      <a:pt x="514" y="481"/>
                      <a:pt x="516" y="482"/>
                      <a:pt x="516" y="483"/>
                    </a:cubicBezTo>
                    <a:cubicBezTo>
                      <a:pt x="515" y="484"/>
                      <a:pt x="513" y="489"/>
                      <a:pt x="511" y="489"/>
                    </a:cubicBezTo>
                    <a:cubicBezTo>
                      <a:pt x="510" y="490"/>
                      <a:pt x="509" y="489"/>
                      <a:pt x="508" y="490"/>
                    </a:cubicBezTo>
                    <a:cubicBezTo>
                      <a:pt x="507" y="492"/>
                      <a:pt x="507" y="493"/>
                      <a:pt x="507" y="493"/>
                    </a:cubicBezTo>
                    <a:cubicBezTo>
                      <a:pt x="506" y="494"/>
                      <a:pt x="505" y="494"/>
                      <a:pt x="505" y="494"/>
                    </a:cubicBezTo>
                    <a:cubicBezTo>
                      <a:pt x="505" y="495"/>
                      <a:pt x="505" y="495"/>
                      <a:pt x="506" y="496"/>
                    </a:cubicBezTo>
                    <a:cubicBezTo>
                      <a:pt x="506" y="496"/>
                      <a:pt x="506" y="498"/>
                      <a:pt x="505" y="498"/>
                    </a:cubicBezTo>
                    <a:cubicBezTo>
                      <a:pt x="504" y="498"/>
                      <a:pt x="503" y="498"/>
                      <a:pt x="502" y="498"/>
                    </a:cubicBezTo>
                    <a:cubicBezTo>
                      <a:pt x="501" y="499"/>
                      <a:pt x="499" y="499"/>
                      <a:pt x="499" y="500"/>
                    </a:cubicBezTo>
                    <a:cubicBezTo>
                      <a:pt x="499" y="500"/>
                      <a:pt x="499" y="503"/>
                      <a:pt x="499" y="503"/>
                    </a:cubicBezTo>
                    <a:cubicBezTo>
                      <a:pt x="498" y="504"/>
                      <a:pt x="496" y="505"/>
                      <a:pt x="496" y="506"/>
                    </a:cubicBezTo>
                    <a:cubicBezTo>
                      <a:pt x="497" y="506"/>
                      <a:pt x="497" y="508"/>
                      <a:pt x="497" y="508"/>
                    </a:cubicBezTo>
                    <a:cubicBezTo>
                      <a:pt x="496" y="508"/>
                      <a:pt x="495" y="510"/>
                      <a:pt x="495" y="511"/>
                    </a:cubicBezTo>
                    <a:cubicBezTo>
                      <a:pt x="494" y="511"/>
                      <a:pt x="495" y="513"/>
                      <a:pt x="495" y="514"/>
                    </a:cubicBezTo>
                    <a:cubicBezTo>
                      <a:pt x="495" y="515"/>
                      <a:pt x="494" y="516"/>
                      <a:pt x="495" y="517"/>
                    </a:cubicBezTo>
                    <a:cubicBezTo>
                      <a:pt x="495" y="518"/>
                      <a:pt x="496" y="519"/>
                      <a:pt x="497" y="519"/>
                    </a:cubicBezTo>
                    <a:cubicBezTo>
                      <a:pt x="498" y="519"/>
                      <a:pt x="499" y="517"/>
                      <a:pt x="499" y="517"/>
                    </a:cubicBezTo>
                    <a:cubicBezTo>
                      <a:pt x="500" y="516"/>
                      <a:pt x="500" y="516"/>
                      <a:pt x="500" y="517"/>
                    </a:cubicBezTo>
                    <a:cubicBezTo>
                      <a:pt x="499" y="518"/>
                      <a:pt x="500" y="518"/>
                      <a:pt x="500" y="518"/>
                    </a:cubicBezTo>
                    <a:cubicBezTo>
                      <a:pt x="501" y="518"/>
                      <a:pt x="501" y="518"/>
                      <a:pt x="501" y="519"/>
                    </a:cubicBezTo>
                    <a:cubicBezTo>
                      <a:pt x="500" y="520"/>
                      <a:pt x="500" y="521"/>
                      <a:pt x="500" y="522"/>
                    </a:cubicBezTo>
                    <a:cubicBezTo>
                      <a:pt x="499" y="523"/>
                      <a:pt x="499" y="523"/>
                      <a:pt x="498" y="523"/>
                    </a:cubicBezTo>
                    <a:cubicBezTo>
                      <a:pt x="498" y="523"/>
                      <a:pt x="498" y="523"/>
                      <a:pt x="498" y="523"/>
                    </a:cubicBezTo>
                    <a:cubicBezTo>
                      <a:pt x="497" y="524"/>
                      <a:pt x="496" y="525"/>
                      <a:pt x="495" y="526"/>
                    </a:cubicBezTo>
                    <a:cubicBezTo>
                      <a:pt x="494" y="527"/>
                      <a:pt x="491" y="529"/>
                      <a:pt x="492" y="531"/>
                    </a:cubicBezTo>
                    <a:cubicBezTo>
                      <a:pt x="493" y="533"/>
                      <a:pt x="495" y="536"/>
                      <a:pt x="495" y="537"/>
                    </a:cubicBezTo>
                    <a:cubicBezTo>
                      <a:pt x="494" y="537"/>
                      <a:pt x="493" y="537"/>
                      <a:pt x="493" y="538"/>
                    </a:cubicBezTo>
                    <a:cubicBezTo>
                      <a:pt x="493" y="539"/>
                      <a:pt x="498" y="540"/>
                      <a:pt x="500" y="544"/>
                    </a:cubicBezTo>
                    <a:cubicBezTo>
                      <a:pt x="502" y="548"/>
                      <a:pt x="504" y="550"/>
                      <a:pt x="505" y="551"/>
                    </a:cubicBezTo>
                    <a:cubicBezTo>
                      <a:pt x="505" y="552"/>
                      <a:pt x="508" y="559"/>
                      <a:pt x="510" y="562"/>
                    </a:cubicBezTo>
                    <a:cubicBezTo>
                      <a:pt x="511" y="565"/>
                      <a:pt x="518" y="577"/>
                      <a:pt x="519" y="579"/>
                    </a:cubicBezTo>
                    <a:cubicBezTo>
                      <a:pt x="520" y="580"/>
                      <a:pt x="521" y="582"/>
                      <a:pt x="521" y="583"/>
                    </a:cubicBezTo>
                    <a:cubicBezTo>
                      <a:pt x="520" y="583"/>
                      <a:pt x="520" y="582"/>
                      <a:pt x="520" y="583"/>
                    </a:cubicBezTo>
                    <a:cubicBezTo>
                      <a:pt x="520" y="584"/>
                      <a:pt x="525" y="589"/>
                      <a:pt x="525" y="590"/>
                    </a:cubicBezTo>
                    <a:cubicBezTo>
                      <a:pt x="525" y="590"/>
                      <a:pt x="526" y="591"/>
                      <a:pt x="527" y="592"/>
                    </a:cubicBezTo>
                    <a:cubicBezTo>
                      <a:pt x="527" y="593"/>
                      <a:pt x="537" y="597"/>
                      <a:pt x="539" y="599"/>
                    </a:cubicBezTo>
                    <a:cubicBezTo>
                      <a:pt x="541" y="600"/>
                      <a:pt x="548" y="604"/>
                      <a:pt x="548" y="605"/>
                    </a:cubicBezTo>
                    <a:cubicBezTo>
                      <a:pt x="549" y="606"/>
                      <a:pt x="549" y="606"/>
                      <a:pt x="550" y="607"/>
                    </a:cubicBezTo>
                    <a:cubicBezTo>
                      <a:pt x="551" y="608"/>
                      <a:pt x="554" y="609"/>
                      <a:pt x="554" y="610"/>
                    </a:cubicBezTo>
                    <a:cubicBezTo>
                      <a:pt x="554" y="610"/>
                      <a:pt x="554" y="610"/>
                      <a:pt x="554" y="610"/>
                    </a:cubicBezTo>
                    <a:cubicBezTo>
                      <a:pt x="555" y="611"/>
                      <a:pt x="555" y="614"/>
                      <a:pt x="555" y="615"/>
                    </a:cubicBezTo>
                    <a:cubicBezTo>
                      <a:pt x="555" y="617"/>
                      <a:pt x="555" y="619"/>
                      <a:pt x="555" y="625"/>
                    </a:cubicBezTo>
                    <a:cubicBezTo>
                      <a:pt x="555" y="631"/>
                      <a:pt x="555" y="636"/>
                      <a:pt x="554" y="637"/>
                    </a:cubicBezTo>
                    <a:cubicBezTo>
                      <a:pt x="553" y="638"/>
                      <a:pt x="552" y="639"/>
                      <a:pt x="553" y="640"/>
                    </a:cubicBezTo>
                    <a:cubicBezTo>
                      <a:pt x="553" y="640"/>
                      <a:pt x="554" y="646"/>
                      <a:pt x="553" y="649"/>
                    </a:cubicBezTo>
                    <a:cubicBezTo>
                      <a:pt x="553" y="652"/>
                      <a:pt x="552" y="654"/>
                      <a:pt x="552" y="656"/>
                    </a:cubicBezTo>
                    <a:cubicBezTo>
                      <a:pt x="552" y="658"/>
                      <a:pt x="549" y="671"/>
                      <a:pt x="548" y="673"/>
                    </a:cubicBezTo>
                    <a:cubicBezTo>
                      <a:pt x="547" y="675"/>
                      <a:pt x="550" y="679"/>
                      <a:pt x="549" y="680"/>
                    </a:cubicBezTo>
                    <a:cubicBezTo>
                      <a:pt x="548" y="681"/>
                      <a:pt x="546" y="682"/>
                      <a:pt x="546" y="683"/>
                    </a:cubicBezTo>
                    <a:cubicBezTo>
                      <a:pt x="547" y="685"/>
                      <a:pt x="547" y="694"/>
                      <a:pt x="547" y="696"/>
                    </a:cubicBezTo>
                    <a:cubicBezTo>
                      <a:pt x="547" y="697"/>
                      <a:pt x="546" y="700"/>
                      <a:pt x="546" y="701"/>
                    </a:cubicBezTo>
                    <a:cubicBezTo>
                      <a:pt x="546" y="702"/>
                      <a:pt x="547" y="702"/>
                      <a:pt x="546" y="704"/>
                    </a:cubicBezTo>
                    <a:cubicBezTo>
                      <a:pt x="546" y="706"/>
                      <a:pt x="540" y="721"/>
                      <a:pt x="538" y="723"/>
                    </a:cubicBezTo>
                    <a:cubicBezTo>
                      <a:pt x="537" y="725"/>
                      <a:pt x="537" y="726"/>
                      <a:pt x="536" y="726"/>
                    </a:cubicBezTo>
                    <a:cubicBezTo>
                      <a:pt x="535" y="727"/>
                      <a:pt x="535" y="728"/>
                      <a:pt x="535" y="729"/>
                    </a:cubicBezTo>
                    <a:cubicBezTo>
                      <a:pt x="536" y="730"/>
                      <a:pt x="536" y="734"/>
                      <a:pt x="537" y="736"/>
                    </a:cubicBezTo>
                    <a:cubicBezTo>
                      <a:pt x="538" y="738"/>
                      <a:pt x="538" y="740"/>
                      <a:pt x="537" y="742"/>
                    </a:cubicBezTo>
                    <a:cubicBezTo>
                      <a:pt x="537" y="743"/>
                      <a:pt x="535" y="744"/>
                      <a:pt x="535" y="746"/>
                    </a:cubicBezTo>
                    <a:cubicBezTo>
                      <a:pt x="535" y="747"/>
                      <a:pt x="533" y="751"/>
                      <a:pt x="534" y="753"/>
                    </a:cubicBezTo>
                    <a:cubicBezTo>
                      <a:pt x="534" y="754"/>
                      <a:pt x="535" y="756"/>
                      <a:pt x="536" y="757"/>
                    </a:cubicBezTo>
                    <a:cubicBezTo>
                      <a:pt x="537" y="757"/>
                      <a:pt x="538" y="756"/>
                      <a:pt x="539" y="755"/>
                    </a:cubicBezTo>
                    <a:cubicBezTo>
                      <a:pt x="540" y="755"/>
                      <a:pt x="543" y="755"/>
                      <a:pt x="543" y="756"/>
                    </a:cubicBezTo>
                    <a:cubicBezTo>
                      <a:pt x="542" y="756"/>
                      <a:pt x="540" y="757"/>
                      <a:pt x="540" y="758"/>
                    </a:cubicBezTo>
                    <a:cubicBezTo>
                      <a:pt x="541" y="759"/>
                      <a:pt x="542" y="759"/>
                      <a:pt x="541" y="760"/>
                    </a:cubicBezTo>
                    <a:cubicBezTo>
                      <a:pt x="541" y="760"/>
                      <a:pt x="540" y="760"/>
                      <a:pt x="540" y="762"/>
                    </a:cubicBezTo>
                    <a:cubicBezTo>
                      <a:pt x="540" y="763"/>
                      <a:pt x="539" y="767"/>
                      <a:pt x="539" y="768"/>
                    </a:cubicBezTo>
                    <a:cubicBezTo>
                      <a:pt x="538" y="769"/>
                      <a:pt x="539" y="770"/>
                      <a:pt x="539" y="771"/>
                    </a:cubicBezTo>
                    <a:cubicBezTo>
                      <a:pt x="539" y="772"/>
                      <a:pt x="538" y="773"/>
                      <a:pt x="538" y="773"/>
                    </a:cubicBezTo>
                    <a:cubicBezTo>
                      <a:pt x="538" y="774"/>
                      <a:pt x="540" y="775"/>
                      <a:pt x="540" y="776"/>
                    </a:cubicBezTo>
                    <a:cubicBezTo>
                      <a:pt x="540" y="776"/>
                      <a:pt x="537" y="776"/>
                      <a:pt x="537" y="777"/>
                    </a:cubicBezTo>
                    <a:cubicBezTo>
                      <a:pt x="537" y="778"/>
                      <a:pt x="537" y="778"/>
                      <a:pt x="538" y="778"/>
                    </a:cubicBezTo>
                    <a:cubicBezTo>
                      <a:pt x="538" y="778"/>
                      <a:pt x="537" y="779"/>
                      <a:pt x="537" y="779"/>
                    </a:cubicBezTo>
                    <a:cubicBezTo>
                      <a:pt x="537" y="780"/>
                      <a:pt x="537" y="781"/>
                      <a:pt x="538" y="781"/>
                    </a:cubicBezTo>
                    <a:cubicBezTo>
                      <a:pt x="539" y="781"/>
                      <a:pt x="539" y="782"/>
                      <a:pt x="538" y="782"/>
                    </a:cubicBezTo>
                    <a:cubicBezTo>
                      <a:pt x="536" y="782"/>
                      <a:pt x="535" y="783"/>
                      <a:pt x="535" y="783"/>
                    </a:cubicBezTo>
                    <a:cubicBezTo>
                      <a:pt x="535" y="784"/>
                      <a:pt x="536" y="785"/>
                      <a:pt x="536" y="786"/>
                    </a:cubicBezTo>
                    <a:cubicBezTo>
                      <a:pt x="536" y="787"/>
                      <a:pt x="536" y="788"/>
                      <a:pt x="535" y="789"/>
                    </a:cubicBezTo>
                    <a:cubicBezTo>
                      <a:pt x="534" y="790"/>
                      <a:pt x="534" y="788"/>
                      <a:pt x="534" y="788"/>
                    </a:cubicBezTo>
                    <a:cubicBezTo>
                      <a:pt x="533" y="787"/>
                      <a:pt x="531" y="786"/>
                      <a:pt x="531" y="785"/>
                    </a:cubicBezTo>
                    <a:cubicBezTo>
                      <a:pt x="531" y="784"/>
                      <a:pt x="531" y="784"/>
                      <a:pt x="531" y="784"/>
                    </a:cubicBezTo>
                    <a:cubicBezTo>
                      <a:pt x="530" y="784"/>
                      <a:pt x="528" y="785"/>
                      <a:pt x="528" y="786"/>
                    </a:cubicBezTo>
                    <a:cubicBezTo>
                      <a:pt x="527" y="786"/>
                      <a:pt x="528" y="787"/>
                      <a:pt x="528" y="787"/>
                    </a:cubicBezTo>
                    <a:cubicBezTo>
                      <a:pt x="528" y="788"/>
                      <a:pt x="528" y="788"/>
                      <a:pt x="527" y="789"/>
                    </a:cubicBezTo>
                    <a:cubicBezTo>
                      <a:pt x="525" y="789"/>
                      <a:pt x="524" y="790"/>
                      <a:pt x="524" y="791"/>
                    </a:cubicBezTo>
                    <a:cubicBezTo>
                      <a:pt x="524" y="792"/>
                      <a:pt x="524" y="793"/>
                      <a:pt x="525" y="792"/>
                    </a:cubicBezTo>
                    <a:cubicBezTo>
                      <a:pt x="525" y="792"/>
                      <a:pt x="524" y="791"/>
                      <a:pt x="525" y="791"/>
                    </a:cubicBezTo>
                    <a:cubicBezTo>
                      <a:pt x="525" y="790"/>
                      <a:pt x="526" y="791"/>
                      <a:pt x="527" y="791"/>
                    </a:cubicBezTo>
                    <a:cubicBezTo>
                      <a:pt x="528" y="792"/>
                      <a:pt x="529" y="792"/>
                      <a:pt x="529" y="792"/>
                    </a:cubicBezTo>
                    <a:cubicBezTo>
                      <a:pt x="530" y="792"/>
                      <a:pt x="531" y="792"/>
                      <a:pt x="532" y="792"/>
                    </a:cubicBezTo>
                    <a:cubicBezTo>
                      <a:pt x="532" y="792"/>
                      <a:pt x="533" y="793"/>
                      <a:pt x="533" y="794"/>
                    </a:cubicBezTo>
                    <a:cubicBezTo>
                      <a:pt x="532" y="795"/>
                      <a:pt x="531" y="795"/>
                      <a:pt x="531" y="796"/>
                    </a:cubicBezTo>
                    <a:cubicBezTo>
                      <a:pt x="531" y="797"/>
                      <a:pt x="530" y="798"/>
                      <a:pt x="530" y="799"/>
                    </a:cubicBezTo>
                    <a:cubicBezTo>
                      <a:pt x="530" y="799"/>
                      <a:pt x="533" y="799"/>
                      <a:pt x="533" y="799"/>
                    </a:cubicBezTo>
                    <a:cubicBezTo>
                      <a:pt x="534" y="798"/>
                      <a:pt x="537" y="799"/>
                      <a:pt x="537" y="801"/>
                    </a:cubicBezTo>
                    <a:cubicBezTo>
                      <a:pt x="536" y="803"/>
                      <a:pt x="536" y="802"/>
                      <a:pt x="535" y="802"/>
                    </a:cubicBezTo>
                    <a:cubicBezTo>
                      <a:pt x="535" y="801"/>
                      <a:pt x="532" y="800"/>
                      <a:pt x="532" y="801"/>
                    </a:cubicBezTo>
                    <a:cubicBezTo>
                      <a:pt x="531" y="802"/>
                      <a:pt x="530" y="802"/>
                      <a:pt x="531" y="803"/>
                    </a:cubicBezTo>
                    <a:cubicBezTo>
                      <a:pt x="532" y="804"/>
                      <a:pt x="532" y="805"/>
                      <a:pt x="532" y="805"/>
                    </a:cubicBezTo>
                    <a:cubicBezTo>
                      <a:pt x="532" y="805"/>
                      <a:pt x="532" y="807"/>
                      <a:pt x="531" y="807"/>
                    </a:cubicBezTo>
                    <a:cubicBezTo>
                      <a:pt x="531" y="807"/>
                      <a:pt x="530" y="810"/>
                      <a:pt x="531" y="810"/>
                    </a:cubicBezTo>
                    <a:cubicBezTo>
                      <a:pt x="531" y="810"/>
                      <a:pt x="532" y="809"/>
                      <a:pt x="532" y="809"/>
                    </a:cubicBezTo>
                    <a:cubicBezTo>
                      <a:pt x="532" y="808"/>
                      <a:pt x="533" y="807"/>
                      <a:pt x="533" y="808"/>
                    </a:cubicBezTo>
                    <a:cubicBezTo>
                      <a:pt x="533" y="810"/>
                      <a:pt x="532" y="812"/>
                      <a:pt x="533" y="812"/>
                    </a:cubicBezTo>
                    <a:cubicBezTo>
                      <a:pt x="534" y="812"/>
                      <a:pt x="534" y="812"/>
                      <a:pt x="533" y="812"/>
                    </a:cubicBezTo>
                    <a:cubicBezTo>
                      <a:pt x="532" y="813"/>
                      <a:pt x="531" y="813"/>
                      <a:pt x="532" y="814"/>
                    </a:cubicBezTo>
                    <a:cubicBezTo>
                      <a:pt x="532" y="815"/>
                      <a:pt x="533" y="815"/>
                      <a:pt x="533" y="815"/>
                    </a:cubicBezTo>
                    <a:cubicBezTo>
                      <a:pt x="533" y="816"/>
                      <a:pt x="533" y="816"/>
                      <a:pt x="532" y="816"/>
                    </a:cubicBezTo>
                    <a:cubicBezTo>
                      <a:pt x="531" y="816"/>
                      <a:pt x="530" y="817"/>
                      <a:pt x="531" y="817"/>
                    </a:cubicBezTo>
                    <a:cubicBezTo>
                      <a:pt x="532" y="817"/>
                      <a:pt x="531" y="818"/>
                      <a:pt x="531" y="818"/>
                    </a:cubicBezTo>
                    <a:cubicBezTo>
                      <a:pt x="531" y="819"/>
                      <a:pt x="532" y="819"/>
                      <a:pt x="533" y="819"/>
                    </a:cubicBezTo>
                    <a:cubicBezTo>
                      <a:pt x="533" y="820"/>
                      <a:pt x="533" y="820"/>
                      <a:pt x="534" y="820"/>
                    </a:cubicBezTo>
                    <a:cubicBezTo>
                      <a:pt x="535" y="819"/>
                      <a:pt x="535" y="819"/>
                      <a:pt x="535" y="820"/>
                    </a:cubicBezTo>
                    <a:cubicBezTo>
                      <a:pt x="534" y="820"/>
                      <a:pt x="534" y="821"/>
                      <a:pt x="535" y="821"/>
                    </a:cubicBezTo>
                    <a:cubicBezTo>
                      <a:pt x="535" y="820"/>
                      <a:pt x="535" y="821"/>
                      <a:pt x="534" y="821"/>
                    </a:cubicBezTo>
                    <a:cubicBezTo>
                      <a:pt x="534" y="822"/>
                      <a:pt x="534" y="822"/>
                      <a:pt x="533" y="823"/>
                    </a:cubicBezTo>
                    <a:cubicBezTo>
                      <a:pt x="532" y="823"/>
                      <a:pt x="532" y="824"/>
                      <a:pt x="532" y="824"/>
                    </a:cubicBezTo>
                    <a:cubicBezTo>
                      <a:pt x="532" y="825"/>
                      <a:pt x="531" y="826"/>
                      <a:pt x="532" y="826"/>
                    </a:cubicBezTo>
                    <a:cubicBezTo>
                      <a:pt x="532" y="825"/>
                      <a:pt x="534" y="825"/>
                      <a:pt x="534" y="824"/>
                    </a:cubicBezTo>
                    <a:cubicBezTo>
                      <a:pt x="535" y="824"/>
                      <a:pt x="535" y="823"/>
                      <a:pt x="535" y="824"/>
                    </a:cubicBezTo>
                    <a:cubicBezTo>
                      <a:pt x="535" y="825"/>
                      <a:pt x="536" y="826"/>
                      <a:pt x="535" y="827"/>
                    </a:cubicBezTo>
                    <a:cubicBezTo>
                      <a:pt x="534" y="827"/>
                      <a:pt x="534" y="827"/>
                      <a:pt x="533" y="828"/>
                    </a:cubicBezTo>
                    <a:cubicBezTo>
                      <a:pt x="532" y="828"/>
                      <a:pt x="531" y="828"/>
                      <a:pt x="533" y="828"/>
                    </a:cubicBezTo>
                    <a:cubicBezTo>
                      <a:pt x="534" y="828"/>
                      <a:pt x="535" y="828"/>
                      <a:pt x="535" y="829"/>
                    </a:cubicBezTo>
                    <a:cubicBezTo>
                      <a:pt x="536" y="831"/>
                      <a:pt x="536" y="831"/>
                      <a:pt x="537" y="831"/>
                    </a:cubicBezTo>
                    <a:cubicBezTo>
                      <a:pt x="537" y="830"/>
                      <a:pt x="538" y="829"/>
                      <a:pt x="538" y="828"/>
                    </a:cubicBezTo>
                    <a:cubicBezTo>
                      <a:pt x="538" y="828"/>
                      <a:pt x="538" y="826"/>
                      <a:pt x="538" y="826"/>
                    </a:cubicBezTo>
                    <a:cubicBezTo>
                      <a:pt x="538" y="827"/>
                      <a:pt x="538" y="827"/>
                      <a:pt x="539" y="827"/>
                    </a:cubicBezTo>
                    <a:cubicBezTo>
                      <a:pt x="539" y="828"/>
                      <a:pt x="540" y="829"/>
                      <a:pt x="540" y="829"/>
                    </a:cubicBezTo>
                    <a:cubicBezTo>
                      <a:pt x="540" y="828"/>
                      <a:pt x="540" y="827"/>
                      <a:pt x="540" y="827"/>
                    </a:cubicBezTo>
                    <a:cubicBezTo>
                      <a:pt x="540" y="828"/>
                      <a:pt x="540" y="829"/>
                      <a:pt x="540" y="829"/>
                    </a:cubicBezTo>
                    <a:cubicBezTo>
                      <a:pt x="541" y="828"/>
                      <a:pt x="541" y="827"/>
                      <a:pt x="541" y="827"/>
                    </a:cubicBezTo>
                    <a:cubicBezTo>
                      <a:pt x="541" y="828"/>
                      <a:pt x="542" y="827"/>
                      <a:pt x="542" y="828"/>
                    </a:cubicBezTo>
                    <a:cubicBezTo>
                      <a:pt x="541" y="829"/>
                      <a:pt x="541" y="830"/>
                      <a:pt x="541" y="830"/>
                    </a:cubicBezTo>
                    <a:cubicBezTo>
                      <a:pt x="542" y="830"/>
                      <a:pt x="541" y="831"/>
                      <a:pt x="541" y="831"/>
                    </a:cubicBezTo>
                    <a:cubicBezTo>
                      <a:pt x="542" y="832"/>
                      <a:pt x="542" y="832"/>
                      <a:pt x="542" y="833"/>
                    </a:cubicBezTo>
                    <a:cubicBezTo>
                      <a:pt x="541" y="833"/>
                      <a:pt x="541" y="834"/>
                      <a:pt x="541" y="834"/>
                    </a:cubicBezTo>
                    <a:cubicBezTo>
                      <a:pt x="542" y="834"/>
                      <a:pt x="546" y="834"/>
                      <a:pt x="546" y="834"/>
                    </a:cubicBezTo>
                    <a:cubicBezTo>
                      <a:pt x="547" y="835"/>
                      <a:pt x="547" y="836"/>
                      <a:pt x="548" y="836"/>
                    </a:cubicBezTo>
                    <a:cubicBezTo>
                      <a:pt x="549" y="837"/>
                      <a:pt x="549" y="837"/>
                      <a:pt x="549" y="838"/>
                    </a:cubicBezTo>
                    <a:cubicBezTo>
                      <a:pt x="548" y="839"/>
                      <a:pt x="547" y="840"/>
                      <a:pt x="546" y="840"/>
                    </a:cubicBezTo>
                    <a:cubicBezTo>
                      <a:pt x="546" y="840"/>
                      <a:pt x="545" y="841"/>
                      <a:pt x="544" y="840"/>
                    </a:cubicBezTo>
                    <a:cubicBezTo>
                      <a:pt x="544" y="840"/>
                      <a:pt x="543" y="840"/>
                      <a:pt x="542" y="840"/>
                    </a:cubicBezTo>
                    <a:cubicBezTo>
                      <a:pt x="541" y="840"/>
                      <a:pt x="541" y="842"/>
                      <a:pt x="541" y="842"/>
                    </a:cubicBezTo>
                    <a:cubicBezTo>
                      <a:pt x="542" y="842"/>
                      <a:pt x="542" y="842"/>
                      <a:pt x="543" y="842"/>
                    </a:cubicBezTo>
                    <a:cubicBezTo>
                      <a:pt x="544" y="842"/>
                      <a:pt x="545" y="842"/>
                      <a:pt x="544" y="842"/>
                    </a:cubicBezTo>
                    <a:cubicBezTo>
                      <a:pt x="543" y="843"/>
                      <a:pt x="543" y="843"/>
                      <a:pt x="544" y="843"/>
                    </a:cubicBezTo>
                    <a:cubicBezTo>
                      <a:pt x="544" y="843"/>
                      <a:pt x="545" y="844"/>
                      <a:pt x="546" y="844"/>
                    </a:cubicBezTo>
                    <a:cubicBezTo>
                      <a:pt x="547" y="844"/>
                      <a:pt x="547" y="844"/>
                      <a:pt x="547" y="844"/>
                    </a:cubicBezTo>
                    <a:cubicBezTo>
                      <a:pt x="546" y="845"/>
                      <a:pt x="547" y="845"/>
                      <a:pt x="547" y="845"/>
                    </a:cubicBezTo>
                    <a:cubicBezTo>
                      <a:pt x="548" y="845"/>
                      <a:pt x="550" y="845"/>
                      <a:pt x="550" y="843"/>
                    </a:cubicBezTo>
                    <a:cubicBezTo>
                      <a:pt x="551" y="842"/>
                      <a:pt x="550" y="840"/>
                      <a:pt x="551" y="838"/>
                    </a:cubicBezTo>
                    <a:cubicBezTo>
                      <a:pt x="552" y="835"/>
                      <a:pt x="553" y="836"/>
                      <a:pt x="554" y="835"/>
                    </a:cubicBezTo>
                    <a:cubicBezTo>
                      <a:pt x="556" y="835"/>
                      <a:pt x="558" y="834"/>
                      <a:pt x="559" y="833"/>
                    </a:cubicBezTo>
                    <a:cubicBezTo>
                      <a:pt x="559" y="833"/>
                      <a:pt x="559" y="832"/>
                      <a:pt x="559" y="832"/>
                    </a:cubicBezTo>
                    <a:cubicBezTo>
                      <a:pt x="560" y="831"/>
                      <a:pt x="560" y="831"/>
                      <a:pt x="561" y="832"/>
                    </a:cubicBezTo>
                    <a:cubicBezTo>
                      <a:pt x="563" y="833"/>
                      <a:pt x="565" y="834"/>
                      <a:pt x="565" y="833"/>
                    </a:cubicBezTo>
                    <a:cubicBezTo>
                      <a:pt x="564" y="832"/>
                      <a:pt x="561" y="828"/>
                      <a:pt x="561" y="826"/>
                    </a:cubicBezTo>
                    <a:cubicBezTo>
                      <a:pt x="561" y="824"/>
                      <a:pt x="559" y="820"/>
                      <a:pt x="562" y="818"/>
                    </a:cubicBezTo>
                    <a:cubicBezTo>
                      <a:pt x="564" y="817"/>
                      <a:pt x="565" y="817"/>
                      <a:pt x="564" y="816"/>
                    </a:cubicBezTo>
                    <a:cubicBezTo>
                      <a:pt x="564" y="815"/>
                      <a:pt x="563" y="816"/>
                      <a:pt x="562" y="815"/>
                    </a:cubicBezTo>
                    <a:cubicBezTo>
                      <a:pt x="561" y="815"/>
                      <a:pt x="561" y="815"/>
                      <a:pt x="562" y="815"/>
                    </a:cubicBezTo>
                    <a:cubicBezTo>
                      <a:pt x="563" y="815"/>
                      <a:pt x="563" y="815"/>
                      <a:pt x="563" y="814"/>
                    </a:cubicBezTo>
                    <a:cubicBezTo>
                      <a:pt x="563" y="814"/>
                      <a:pt x="564" y="814"/>
                      <a:pt x="564" y="814"/>
                    </a:cubicBezTo>
                    <a:cubicBezTo>
                      <a:pt x="564" y="815"/>
                      <a:pt x="564" y="816"/>
                      <a:pt x="565" y="816"/>
                    </a:cubicBezTo>
                    <a:cubicBezTo>
                      <a:pt x="566" y="816"/>
                      <a:pt x="567" y="816"/>
                      <a:pt x="568" y="815"/>
                    </a:cubicBezTo>
                    <a:cubicBezTo>
                      <a:pt x="569" y="814"/>
                      <a:pt x="568" y="810"/>
                      <a:pt x="569" y="809"/>
                    </a:cubicBezTo>
                    <a:cubicBezTo>
                      <a:pt x="569" y="808"/>
                      <a:pt x="571" y="806"/>
                      <a:pt x="573" y="805"/>
                    </a:cubicBezTo>
                    <a:cubicBezTo>
                      <a:pt x="575" y="804"/>
                      <a:pt x="579" y="802"/>
                      <a:pt x="579" y="801"/>
                    </a:cubicBezTo>
                    <a:cubicBezTo>
                      <a:pt x="579" y="800"/>
                      <a:pt x="579" y="799"/>
                      <a:pt x="578" y="799"/>
                    </a:cubicBezTo>
                    <a:cubicBezTo>
                      <a:pt x="577" y="800"/>
                      <a:pt x="577" y="799"/>
                      <a:pt x="578" y="799"/>
                    </a:cubicBezTo>
                    <a:cubicBezTo>
                      <a:pt x="579" y="798"/>
                      <a:pt x="580" y="798"/>
                      <a:pt x="580" y="797"/>
                    </a:cubicBezTo>
                    <a:cubicBezTo>
                      <a:pt x="580" y="796"/>
                      <a:pt x="580" y="795"/>
                      <a:pt x="578" y="794"/>
                    </a:cubicBezTo>
                    <a:cubicBezTo>
                      <a:pt x="577" y="794"/>
                      <a:pt x="575" y="794"/>
                      <a:pt x="574" y="793"/>
                    </a:cubicBezTo>
                    <a:cubicBezTo>
                      <a:pt x="573" y="793"/>
                      <a:pt x="573" y="792"/>
                      <a:pt x="573" y="792"/>
                    </a:cubicBezTo>
                    <a:cubicBezTo>
                      <a:pt x="572" y="792"/>
                      <a:pt x="569" y="790"/>
                      <a:pt x="569" y="788"/>
                    </a:cubicBezTo>
                    <a:cubicBezTo>
                      <a:pt x="569" y="786"/>
                      <a:pt x="571" y="783"/>
                      <a:pt x="573" y="782"/>
                    </a:cubicBezTo>
                    <a:cubicBezTo>
                      <a:pt x="574" y="781"/>
                      <a:pt x="577" y="778"/>
                      <a:pt x="579" y="779"/>
                    </a:cubicBezTo>
                    <a:cubicBezTo>
                      <a:pt x="580" y="779"/>
                      <a:pt x="580" y="780"/>
                      <a:pt x="581" y="779"/>
                    </a:cubicBezTo>
                    <a:cubicBezTo>
                      <a:pt x="581" y="779"/>
                      <a:pt x="580" y="776"/>
                      <a:pt x="582" y="775"/>
                    </a:cubicBezTo>
                    <a:cubicBezTo>
                      <a:pt x="583" y="774"/>
                      <a:pt x="583" y="773"/>
                      <a:pt x="583" y="772"/>
                    </a:cubicBezTo>
                    <a:cubicBezTo>
                      <a:pt x="583" y="771"/>
                      <a:pt x="582" y="770"/>
                      <a:pt x="583" y="769"/>
                    </a:cubicBezTo>
                    <a:cubicBezTo>
                      <a:pt x="583" y="768"/>
                      <a:pt x="585" y="767"/>
                      <a:pt x="586" y="766"/>
                    </a:cubicBezTo>
                    <a:cubicBezTo>
                      <a:pt x="587" y="766"/>
                      <a:pt x="588" y="766"/>
                      <a:pt x="587" y="765"/>
                    </a:cubicBezTo>
                    <a:cubicBezTo>
                      <a:pt x="586" y="764"/>
                      <a:pt x="585" y="764"/>
                      <a:pt x="585" y="763"/>
                    </a:cubicBezTo>
                    <a:cubicBezTo>
                      <a:pt x="585" y="762"/>
                      <a:pt x="587" y="762"/>
                      <a:pt x="588" y="762"/>
                    </a:cubicBezTo>
                    <a:cubicBezTo>
                      <a:pt x="589" y="762"/>
                      <a:pt x="590" y="764"/>
                      <a:pt x="591" y="764"/>
                    </a:cubicBezTo>
                    <a:cubicBezTo>
                      <a:pt x="592" y="764"/>
                      <a:pt x="593" y="763"/>
                      <a:pt x="592" y="762"/>
                    </a:cubicBezTo>
                    <a:cubicBezTo>
                      <a:pt x="592" y="760"/>
                      <a:pt x="592" y="760"/>
                      <a:pt x="591" y="760"/>
                    </a:cubicBezTo>
                    <a:cubicBezTo>
                      <a:pt x="590" y="760"/>
                      <a:pt x="590" y="761"/>
                      <a:pt x="589" y="761"/>
                    </a:cubicBezTo>
                    <a:cubicBezTo>
                      <a:pt x="588" y="761"/>
                      <a:pt x="587" y="761"/>
                      <a:pt x="586" y="760"/>
                    </a:cubicBezTo>
                    <a:cubicBezTo>
                      <a:pt x="585" y="759"/>
                      <a:pt x="584" y="759"/>
                      <a:pt x="584" y="757"/>
                    </a:cubicBezTo>
                    <a:cubicBezTo>
                      <a:pt x="584" y="755"/>
                      <a:pt x="583" y="752"/>
                      <a:pt x="584" y="751"/>
                    </a:cubicBezTo>
                    <a:cubicBezTo>
                      <a:pt x="584" y="749"/>
                      <a:pt x="585" y="750"/>
                      <a:pt x="586" y="750"/>
                    </a:cubicBezTo>
                    <a:cubicBezTo>
                      <a:pt x="587" y="750"/>
                      <a:pt x="590" y="753"/>
                      <a:pt x="593" y="753"/>
                    </a:cubicBezTo>
                    <a:cubicBezTo>
                      <a:pt x="596" y="753"/>
                      <a:pt x="598" y="752"/>
                      <a:pt x="598" y="751"/>
                    </a:cubicBezTo>
                    <a:cubicBezTo>
                      <a:pt x="599" y="751"/>
                      <a:pt x="600" y="750"/>
                      <a:pt x="600" y="749"/>
                    </a:cubicBezTo>
                    <a:cubicBezTo>
                      <a:pt x="599" y="748"/>
                      <a:pt x="599" y="747"/>
                      <a:pt x="599" y="746"/>
                    </a:cubicBezTo>
                    <a:cubicBezTo>
                      <a:pt x="599" y="745"/>
                      <a:pt x="601" y="743"/>
                      <a:pt x="601" y="742"/>
                    </a:cubicBezTo>
                    <a:cubicBezTo>
                      <a:pt x="601" y="741"/>
                      <a:pt x="599" y="740"/>
                      <a:pt x="600" y="738"/>
                    </a:cubicBezTo>
                    <a:cubicBezTo>
                      <a:pt x="600" y="736"/>
                      <a:pt x="602" y="736"/>
                      <a:pt x="602" y="737"/>
                    </a:cubicBezTo>
                    <a:cubicBezTo>
                      <a:pt x="602" y="738"/>
                      <a:pt x="602" y="740"/>
                      <a:pt x="602" y="739"/>
                    </a:cubicBezTo>
                    <a:cubicBezTo>
                      <a:pt x="602" y="738"/>
                      <a:pt x="602" y="738"/>
                      <a:pt x="605" y="738"/>
                    </a:cubicBezTo>
                    <a:cubicBezTo>
                      <a:pt x="607" y="738"/>
                      <a:pt x="610" y="738"/>
                      <a:pt x="614" y="737"/>
                    </a:cubicBezTo>
                    <a:cubicBezTo>
                      <a:pt x="618" y="735"/>
                      <a:pt x="622" y="735"/>
                      <a:pt x="623" y="734"/>
                    </a:cubicBezTo>
                    <a:cubicBezTo>
                      <a:pt x="625" y="733"/>
                      <a:pt x="627" y="733"/>
                      <a:pt x="627" y="731"/>
                    </a:cubicBezTo>
                    <a:cubicBezTo>
                      <a:pt x="627" y="730"/>
                      <a:pt x="629" y="728"/>
                      <a:pt x="630" y="727"/>
                    </a:cubicBezTo>
                    <a:cubicBezTo>
                      <a:pt x="632" y="726"/>
                      <a:pt x="632" y="725"/>
                      <a:pt x="632" y="723"/>
                    </a:cubicBezTo>
                    <a:cubicBezTo>
                      <a:pt x="632" y="722"/>
                      <a:pt x="632" y="721"/>
                      <a:pt x="631" y="720"/>
                    </a:cubicBezTo>
                    <a:cubicBezTo>
                      <a:pt x="630" y="720"/>
                      <a:pt x="628" y="719"/>
                      <a:pt x="628" y="718"/>
                    </a:cubicBezTo>
                    <a:cubicBezTo>
                      <a:pt x="628" y="717"/>
                      <a:pt x="629" y="715"/>
                      <a:pt x="629" y="714"/>
                    </a:cubicBezTo>
                    <a:cubicBezTo>
                      <a:pt x="629" y="714"/>
                      <a:pt x="627" y="711"/>
                      <a:pt x="625" y="710"/>
                    </a:cubicBezTo>
                    <a:cubicBezTo>
                      <a:pt x="623" y="710"/>
                      <a:pt x="622" y="710"/>
                      <a:pt x="622" y="708"/>
                    </a:cubicBezTo>
                    <a:cubicBezTo>
                      <a:pt x="622" y="708"/>
                      <a:pt x="623" y="707"/>
                      <a:pt x="623" y="707"/>
                    </a:cubicBezTo>
                    <a:cubicBezTo>
                      <a:pt x="624" y="707"/>
                      <a:pt x="624" y="707"/>
                      <a:pt x="625" y="707"/>
                    </a:cubicBezTo>
                    <a:cubicBezTo>
                      <a:pt x="625" y="708"/>
                      <a:pt x="629" y="708"/>
                      <a:pt x="630" y="708"/>
                    </a:cubicBezTo>
                    <a:cubicBezTo>
                      <a:pt x="631" y="708"/>
                      <a:pt x="632" y="710"/>
                      <a:pt x="633" y="710"/>
                    </a:cubicBezTo>
                    <a:cubicBezTo>
                      <a:pt x="635" y="711"/>
                      <a:pt x="635" y="712"/>
                      <a:pt x="636" y="711"/>
                    </a:cubicBezTo>
                    <a:cubicBezTo>
                      <a:pt x="638" y="711"/>
                      <a:pt x="637" y="711"/>
                      <a:pt x="639" y="711"/>
                    </a:cubicBezTo>
                    <a:cubicBezTo>
                      <a:pt x="641" y="711"/>
                      <a:pt x="642" y="712"/>
                      <a:pt x="644" y="711"/>
                    </a:cubicBezTo>
                    <a:cubicBezTo>
                      <a:pt x="646" y="710"/>
                      <a:pt x="648" y="709"/>
                      <a:pt x="649" y="707"/>
                    </a:cubicBezTo>
                    <a:cubicBezTo>
                      <a:pt x="650" y="706"/>
                      <a:pt x="651" y="705"/>
                      <a:pt x="651" y="704"/>
                    </a:cubicBezTo>
                    <a:cubicBezTo>
                      <a:pt x="652" y="703"/>
                      <a:pt x="653" y="702"/>
                      <a:pt x="654" y="702"/>
                    </a:cubicBezTo>
                    <a:cubicBezTo>
                      <a:pt x="655" y="700"/>
                      <a:pt x="656" y="696"/>
                      <a:pt x="657" y="694"/>
                    </a:cubicBezTo>
                    <a:cubicBezTo>
                      <a:pt x="658" y="693"/>
                      <a:pt x="660" y="692"/>
                      <a:pt x="661" y="691"/>
                    </a:cubicBezTo>
                    <a:cubicBezTo>
                      <a:pt x="663" y="690"/>
                      <a:pt x="667" y="686"/>
                      <a:pt x="668" y="684"/>
                    </a:cubicBezTo>
                    <a:cubicBezTo>
                      <a:pt x="669" y="682"/>
                      <a:pt x="670" y="677"/>
                      <a:pt x="672" y="675"/>
                    </a:cubicBezTo>
                    <a:cubicBezTo>
                      <a:pt x="675" y="673"/>
                      <a:pt x="677" y="672"/>
                      <a:pt x="678" y="670"/>
                    </a:cubicBezTo>
                    <a:cubicBezTo>
                      <a:pt x="679" y="668"/>
                      <a:pt x="679" y="666"/>
                      <a:pt x="679" y="664"/>
                    </a:cubicBezTo>
                    <a:cubicBezTo>
                      <a:pt x="679" y="663"/>
                      <a:pt x="678" y="661"/>
                      <a:pt x="678" y="658"/>
                    </a:cubicBezTo>
                    <a:cubicBezTo>
                      <a:pt x="679" y="656"/>
                      <a:pt x="679" y="655"/>
                      <a:pt x="679" y="654"/>
                    </a:cubicBezTo>
                    <a:cubicBezTo>
                      <a:pt x="679" y="653"/>
                      <a:pt x="679" y="653"/>
                      <a:pt x="679" y="652"/>
                    </a:cubicBezTo>
                    <a:cubicBezTo>
                      <a:pt x="680" y="652"/>
                      <a:pt x="681" y="653"/>
                      <a:pt x="682" y="651"/>
                    </a:cubicBezTo>
                    <a:cubicBezTo>
                      <a:pt x="683" y="650"/>
                      <a:pt x="685" y="647"/>
                      <a:pt x="687" y="646"/>
                    </a:cubicBezTo>
                    <a:cubicBezTo>
                      <a:pt x="688" y="646"/>
                      <a:pt x="689" y="645"/>
                      <a:pt x="689" y="645"/>
                    </a:cubicBezTo>
                    <a:cubicBezTo>
                      <a:pt x="690" y="644"/>
                      <a:pt x="693" y="642"/>
                      <a:pt x="695" y="642"/>
                    </a:cubicBezTo>
                    <a:cubicBezTo>
                      <a:pt x="696" y="642"/>
                      <a:pt x="698" y="644"/>
                      <a:pt x="698" y="643"/>
                    </a:cubicBezTo>
                    <a:cubicBezTo>
                      <a:pt x="698" y="642"/>
                      <a:pt x="697" y="642"/>
                      <a:pt x="697" y="641"/>
                    </a:cubicBezTo>
                    <a:cubicBezTo>
                      <a:pt x="698" y="641"/>
                      <a:pt x="699" y="640"/>
                      <a:pt x="701" y="640"/>
                    </a:cubicBezTo>
                    <a:cubicBezTo>
                      <a:pt x="702" y="639"/>
                      <a:pt x="702" y="639"/>
                      <a:pt x="702" y="638"/>
                    </a:cubicBezTo>
                    <a:cubicBezTo>
                      <a:pt x="701" y="638"/>
                      <a:pt x="703" y="637"/>
                      <a:pt x="703" y="637"/>
                    </a:cubicBezTo>
                    <a:cubicBezTo>
                      <a:pt x="703" y="637"/>
                      <a:pt x="704" y="637"/>
                      <a:pt x="704" y="637"/>
                    </a:cubicBezTo>
                    <a:cubicBezTo>
                      <a:pt x="704" y="638"/>
                      <a:pt x="705" y="638"/>
                      <a:pt x="706" y="638"/>
                    </a:cubicBezTo>
                    <a:cubicBezTo>
                      <a:pt x="708" y="638"/>
                      <a:pt x="709" y="636"/>
                      <a:pt x="710" y="636"/>
                    </a:cubicBezTo>
                    <a:cubicBezTo>
                      <a:pt x="711" y="636"/>
                      <a:pt x="710" y="636"/>
                      <a:pt x="710" y="637"/>
                    </a:cubicBezTo>
                    <a:cubicBezTo>
                      <a:pt x="710" y="637"/>
                      <a:pt x="712" y="638"/>
                      <a:pt x="714" y="637"/>
                    </a:cubicBezTo>
                    <a:cubicBezTo>
                      <a:pt x="716" y="637"/>
                      <a:pt x="717" y="637"/>
                      <a:pt x="717" y="636"/>
                    </a:cubicBezTo>
                    <a:cubicBezTo>
                      <a:pt x="717" y="634"/>
                      <a:pt x="720" y="633"/>
                      <a:pt x="720" y="632"/>
                    </a:cubicBezTo>
                    <a:cubicBezTo>
                      <a:pt x="721" y="631"/>
                      <a:pt x="722" y="631"/>
                      <a:pt x="722" y="628"/>
                    </a:cubicBezTo>
                    <a:cubicBezTo>
                      <a:pt x="722" y="626"/>
                      <a:pt x="724" y="625"/>
                      <a:pt x="725" y="624"/>
                    </a:cubicBezTo>
                    <a:cubicBezTo>
                      <a:pt x="726" y="623"/>
                      <a:pt x="727" y="620"/>
                      <a:pt x="728" y="619"/>
                    </a:cubicBezTo>
                    <a:cubicBezTo>
                      <a:pt x="729" y="618"/>
                      <a:pt x="729" y="619"/>
                      <a:pt x="729" y="617"/>
                    </a:cubicBezTo>
                    <a:cubicBezTo>
                      <a:pt x="730" y="616"/>
                      <a:pt x="729" y="614"/>
                      <a:pt x="730" y="612"/>
                    </a:cubicBezTo>
                    <a:cubicBezTo>
                      <a:pt x="730" y="610"/>
                      <a:pt x="731" y="608"/>
                      <a:pt x="731" y="608"/>
                    </a:cubicBezTo>
                    <a:cubicBezTo>
                      <a:pt x="732" y="607"/>
                      <a:pt x="733" y="607"/>
                      <a:pt x="733" y="605"/>
                    </a:cubicBezTo>
                    <a:cubicBezTo>
                      <a:pt x="733" y="602"/>
                      <a:pt x="733" y="599"/>
                      <a:pt x="734" y="597"/>
                    </a:cubicBezTo>
                    <a:cubicBezTo>
                      <a:pt x="735" y="595"/>
                      <a:pt x="734" y="590"/>
                      <a:pt x="734" y="587"/>
                    </a:cubicBezTo>
                    <a:cubicBezTo>
                      <a:pt x="734" y="585"/>
                      <a:pt x="734" y="581"/>
                      <a:pt x="734" y="580"/>
                    </a:cubicBezTo>
                    <a:cubicBezTo>
                      <a:pt x="735" y="579"/>
                      <a:pt x="736" y="579"/>
                      <a:pt x="735" y="578"/>
                    </a:cubicBezTo>
                    <a:cubicBezTo>
                      <a:pt x="734" y="577"/>
                      <a:pt x="733" y="577"/>
                      <a:pt x="734" y="577"/>
                    </a:cubicBezTo>
                    <a:cubicBezTo>
                      <a:pt x="735" y="577"/>
                      <a:pt x="736" y="579"/>
                      <a:pt x="736" y="578"/>
                    </a:cubicBezTo>
                    <a:cubicBezTo>
                      <a:pt x="736" y="577"/>
                      <a:pt x="736" y="576"/>
                      <a:pt x="736" y="577"/>
                    </a:cubicBezTo>
                    <a:cubicBezTo>
                      <a:pt x="736" y="577"/>
                      <a:pt x="737" y="577"/>
                      <a:pt x="737" y="577"/>
                    </a:cubicBezTo>
                    <a:cubicBezTo>
                      <a:pt x="738" y="577"/>
                      <a:pt x="738" y="578"/>
                      <a:pt x="739" y="576"/>
                    </a:cubicBezTo>
                    <a:cubicBezTo>
                      <a:pt x="740" y="575"/>
                      <a:pt x="741" y="573"/>
                      <a:pt x="743" y="570"/>
                    </a:cubicBezTo>
                    <a:cubicBezTo>
                      <a:pt x="744" y="567"/>
                      <a:pt x="745" y="565"/>
                      <a:pt x="748" y="564"/>
                    </a:cubicBezTo>
                    <a:cubicBezTo>
                      <a:pt x="750" y="563"/>
                      <a:pt x="750" y="562"/>
                      <a:pt x="752" y="561"/>
                    </a:cubicBezTo>
                    <a:cubicBezTo>
                      <a:pt x="753" y="559"/>
                      <a:pt x="757" y="554"/>
                      <a:pt x="758" y="551"/>
                    </a:cubicBezTo>
                    <a:cubicBezTo>
                      <a:pt x="758" y="548"/>
                      <a:pt x="759" y="543"/>
                      <a:pt x="756" y="539"/>
                    </a:cubicBezTo>
                    <a:cubicBezTo>
                      <a:pt x="754" y="534"/>
                      <a:pt x="755" y="533"/>
                      <a:pt x="752" y="533"/>
                    </a:cubicBezTo>
                    <a:close/>
                    <a:moveTo>
                      <a:pt x="506" y="236"/>
                    </a:moveTo>
                    <a:cubicBezTo>
                      <a:pt x="508" y="236"/>
                      <a:pt x="511" y="235"/>
                      <a:pt x="513" y="235"/>
                    </a:cubicBezTo>
                    <a:cubicBezTo>
                      <a:pt x="515" y="234"/>
                      <a:pt x="514" y="235"/>
                      <a:pt x="515" y="235"/>
                    </a:cubicBezTo>
                    <a:cubicBezTo>
                      <a:pt x="517" y="235"/>
                      <a:pt x="517" y="233"/>
                      <a:pt x="519" y="233"/>
                    </a:cubicBezTo>
                    <a:cubicBezTo>
                      <a:pt x="519" y="234"/>
                      <a:pt x="520" y="234"/>
                      <a:pt x="520" y="235"/>
                    </a:cubicBezTo>
                    <a:cubicBezTo>
                      <a:pt x="521" y="235"/>
                      <a:pt x="521" y="236"/>
                      <a:pt x="521" y="237"/>
                    </a:cubicBezTo>
                    <a:cubicBezTo>
                      <a:pt x="521" y="238"/>
                      <a:pt x="519" y="240"/>
                      <a:pt x="518" y="240"/>
                    </a:cubicBezTo>
                    <a:cubicBezTo>
                      <a:pt x="517" y="240"/>
                      <a:pt x="513" y="240"/>
                      <a:pt x="511" y="240"/>
                    </a:cubicBezTo>
                    <a:cubicBezTo>
                      <a:pt x="510" y="239"/>
                      <a:pt x="507" y="240"/>
                      <a:pt x="505" y="241"/>
                    </a:cubicBezTo>
                    <a:cubicBezTo>
                      <a:pt x="505" y="241"/>
                      <a:pt x="505" y="241"/>
                      <a:pt x="504" y="241"/>
                    </a:cubicBezTo>
                    <a:cubicBezTo>
                      <a:pt x="503" y="241"/>
                      <a:pt x="502" y="240"/>
                      <a:pt x="502" y="240"/>
                    </a:cubicBezTo>
                    <a:cubicBezTo>
                      <a:pt x="501" y="240"/>
                      <a:pt x="504" y="236"/>
                      <a:pt x="506" y="236"/>
                    </a:cubicBezTo>
                    <a:close/>
                    <a:moveTo>
                      <a:pt x="505" y="243"/>
                    </a:moveTo>
                    <a:cubicBezTo>
                      <a:pt x="505" y="243"/>
                      <a:pt x="506" y="243"/>
                      <a:pt x="505" y="244"/>
                    </a:cubicBezTo>
                    <a:cubicBezTo>
                      <a:pt x="504" y="246"/>
                      <a:pt x="498" y="248"/>
                      <a:pt x="494" y="251"/>
                    </a:cubicBezTo>
                    <a:cubicBezTo>
                      <a:pt x="491" y="252"/>
                      <a:pt x="486" y="253"/>
                      <a:pt x="484" y="252"/>
                    </a:cubicBezTo>
                    <a:cubicBezTo>
                      <a:pt x="481" y="251"/>
                      <a:pt x="480" y="250"/>
                      <a:pt x="480" y="249"/>
                    </a:cubicBezTo>
                    <a:cubicBezTo>
                      <a:pt x="480" y="248"/>
                      <a:pt x="484" y="246"/>
                      <a:pt x="483" y="246"/>
                    </a:cubicBezTo>
                    <a:cubicBezTo>
                      <a:pt x="483" y="247"/>
                      <a:pt x="483" y="247"/>
                      <a:pt x="483" y="248"/>
                    </a:cubicBezTo>
                    <a:cubicBezTo>
                      <a:pt x="483" y="248"/>
                      <a:pt x="483" y="249"/>
                      <a:pt x="484" y="249"/>
                    </a:cubicBezTo>
                    <a:cubicBezTo>
                      <a:pt x="486" y="250"/>
                      <a:pt x="491" y="245"/>
                      <a:pt x="492" y="244"/>
                    </a:cubicBezTo>
                    <a:cubicBezTo>
                      <a:pt x="493" y="244"/>
                      <a:pt x="494" y="245"/>
                      <a:pt x="496" y="245"/>
                    </a:cubicBezTo>
                    <a:cubicBezTo>
                      <a:pt x="498" y="246"/>
                      <a:pt x="499" y="244"/>
                      <a:pt x="500" y="244"/>
                    </a:cubicBezTo>
                    <a:cubicBezTo>
                      <a:pt x="501" y="243"/>
                      <a:pt x="503" y="243"/>
                      <a:pt x="505" y="243"/>
                    </a:cubicBezTo>
                    <a:close/>
                    <a:moveTo>
                      <a:pt x="440" y="209"/>
                    </a:moveTo>
                    <a:cubicBezTo>
                      <a:pt x="441" y="208"/>
                      <a:pt x="443" y="207"/>
                      <a:pt x="445" y="207"/>
                    </a:cubicBezTo>
                    <a:cubicBezTo>
                      <a:pt x="446" y="206"/>
                      <a:pt x="447" y="205"/>
                      <a:pt x="448" y="205"/>
                    </a:cubicBezTo>
                    <a:cubicBezTo>
                      <a:pt x="449" y="203"/>
                      <a:pt x="450" y="203"/>
                      <a:pt x="451" y="202"/>
                    </a:cubicBezTo>
                    <a:cubicBezTo>
                      <a:pt x="452" y="201"/>
                      <a:pt x="454" y="199"/>
                      <a:pt x="455" y="200"/>
                    </a:cubicBezTo>
                    <a:cubicBezTo>
                      <a:pt x="455" y="200"/>
                      <a:pt x="455" y="201"/>
                      <a:pt x="457" y="201"/>
                    </a:cubicBezTo>
                    <a:cubicBezTo>
                      <a:pt x="460" y="201"/>
                      <a:pt x="463" y="200"/>
                      <a:pt x="464" y="202"/>
                    </a:cubicBezTo>
                    <a:cubicBezTo>
                      <a:pt x="464" y="203"/>
                      <a:pt x="465" y="206"/>
                      <a:pt x="467" y="206"/>
                    </a:cubicBezTo>
                    <a:cubicBezTo>
                      <a:pt x="468" y="206"/>
                      <a:pt x="471" y="207"/>
                      <a:pt x="472" y="208"/>
                    </a:cubicBezTo>
                    <a:cubicBezTo>
                      <a:pt x="472" y="210"/>
                      <a:pt x="473" y="213"/>
                      <a:pt x="473" y="214"/>
                    </a:cubicBezTo>
                    <a:cubicBezTo>
                      <a:pt x="473" y="216"/>
                      <a:pt x="474" y="219"/>
                      <a:pt x="478" y="219"/>
                    </a:cubicBezTo>
                    <a:cubicBezTo>
                      <a:pt x="481" y="220"/>
                      <a:pt x="491" y="220"/>
                      <a:pt x="493" y="221"/>
                    </a:cubicBezTo>
                    <a:cubicBezTo>
                      <a:pt x="495" y="222"/>
                      <a:pt x="496" y="223"/>
                      <a:pt x="497" y="225"/>
                    </a:cubicBezTo>
                    <a:cubicBezTo>
                      <a:pt x="499" y="227"/>
                      <a:pt x="501" y="229"/>
                      <a:pt x="500" y="229"/>
                    </a:cubicBezTo>
                    <a:cubicBezTo>
                      <a:pt x="500" y="230"/>
                      <a:pt x="499" y="232"/>
                      <a:pt x="497" y="231"/>
                    </a:cubicBezTo>
                    <a:cubicBezTo>
                      <a:pt x="496" y="230"/>
                      <a:pt x="489" y="226"/>
                      <a:pt x="490" y="227"/>
                    </a:cubicBezTo>
                    <a:cubicBezTo>
                      <a:pt x="491" y="228"/>
                      <a:pt x="493" y="230"/>
                      <a:pt x="492" y="231"/>
                    </a:cubicBezTo>
                    <a:cubicBezTo>
                      <a:pt x="491" y="232"/>
                      <a:pt x="490" y="233"/>
                      <a:pt x="490" y="235"/>
                    </a:cubicBezTo>
                    <a:cubicBezTo>
                      <a:pt x="490" y="237"/>
                      <a:pt x="490" y="240"/>
                      <a:pt x="489" y="240"/>
                    </a:cubicBezTo>
                    <a:cubicBezTo>
                      <a:pt x="489" y="241"/>
                      <a:pt x="486" y="242"/>
                      <a:pt x="486" y="243"/>
                    </a:cubicBezTo>
                    <a:cubicBezTo>
                      <a:pt x="486" y="243"/>
                      <a:pt x="485" y="242"/>
                      <a:pt x="485" y="242"/>
                    </a:cubicBezTo>
                    <a:cubicBezTo>
                      <a:pt x="485" y="241"/>
                      <a:pt x="485" y="239"/>
                      <a:pt x="485" y="238"/>
                    </a:cubicBezTo>
                    <a:cubicBezTo>
                      <a:pt x="485" y="237"/>
                      <a:pt x="484" y="235"/>
                      <a:pt x="483" y="235"/>
                    </a:cubicBezTo>
                    <a:cubicBezTo>
                      <a:pt x="482" y="236"/>
                      <a:pt x="479" y="238"/>
                      <a:pt x="478" y="238"/>
                    </a:cubicBezTo>
                    <a:cubicBezTo>
                      <a:pt x="477" y="237"/>
                      <a:pt x="476" y="237"/>
                      <a:pt x="478" y="236"/>
                    </a:cubicBezTo>
                    <a:cubicBezTo>
                      <a:pt x="479" y="235"/>
                      <a:pt x="481" y="232"/>
                      <a:pt x="481" y="230"/>
                    </a:cubicBezTo>
                    <a:cubicBezTo>
                      <a:pt x="481" y="229"/>
                      <a:pt x="481" y="227"/>
                      <a:pt x="479" y="226"/>
                    </a:cubicBezTo>
                    <a:cubicBezTo>
                      <a:pt x="478" y="225"/>
                      <a:pt x="473" y="223"/>
                      <a:pt x="472" y="224"/>
                    </a:cubicBezTo>
                    <a:cubicBezTo>
                      <a:pt x="471" y="224"/>
                      <a:pt x="471" y="225"/>
                      <a:pt x="470" y="226"/>
                    </a:cubicBezTo>
                    <a:cubicBezTo>
                      <a:pt x="469" y="226"/>
                      <a:pt x="470" y="229"/>
                      <a:pt x="469" y="228"/>
                    </a:cubicBezTo>
                    <a:cubicBezTo>
                      <a:pt x="468" y="228"/>
                      <a:pt x="467" y="228"/>
                      <a:pt x="467" y="228"/>
                    </a:cubicBezTo>
                    <a:cubicBezTo>
                      <a:pt x="466" y="228"/>
                      <a:pt x="464" y="232"/>
                      <a:pt x="464" y="233"/>
                    </a:cubicBezTo>
                    <a:cubicBezTo>
                      <a:pt x="464" y="234"/>
                      <a:pt x="463" y="237"/>
                      <a:pt x="463" y="239"/>
                    </a:cubicBezTo>
                    <a:cubicBezTo>
                      <a:pt x="463" y="240"/>
                      <a:pt x="465" y="246"/>
                      <a:pt x="464" y="247"/>
                    </a:cubicBezTo>
                    <a:cubicBezTo>
                      <a:pt x="463" y="248"/>
                      <a:pt x="461" y="250"/>
                      <a:pt x="460" y="250"/>
                    </a:cubicBezTo>
                    <a:cubicBezTo>
                      <a:pt x="459" y="250"/>
                      <a:pt x="457" y="252"/>
                      <a:pt x="457" y="250"/>
                    </a:cubicBezTo>
                    <a:cubicBezTo>
                      <a:pt x="457" y="249"/>
                      <a:pt x="455" y="246"/>
                      <a:pt x="455" y="244"/>
                    </a:cubicBezTo>
                    <a:cubicBezTo>
                      <a:pt x="455" y="242"/>
                      <a:pt x="456" y="236"/>
                      <a:pt x="457" y="234"/>
                    </a:cubicBezTo>
                    <a:cubicBezTo>
                      <a:pt x="457" y="232"/>
                      <a:pt x="458" y="229"/>
                      <a:pt x="457" y="230"/>
                    </a:cubicBezTo>
                    <a:cubicBezTo>
                      <a:pt x="456" y="231"/>
                      <a:pt x="454" y="233"/>
                      <a:pt x="455" y="231"/>
                    </a:cubicBezTo>
                    <a:cubicBezTo>
                      <a:pt x="456" y="229"/>
                      <a:pt x="458" y="225"/>
                      <a:pt x="459" y="224"/>
                    </a:cubicBezTo>
                    <a:cubicBezTo>
                      <a:pt x="460" y="223"/>
                      <a:pt x="460" y="223"/>
                      <a:pt x="463" y="223"/>
                    </a:cubicBezTo>
                    <a:cubicBezTo>
                      <a:pt x="465" y="222"/>
                      <a:pt x="467" y="221"/>
                      <a:pt x="470" y="221"/>
                    </a:cubicBezTo>
                    <a:cubicBezTo>
                      <a:pt x="473" y="221"/>
                      <a:pt x="478" y="222"/>
                      <a:pt x="477" y="221"/>
                    </a:cubicBezTo>
                    <a:cubicBezTo>
                      <a:pt x="476" y="219"/>
                      <a:pt x="476" y="219"/>
                      <a:pt x="475" y="218"/>
                    </a:cubicBezTo>
                    <a:cubicBezTo>
                      <a:pt x="474" y="218"/>
                      <a:pt x="472" y="219"/>
                      <a:pt x="472" y="218"/>
                    </a:cubicBezTo>
                    <a:cubicBezTo>
                      <a:pt x="472" y="217"/>
                      <a:pt x="472" y="216"/>
                      <a:pt x="471" y="216"/>
                    </a:cubicBezTo>
                    <a:cubicBezTo>
                      <a:pt x="470" y="216"/>
                      <a:pt x="462" y="218"/>
                      <a:pt x="461" y="218"/>
                    </a:cubicBezTo>
                    <a:cubicBezTo>
                      <a:pt x="460" y="218"/>
                      <a:pt x="456" y="215"/>
                      <a:pt x="455" y="215"/>
                    </a:cubicBezTo>
                    <a:cubicBezTo>
                      <a:pt x="454" y="214"/>
                      <a:pt x="452" y="214"/>
                      <a:pt x="452" y="214"/>
                    </a:cubicBezTo>
                    <a:cubicBezTo>
                      <a:pt x="453" y="213"/>
                      <a:pt x="456" y="210"/>
                      <a:pt x="455" y="210"/>
                    </a:cubicBezTo>
                    <a:cubicBezTo>
                      <a:pt x="454" y="210"/>
                      <a:pt x="451" y="212"/>
                      <a:pt x="449" y="213"/>
                    </a:cubicBezTo>
                    <a:cubicBezTo>
                      <a:pt x="448" y="214"/>
                      <a:pt x="446" y="214"/>
                      <a:pt x="445" y="215"/>
                    </a:cubicBezTo>
                    <a:cubicBezTo>
                      <a:pt x="444" y="215"/>
                      <a:pt x="443" y="217"/>
                      <a:pt x="441" y="217"/>
                    </a:cubicBezTo>
                    <a:cubicBezTo>
                      <a:pt x="439" y="216"/>
                      <a:pt x="439" y="214"/>
                      <a:pt x="438" y="214"/>
                    </a:cubicBezTo>
                    <a:cubicBezTo>
                      <a:pt x="437" y="215"/>
                      <a:pt x="433" y="216"/>
                      <a:pt x="432" y="215"/>
                    </a:cubicBezTo>
                    <a:cubicBezTo>
                      <a:pt x="432" y="214"/>
                      <a:pt x="437" y="210"/>
                      <a:pt x="440" y="209"/>
                    </a:cubicBezTo>
                    <a:close/>
                    <a:moveTo>
                      <a:pt x="281" y="61"/>
                    </a:moveTo>
                    <a:cubicBezTo>
                      <a:pt x="278" y="62"/>
                      <a:pt x="279" y="61"/>
                      <a:pt x="277" y="61"/>
                    </a:cubicBezTo>
                    <a:cubicBezTo>
                      <a:pt x="275" y="61"/>
                      <a:pt x="275" y="61"/>
                      <a:pt x="274" y="63"/>
                    </a:cubicBezTo>
                    <a:cubicBezTo>
                      <a:pt x="273" y="64"/>
                      <a:pt x="275" y="64"/>
                      <a:pt x="276" y="65"/>
                    </a:cubicBezTo>
                    <a:cubicBezTo>
                      <a:pt x="277" y="66"/>
                      <a:pt x="276" y="65"/>
                      <a:pt x="274" y="65"/>
                    </a:cubicBezTo>
                    <a:cubicBezTo>
                      <a:pt x="272" y="65"/>
                      <a:pt x="270" y="67"/>
                      <a:pt x="268" y="68"/>
                    </a:cubicBezTo>
                    <a:cubicBezTo>
                      <a:pt x="267" y="69"/>
                      <a:pt x="266" y="68"/>
                      <a:pt x="267" y="67"/>
                    </a:cubicBezTo>
                    <a:cubicBezTo>
                      <a:pt x="268" y="67"/>
                      <a:pt x="271" y="64"/>
                      <a:pt x="270" y="63"/>
                    </a:cubicBezTo>
                    <a:cubicBezTo>
                      <a:pt x="270" y="62"/>
                      <a:pt x="267" y="64"/>
                      <a:pt x="265" y="64"/>
                    </a:cubicBezTo>
                    <a:cubicBezTo>
                      <a:pt x="263" y="65"/>
                      <a:pt x="264" y="66"/>
                      <a:pt x="263" y="67"/>
                    </a:cubicBezTo>
                    <a:cubicBezTo>
                      <a:pt x="262" y="69"/>
                      <a:pt x="258" y="68"/>
                      <a:pt x="255" y="67"/>
                    </a:cubicBezTo>
                    <a:cubicBezTo>
                      <a:pt x="253" y="66"/>
                      <a:pt x="254" y="66"/>
                      <a:pt x="256" y="66"/>
                    </a:cubicBezTo>
                    <a:cubicBezTo>
                      <a:pt x="258" y="66"/>
                      <a:pt x="258" y="65"/>
                      <a:pt x="258" y="64"/>
                    </a:cubicBezTo>
                    <a:cubicBezTo>
                      <a:pt x="258" y="63"/>
                      <a:pt x="259" y="62"/>
                      <a:pt x="260" y="62"/>
                    </a:cubicBezTo>
                    <a:cubicBezTo>
                      <a:pt x="261" y="61"/>
                      <a:pt x="259" y="60"/>
                      <a:pt x="259" y="59"/>
                    </a:cubicBezTo>
                    <a:cubicBezTo>
                      <a:pt x="259" y="58"/>
                      <a:pt x="263" y="59"/>
                      <a:pt x="264" y="59"/>
                    </a:cubicBezTo>
                    <a:cubicBezTo>
                      <a:pt x="266" y="59"/>
                      <a:pt x="264" y="58"/>
                      <a:pt x="261" y="57"/>
                    </a:cubicBezTo>
                    <a:cubicBezTo>
                      <a:pt x="259" y="56"/>
                      <a:pt x="258" y="57"/>
                      <a:pt x="256" y="58"/>
                    </a:cubicBezTo>
                    <a:cubicBezTo>
                      <a:pt x="254" y="58"/>
                      <a:pt x="250" y="58"/>
                      <a:pt x="248" y="58"/>
                    </a:cubicBezTo>
                    <a:cubicBezTo>
                      <a:pt x="246" y="58"/>
                      <a:pt x="247" y="58"/>
                      <a:pt x="245" y="59"/>
                    </a:cubicBezTo>
                    <a:cubicBezTo>
                      <a:pt x="244" y="60"/>
                      <a:pt x="245" y="58"/>
                      <a:pt x="245" y="57"/>
                    </a:cubicBezTo>
                    <a:cubicBezTo>
                      <a:pt x="246" y="56"/>
                      <a:pt x="247" y="56"/>
                      <a:pt x="249" y="56"/>
                    </a:cubicBezTo>
                    <a:cubicBezTo>
                      <a:pt x="252" y="56"/>
                      <a:pt x="252" y="55"/>
                      <a:pt x="255" y="54"/>
                    </a:cubicBezTo>
                    <a:cubicBezTo>
                      <a:pt x="257" y="54"/>
                      <a:pt x="259" y="53"/>
                      <a:pt x="260" y="53"/>
                    </a:cubicBezTo>
                    <a:cubicBezTo>
                      <a:pt x="262" y="53"/>
                      <a:pt x="268" y="51"/>
                      <a:pt x="271" y="50"/>
                    </a:cubicBezTo>
                    <a:cubicBezTo>
                      <a:pt x="273" y="49"/>
                      <a:pt x="276" y="50"/>
                      <a:pt x="277" y="51"/>
                    </a:cubicBezTo>
                    <a:cubicBezTo>
                      <a:pt x="278" y="52"/>
                      <a:pt x="275" y="52"/>
                      <a:pt x="274" y="53"/>
                    </a:cubicBezTo>
                    <a:cubicBezTo>
                      <a:pt x="272" y="54"/>
                      <a:pt x="272" y="54"/>
                      <a:pt x="272" y="55"/>
                    </a:cubicBezTo>
                    <a:cubicBezTo>
                      <a:pt x="272" y="56"/>
                      <a:pt x="281" y="56"/>
                      <a:pt x="282" y="55"/>
                    </a:cubicBezTo>
                    <a:cubicBezTo>
                      <a:pt x="283" y="55"/>
                      <a:pt x="285" y="52"/>
                      <a:pt x="287" y="53"/>
                    </a:cubicBezTo>
                    <a:cubicBezTo>
                      <a:pt x="287" y="54"/>
                      <a:pt x="283" y="61"/>
                      <a:pt x="281" y="61"/>
                    </a:cubicBezTo>
                    <a:close/>
                    <a:moveTo>
                      <a:pt x="333" y="88"/>
                    </a:moveTo>
                    <a:cubicBezTo>
                      <a:pt x="332" y="88"/>
                      <a:pt x="329" y="88"/>
                      <a:pt x="328" y="89"/>
                    </a:cubicBezTo>
                    <a:cubicBezTo>
                      <a:pt x="327" y="89"/>
                      <a:pt x="331" y="89"/>
                      <a:pt x="331" y="90"/>
                    </a:cubicBezTo>
                    <a:cubicBezTo>
                      <a:pt x="331" y="90"/>
                      <a:pt x="328" y="92"/>
                      <a:pt x="325" y="92"/>
                    </a:cubicBezTo>
                    <a:cubicBezTo>
                      <a:pt x="323" y="92"/>
                      <a:pt x="322" y="93"/>
                      <a:pt x="321" y="94"/>
                    </a:cubicBezTo>
                    <a:cubicBezTo>
                      <a:pt x="320" y="94"/>
                      <a:pt x="319" y="96"/>
                      <a:pt x="318" y="96"/>
                    </a:cubicBezTo>
                    <a:cubicBezTo>
                      <a:pt x="317" y="96"/>
                      <a:pt x="316" y="96"/>
                      <a:pt x="315" y="96"/>
                    </a:cubicBezTo>
                    <a:cubicBezTo>
                      <a:pt x="315" y="96"/>
                      <a:pt x="315" y="97"/>
                      <a:pt x="315" y="97"/>
                    </a:cubicBezTo>
                    <a:cubicBezTo>
                      <a:pt x="316" y="97"/>
                      <a:pt x="318" y="98"/>
                      <a:pt x="317" y="99"/>
                    </a:cubicBezTo>
                    <a:cubicBezTo>
                      <a:pt x="315" y="100"/>
                      <a:pt x="313" y="100"/>
                      <a:pt x="311" y="101"/>
                    </a:cubicBezTo>
                    <a:cubicBezTo>
                      <a:pt x="308" y="101"/>
                      <a:pt x="310" y="101"/>
                      <a:pt x="309" y="103"/>
                    </a:cubicBezTo>
                    <a:cubicBezTo>
                      <a:pt x="309" y="104"/>
                      <a:pt x="306" y="105"/>
                      <a:pt x="303" y="106"/>
                    </a:cubicBezTo>
                    <a:cubicBezTo>
                      <a:pt x="300" y="106"/>
                      <a:pt x="295" y="106"/>
                      <a:pt x="293" y="104"/>
                    </a:cubicBezTo>
                    <a:cubicBezTo>
                      <a:pt x="291" y="103"/>
                      <a:pt x="290" y="102"/>
                      <a:pt x="291" y="102"/>
                    </a:cubicBezTo>
                    <a:cubicBezTo>
                      <a:pt x="293" y="102"/>
                      <a:pt x="293" y="101"/>
                      <a:pt x="295" y="102"/>
                    </a:cubicBezTo>
                    <a:cubicBezTo>
                      <a:pt x="298" y="103"/>
                      <a:pt x="297" y="100"/>
                      <a:pt x="298" y="98"/>
                    </a:cubicBezTo>
                    <a:cubicBezTo>
                      <a:pt x="299" y="97"/>
                      <a:pt x="301" y="97"/>
                      <a:pt x="303" y="97"/>
                    </a:cubicBezTo>
                    <a:cubicBezTo>
                      <a:pt x="304" y="96"/>
                      <a:pt x="302" y="95"/>
                      <a:pt x="301" y="94"/>
                    </a:cubicBezTo>
                    <a:cubicBezTo>
                      <a:pt x="299" y="93"/>
                      <a:pt x="299" y="93"/>
                      <a:pt x="299" y="92"/>
                    </a:cubicBezTo>
                    <a:cubicBezTo>
                      <a:pt x="299" y="91"/>
                      <a:pt x="299" y="91"/>
                      <a:pt x="298" y="91"/>
                    </a:cubicBezTo>
                    <a:cubicBezTo>
                      <a:pt x="297" y="91"/>
                      <a:pt x="296" y="89"/>
                      <a:pt x="298" y="89"/>
                    </a:cubicBezTo>
                    <a:cubicBezTo>
                      <a:pt x="300" y="90"/>
                      <a:pt x="304" y="91"/>
                      <a:pt x="306" y="92"/>
                    </a:cubicBezTo>
                    <a:cubicBezTo>
                      <a:pt x="307" y="92"/>
                      <a:pt x="308" y="94"/>
                      <a:pt x="309" y="94"/>
                    </a:cubicBezTo>
                    <a:cubicBezTo>
                      <a:pt x="311" y="95"/>
                      <a:pt x="316" y="94"/>
                      <a:pt x="317" y="94"/>
                    </a:cubicBezTo>
                    <a:cubicBezTo>
                      <a:pt x="319" y="93"/>
                      <a:pt x="320" y="92"/>
                      <a:pt x="321" y="90"/>
                    </a:cubicBezTo>
                    <a:cubicBezTo>
                      <a:pt x="322" y="89"/>
                      <a:pt x="325" y="87"/>
                      <a:pt x="328" y="87"/>
                    </a:cubicBezTo>
                    <a:cubicBezTo>
                      <a:pt x="330" y="86"/>
                      <a:pt x="335" y="88"/>
                      <a:pt x="336" y="88"/>
                    </a:cubicBezTo>
                    <a:cubicBezTo>
                      <a:pt x="337" y="88"/>
                      <a:pt x="334" y="88"/>
                      <a:pt x="333" y="88"/>
                    </a:cubicBezTo>
                    <a:close/>
                    <a:moveTo>
                      <a:pt x="394" y="171"/>
                    </a:moveTo>
                    <a:cubicBezTo>
                      <a:pt x="392" y="169"/>
                      <a:pt x="394" y="170"/>
                      <a:pt x="395" y="169"/>
                    </a:cubicBezTo>
                    <a:cubicBezTo>
                      <a:pt x="396" y="168"/>
                      <a:pt x="394" y="168"/>
                      <a:pt x="393" y="168"/>
                    </a:cubicBezTo>
                    <a:cubicBezTo>
                      <a:pt x="391" y="168"/>
                      <a:pt x="392" y="166"/>
                      <a:pt x="392" y="165"/>
                    </a:cubicBezTo>
                    <a:cubicBezTo>
                      <a:pt x="393" y="164"/>
                      <a:pt x="393" y="163"/>
                      <a:pt x="393" y="162"/>
                    </a:cubicBezTo>
                    <a:cubicBezTo>
                      <a:pt x="394" y="161"/>
                      <a:pt x="395" y="163"/>
                      <a:pt x="398" y="164"/>
                    </a:cubicBezTo>
                    <a:cubicBezTo>
                      <a:pt x="400" y="165"/>
                      <a:pt x="400" y="166"/>
                      <a:pt x="400" y="167"/>
                    </a:cubicBezTo>
                    <a:cubicBezTo>
                      <a:pt x="401" y="168"/>
                      <a:pt x="401" y="170"/>
                      <a:pt x="402" y="171"/>
                    </a:cubicBezTo>
                    <a:cubicBezTo>
                      <a:pt x="403" y="172"/>
                      <a:pt x="404" y="173"/>
                      <a:pt x="404" y="176"/>
                    </a:cubicBezTo>
                    <a:cubicBezTo>
                      <a:pt x="403" y="178"/>
                      <a:pt x="405" y="177"/>
                      <a:pt x="405" y="178"/>
                    </a:cubicBezTo>
                    <a:cubicBezTo>
                      <a:pt x="406" y="181"/>
                      <a:pt x="406" y="180"/>
                      <a:pt x="407" y="182"/>
                    </a:cubicBezTo>
                    <a:cubicBezTo>
                      <a:pt x="408" y="184"/>
                      <a:pt x="407" y="186"/>
                      <a:pt x="406" y="188"/>
                    </a:cubicBezTo>
                    <a:cubicBezTo>
                      <a:pt x="405" y="189"/>
                      <a:pt x="405" y="187"/>
                      <a:pt x="404" y="185"/>
                    </a:cubicBezTo>
                    <a:cubicBezTo>
                      <a:pt x="403" y="183"/>
                      <a:pt x="405" y="181"/>
                      <a:pt x="405" y="180"/>
                    </a:cubicBezTo>
                    <a:cubicBezTo>
                      <a:pt x="405" y="179"/>
                      <a:pt x="405" y="178"/>
                      <a:pt x="404" y="179"/>
                    </a:cubicBezTo>
                    <a:cubicBezTo>
                      <a:pt x="403" y="180"/>
                      <a:pt x="402" y="181"/>
                      <a:pt x="402" y="179"/>
                    </a:cubicBezTo>
                    <a:cubicBezTo>
                      <a:pt x="402" y="177"/>
                      <a:pt x="402" y="177"/>
                      <a:pt x="401" y="176"/>
                    </a:cubicBezTo>
                    <a:cubicBezTo>
                      <a:pt x="399" y="174"/>
                      <a:pt x="400" y="177"/>
                      <a:pt x="399" y="177"/>
                    </a:cubicBezTo>
                    <a:cubicBezTo>
                      <a:pt x="399" y="178"/>
                      <a:pt x="395" y="173"/>
                      <a:pt x="394" y="171"/>
                    </a:cubicBezTo>
                    <a:close/>
                    <a:moveTo>
                      <a:pt x="626" y="682"/>
                    </a:moveTo>
                    <a:cubicBezTo>
                      <a:pt x="626" y="683"/>
                      <a:pt x="625" y="683"/>
                      <a:pt x="625" y="683"/>
                    </a:cubicBezTo>
                    <a:cubicBezTo>
                      <a:pt x="625" y="683"/>
                      <a:pt x="626" y="683"/>
                      <a:pt x="626" y="682"/>
                    </a:cubicBezTo>
                    <a:close/>
                    <a:moveTo>
                      <a:pt x="625" y="685"/>
                    </a:moveTo>
                    <a:cubicBezTo>
                      <a:pt x="625" y="685"/>
                      <a:pt x="625" y="685"/>
                      <a:pt x="625" y="685"/>
                    </a:cubicBezTo>
                    <a:cubicBezTo>
                      <a:pt x="625" y="685"/>
                      <a:pt x="625" y="685"/>
                      <a:pt x="625" y="685"/>
                    </a:cubicBezTo>
                    <a:close/>
                    <a:moveTo>
                      <a:pt x="645" y="491"/>
                    </a:moveTo>
                    <a:cubicBezTo>
                      <a:pt x="645" y="490"/>
                      <a:pt x="644" y="490"/>
                      <a:pt x="644" y="490"/>
                    </a:cubicBezTo>
                    <a:cubicBezTo>
                      <a:pt x="644" y="490"/>
                      <a:pt x="645" y="490"/>
                      <a:pt x="645" y="4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254"/>
              <p:cNvSpPr/>
              <p:nvPr/>
            </p:nvSpPr>
            <p:spPr bwMode="auto">
              <a:xfrm>
                <a:off x="5003" y="1701"/>
                <a:ext cx="49" cy="21"/>
              </a:xfrm>
              <a:custGeom>
                <a:avLst/>
                <a:gdLst>
                  <a:gd name="T0" fmla="*/ 32 w 36"/>
                  <a:gd name="T1" fmla="*/ 11 h 15"/>
                  <a:gd name="T2" fmla="*/ 34 w 36"/>
                  <a:gd name="T3" fmla="*/ 10 h 15"/>
                  <a:gd name="T4" fmla="*/ 31 w 36"/>
                  <a:gd name="T5" fmla="*/ 7 h 15"/>
                  <a:gd name="T6" fmla="*/ 25 w 36"/>
                  <a:gd name="T7" fmla="*/ 3 h 15"/>
                  <a:gd name="T8" fmla="*/ 18 w 36"/>
                  <a:gd name="T9" fmla="*/ 1 h 15"/>
                  <a:gd name="T10" fmla="*/ 16 w 36"/>
                  <a:gd name="T11" fmla="*/ 1 h 15"/>
                  <a:gd name="T12" fmla="*/ 16 w 36"/>
                  <a:gd name="T13" fmla="*/ 3 h 15"/>
                  <a:gd name="T14" fmla="*/ 15 w 36"/>
                  <a:gd name="T15" fmla="*/ 3 h 15"/>
                  <a:gd name="T16" fmla="*/ 11 w 36"/>
                  <a:gd name="T17" fmla="*/ 1 h 15"/>
                  <a:gd name="T18" fmla="*/ 7 w 36"/>
                  <a:gd name="T19" fmla="*/ 2 h 15"/>
                  <a:gd name="T20" fmla="*/ 8 w 36"/>
                  <a:gd name="T21" fmla="*/ 3 h 15"/>
                  <a:gd name="T22" fmla="*/ 10 w 36"/>
                  <a:gd name="T23" fmla="*/ 6 h 15"/>
                  <a:gd name="T24" fmla="*/ 12 w 36"/>
                  <a:gd name="T25" fmla="*/ 9 h 15"/>
                  <a:gd name="T26" fmla="*/ 10 w 36"/>
                  <a:gd name="T27" fmla="*/ 10 h 15"/>
                  <a:gd name="T28" fmla="*/ 7 w 36"/>
                  <a:gd name="T29" fmla="*/ 10 h 15"/>
                  <a:gd name="T30" fmla="*/ 6 w 36"/>
                  <a:gd name="T31" fmla="*/ 9 h 15"/>
                  <a:gd name="T32" fmla="*/ 2 w 36"/>
                  <a:gd name="T33" fmla="*/ 9 h 15"/>
                  <a:gd name="T34" fmla="*/ 1 w 36"/>
                  <a:gd name="T35" fmla="*/ 11 h 15"/>
                  <a:gd name="T36" fmla="*/ 4 w 36"/>
                  <a:gd name="T37" fmla="*/ 12 h 15"/>
                  <a:gd name="T38" fmla="*/ 15 w 36"/>
                  <a:gd name="T39" fmla="*/ 12 h 15"/>
                  <a:gd name="T40" fmla="*/ 16 w 36"/>
                  <a:gd name="T41" fmla="*/ 12 h 15"/>
                  <a:gd name="T42" fmla="*/ 17 w 36"/>
                  <a:gd name="T43" fmla="*/ 14 h 15"/>
                  <a:gd name="T44" fmla="*/ 19 w 36"/>
                  <a:gd name="T45" fmla="*/ 12 h 15"/>
                  <a:gd name="T46" fmla="*/ 24 w 36"/>
                  <a:gd name="T47" fmla="*/ 10 h 15"/>
                  <a:gd name="T48" fmla="*/ 28 w 36"/>
                  <a:gd name="T49" fmla="*/ 11 h 15"/>
                  <a:gd name="T50" fmla="*/ 32 w 36"/>
                  <a:gd name="T5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5">
                    <a:moveTo>
                      <a:pt x="32" y="11"/>
                    </a:moveTo>
                    <a:cubicBezTo>
                      <a:pt x="33" y="12"/>
                      <a:pt x="33" y="11"/>
                      <a:pt x="34" y="10"/>
                    </a:cubicBezTo>
                    <a:cubicBezTo>
                      <a:pt x="36" y="9"/>
                      <a:pt x="33" y="8"/>
                      <a:pt x="31" y="7"/>
                    </a:cubicBezTo>
                    <a:cubicBezTo>
                      <a:pt x="29" y="7"/>
                      <a:pt x="27" y="5"/>
                      <a:pt x="25" y="3"/>
                    </a:cubicBezTo>
                    <a:cubicBezTo>
                      <a:pt x="23" y="2"/>
                      <a:pt x="20" y="1"/>
                      <a:pt x="18" y="1"/>
                    </a:cubicBezTo>
                    <a:cubicBezTo>
                      <a:pt x="16" y="1"/>
                      <a:pt x="15" y="1"/>
                      <a:pt x="16" y="1"/>
                    </a:cubicBezTo>
                    <a:cubicBezTo>
                      <a:pt x="16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4" y="2"/>
                      <a:pt x="12" y="2"/>
                      <a:pt x="11" y="1"/>
                    </a:cubicBezTo>
                    <a:cubicBezTo>
                      <a:pt x="9" y="0"/>
                      <a:pt x="7" y="1"/>
                      <a:pt x="7" y="2"/>
                    </a:cubicBezTo>
                    <a:cubicBezTo>
                      <a:pt x="6" y="2"/>
                      <a:pt x="7" y="3"/>
                      <a:pt x="8" y="3"/>
                    </a:cubicBezTo>
                    <a:cubicBezTo>
                      <a:pt x="9" y="4"/>
                      <a:pt x="9" y="5"/>
                      <a:pt x="10" y="6"/>
                    </a:cubicBezTo>
                    <a:cubicBezTo>
                      <a:pt x="10" y="7"/>
                      <a:pt x="12" y="8"/>
                      <a:pt x="12" y="9"/>
                    </a:cubicBezTo>
                    <a:cubicBezTo>
                      <a:pt x="12" y="9"/>
                      <a:pt x="11" y="10"/>
                      <a:pt x="10" y="10"/>
                    </a:cubicBezTo>
                    <a:cubicBezTo>
                      <a:pt x="9" y="11"/>
                      <a:pt x="6" y="10"/>
                      <a:pt x="7" y="10"/>
                    </a:cubicBezTo>
                    <a:cubicBezTo>
                      <a:pt x="8" y="10"/>
                      <a:pt x="7" y="9"/>
                      <a:pt x="6" y="9"/>
                    </a:cubicBezTo>
                    <a:cubicBezTo>
                      <a:pt x="5" y="9"/>
                      <a:pt x="4" y="9"/>
                      <a:pt x="2" y="9"/>
                    </a:cubicBezTo>
                    <a:cubicBezTo>
                      <a:pt x="0" y="9"/>
                      <a:pt x="1" y="11"/>
                      <a:pt x="1" y="11"/>
                    </a:cubicBezTo>
                    <a:cubicBezTo>
                      <a:pt x="1" y="11"/>
                      <a:pt x="3" y="12"/>
                      <a:pt x="4" y="12"/>
                    </a:cubicBezTo>
                    <a:cubicBezTo>
                      <a:pt x="5" y="11"/>
                      <a:pt x="12" y="13"/>
                      <a:pt x="15" y="12"/>
                    </a:cubicBezTo>
                    <a:cubicBezTo>
                      <a:pt x="15" y="12"/>
                      <a:pt x="15" y="12"/>
                      <a:pt x="16" y="12"/>
                    </a:cubicBezTo>
                    <a:cubicBezTo>
                      <a:pt x="16" y="12"/>
                      <a:pt x="16" y="14"/>
                      <a:pt x="17" y="14"/>
                    </a:cubicBezTo>
                    <a:cubicBezTo>
                      <a:pt x="18" y="15"/>
                      <a:pt x="19" y="13"/>
                      <a:pt x="19" y="12"/>
                    </a:cubicBezTo>
                    <a:cubicBezTo>
                      <a:pt x="19" y="10"/>
                      <a:pt x="23" y="10"/>
                      <a:pt x="24" y="10"/>
                    </a:cubicBezTo>
                    <a:cubicBezTo>
                      <a:pt x="25" y="10"/>
                      <a:pt x="26" y="11"/>
                      <a:pt x="28" y="11"/>
                    </a:cubicBezTo>
                    <a:cubicBezTo>
                      <a:pt x="30" y="11"/>
                      <a:pt x="30" y="10"/>
                      <a:pt x="32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255"/>
              <p:cNvSpPr/>
              <p:nvPr/>
            </p:nvSpPr>
            <p:spPr bwMode="auto">
              <a:xfrm>
                <a:off x="6538" y="1929"/>
                <a:ext cx="32" cy="16"/>
              </a:xfrm>
              <a:custGeom>
                <a:avLst/>
                <a:gdLst>
                  <a:gd name="T0" fmla="*/ 13 w 23"/>
                  <a:gd name="T1" fmla="*/ 1 h 12"/>
                  <a:gd name="T2" fmla="*/ 9 w 23"/>
                  <a:gd name="T3" fmla="*/ 3 h 12"/>
                  <a:gd name="T4" fmla="*/ 9 w 23"/>
                  <a:gd name="T5" fmla="*/ 4 h 12"/>
                  <a:gd name="T6" fmla="*/ 6 w 23"/>
                  <a:gd name="T7" fmla="*/ 5 h 12"/>
                  <a:gd name="T8" fmla="*/ 1 w 23"/>
                  <a:gd name="T9" fmla="*/ 8 h 12"/>
                  <a:gd name="T10" fmla="*/ 1 w 23"/>
                  <a:gd name="T11" fmla="*/ 12 h 12"/>
                  <a:gd name="T12" fmla="*/ 5 w 23"/>
                  <a:gd name="T13" fmla="*/ 11 h 12"/>
                  <a:gd name="T14" fmla="*/ 9 w 23"/>
                  <a:gd name="T15" fmla="*/ 7 h 12"/>
                  <a:gd name="T16" fmla="*/ 10 w 23"/>
                  <a:gd name="T17" fmla="*/ 6 h 12"/>
                  <a:gd name="T18" fmla="*/ 17 w 23"/>
                  <a:gd name="T19" fmla="*/ 3 h 12"/>
                  <a:gd name="T20" fmla="*/ 22 w 23"/>
                  <a:gd name="T21" fmla="*/ 1 h 12"/>
                  <a:gd name="T22" fmla="*/ 19 w 23"/>
                  <a:gd name="T23" fmla="*/ 0 h 12"/>
                  <a:gd name="T24" fmla="*/ 13 w 23"/>
                  <a:gd name="T2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2">
                    <a:moveTo>
                      <a:pt x="13" y="1"/>
                    </a:moveTo>
                    <a:cubicBezTo>
                      <a:pt x="12" y="1"/>
                      <a:pt x="10" y="2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8" y="4"/>
                      <a:pt x="7" y="4"/>
                      <a:pt x="6" y="5"/>
                    </a:cubicBezTo>
                    <a:cubicBezTo>
                      <a:pt x="5" y="6"/>
                      <a:pt x="2" y="7"/>
                      <a:pt x="1" y="8"/>
                    </a:cubicBezTo>
                    <a:cubicBezTo>
                      <a:pt x="1" y="9"/>
                      <a:pt x="0" y="12"/>
                      <a:pt x="1" y="12"/>
                    </a:cubicBezTo>
                    <a:cubicBezTo>
                      <a:pt x="3" y="11"/>
                      <a:pt x="4" y="11"/>
                      <a:pt x="5" y="11"/>
                    </a:cubicBezTo>
                    <a:cubicBezTo>
                      <a:pt x="6" y="11"/>
                      <a:pt x="8" y="8"/>
                      <a:pt x="9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2" y="5"/>
                      <a:pt x="16" y="4"/>
                      <a:pt x="17" y="3"/>
                    </a:cubicBezTo>
                    <a:cubicBezTo>
                      <a:pt x="19" y="3"/>
                      <a:pt x="21" y="2"/>
                      <a:pt x="22" y="1"/>
                    </a:cubicBezTo>
                    <a:cubicBezTo>
                      <a:pt x="23" y="1"/>
                      <a:pt x="20" y="0"/>
                      <a:pt x="19" y="0"/>
                    </a:cubicBezTo>
                    <a:cubicBezTo>
                      <a:pt x="18" y="1"/>
                      <a:pt x="15" y="1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256"/>
              <p:cNvSpPr/>
              <p:nvPr/>
            </p:nvSpPr>
            <p:spPr bwMode="auto">
              <a:xfrm>
                <a:off x="6604" y="1875"/>
                <a:ext cx="150" cy="73"/>
              </a:xfrm>
              <a:custGeom>
                <a:avLst/>
                <a:gdLst>
                  <a:gd name="T0" fmla="*/ 73 w 109"/>
                  <a:gd name="T1" fmla="*/ 15 h 53"/>
                  <a:gd name="T2" fmla="*/ 65 w 109"/>
                  <a:gd name="T3" fmla="*/ 11 h 53"/>
                  <a:gd name="T4" fmla="*/ 53 w 109"/>
                  <a:gd name="T5" fmla="*/ 7 h 53"/>
                  <a:gd name="T6" fmla="*/ 43 w 109"/>
                  <a:gd name="T7" fmla="*/ 4 h 53"/>
                  <a:gd name="T8" fmla="*/ 31 w 109"/>
                  <a:gd name="T9" fmla="*/ 2 h 53"/>
                  <a:gd name="T10" fmla="*/ 26 w 109"/>
                  <a:gd name="T11" fmla="*/ 5 h 53"/>
                  <a:gd name="T12" fmla="*/ 17 w 109"/>
                  <a:gd name="T13" fmla="*/ 10 h 53"/>
                  <a:gd name="T14" fmla="*/ 13 w 109"/>
                  <a:gd name="T15" fmla="*/ 5 h 53"/>
                  <a:gd name="T16" fmla="*/ 8 w 109"/>
                  <a:gd name="T17" fmla="*/ 6 h 53"/>
                  <a:gd name="T18" fmla="*/ 2 w 109"/>
                  <a:gd name="T19" fmla="*/ 8 h 53"/>
                  <a:gd name="T20" fmla="*/ 5 w 109"/>
                  <a:gd name="T21" fmla="*/ 11 h 53"/>
                  <a:gd name="T22" fmla="*/ 9 w 109"/>
                  <a:gd name="T23" fmla="*/ 16 h 53"/>
                  <a:gd name="T24" fmla="*/ 10 w 109"/>
                  <a:gd name="T25" fmla="*/ 11 h 53"/>
                  <a:gd name="T26" fmla="*/ 10 w 109"/>
                  <a:gd name="T27" fmla="*/ 13 h 53"/>
                  <a:gd name="T28" fmla="*/ 17 w 109"/>
                  <a:gd name="T29" fmla="*/ 14 h 53"/>
                  <a:gd name="T30" fmla="*/ 26 w 109"/>
                  <a:gd name="T31" fmla="*/ 19 h 53"/>
                  <a:gd name="T32" fmla="*/ 37 w 109"/>
                  <a:gd name="T33" fmla="*/ 26 h 53"/>
                  <a:gd name="T34" fmla="*/ 42 w 109"/>
                  <a:gd name="T35" fmla="*/ 31 h 53"/>
                  <a:gd name="T36" fmla="*/ 41 w 109"/>
                  <a:gd name="T37" fmla="*/ 33 h 53"/>
                  <a:gd name="T38" fmla="*/ 38 w 109"/>
                  <a:gd name="T39" fmla="*/ 35 h 53"/>
                  <a:gd name="T40" fmla="*/ 34 w 109"/>
                  <a:gd name="T41" fmla="*/ 39 h 53"/>
                  <a:gd name="T42" fmla="*/ 40 w 109"/>
                  <a:gd name="T43" fmla="*/ 36 h 53"/>
                  <a:gd name="T44" fmla="*/ 41 w 109"/>
                  <a:gd name="T45" fmla="*/ 38 h 53"/>
                  <a:gd name="T46" fmla="*/ 47 w 109"/>
                  <a:gd name="T47" fmla="*/ 37 h 53"/>
                  <a:gd name="T48" fmla="*/ 52 w 109"/>
                  <a:gd name="T49" fmla="*/ 44 h 53"/>
                  <a:gd name="T50" fmla="*/ 59 w 109"/>
                  <a:gd name="T51" fmla="*/ 45 h 53"/>
                  <a:gd name="T52" fmla="*/ 63 w 109"/>
                  <a:gd name="T53" fmla="*/ 40 h 53"/>
                  <a:gd name="T54" fmla="*/ 66 w 109"/>
                  <a:gd name="T55" fmla="*/ 39 h 53"/>
                  <a:gd name="T56" fmla="*/ 68 w 109"/>
                  <a:gd name="T57" fmla="*/ 38 h 53"/>
                  <a:gd name="T58" fmla="*/ 72 w 109"/>
                  <a:gd name="T59" fmla="*/ 35 h 53"/>
                  <a:gd name="T60" fmla="*/ 80 w 109"/>
                  <a:gd name="T61" fmla="*/ 38 h 53"/>
                  <a:gd name="T62" fmla="*/ 84 w 109"/>
                  <a:gd name="T63" fmla="*/ 42 h 53"/>
                  <a:gd name="T64" fmla="*/ 92 w 109"/>
                  <a:gd name="T65" fmla="*/ 50 h 53"/>
                  <a:gd name="T66" fmla="*/ 105 w 109"/>
                  <a:gd name="T67" fmla="*/ 53 h 53"/>
                  <a:gd name="T68" fmla="*/ 108 w 109"/>
                  <a:gd name="T69" fmla="*/ 51 h 53"/>
                  <a:gd name="T70" fmla="*/ 104 w 109"/>
                  <a:gd name="T71" fmla="*/ 47 h 53"/>
                  <a:gd name="T72" fmla="*/ 99 w 109"/>
                  <a:gd name="T73" fmla="*/ 45 h 53"/>
                  <a:gd name="T74" fmla="*/ 94 w 109"/>
                  <a:gd name="T75" fmla="*/ 41 h 53"/>
                  <a:gd name="T76" fmla="*/ 87 w 109"/>
                  <a:gd name="T77" fmla="*/ 33 h 53"/>
                  <a:gd name="T78" fmla="*/ 91 w 109"/>
                  <a:gd name="T79" fmla="*/ 30 h 53"/>
                  <a:gd name="T80" fmla="*/ 86 w 109"/>
                  <a:gd name="T81" fmla="*/ 26 h 53"/>
                  <a:gd name="T82" fmla="*/ 78 w 109"/>
                  <a:gd name="T8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9" h="53">
                    <a:moveTo>
                      <a:pt x="78" y="19"/>
                    </a:moveTo>
                    <a:cubicBezTo>
                      <a:pt x="77" y="17"/>
                      <a:pt x="74" y="16"/>
                      <a:pt x="73" y="15"/>
                    </a:cubicBezTo>
                    <a:cubicBezTo>
                      <a:pt x="72" y="14"/>
                      <a:pt x="70" y="14"/>
                      <a:pt x="69" y="13"/>
                    </a:cubicBezTo>
                    <a:cubicBezTo>
                      <a:pt x="67" y="12"/>
                      <a:pt x="66" y="11"/>
                      <a:pt x="65" y="11"/>
                    </a:cubicBezTo>
                    <a:cubicBezTo>
                      <a:pt x="64" y="11"/>
                      <a:pt x="59" y="9"/>
                      <a:pt x="56" y="8"/>
                    </a:cubicBezTo>
                    <a:cubicBezTo>
                      <a:pt x="55" y="8"/>
                      <a:pt x="54" y="7"/>
                      <a:pt x="53" y="7"/>
                    </a:cubicBezTo>
                    <a:cubicBezTo>
                      <a:pt x="51" y="6"/>
                      <a:pt x="50" y="6"/>
                      <a:pt x="49" y="6"/>
                    </a:cubicBezTo>
                    <a:cubicBezTo>
                      <a:pt x="47" y="6"/>
                      <a:pt x="46" y="5"/>
                      <a:pt x="43" y="4"/>
                    </a:cubicBezTo>
                    <a:cubicBezTo>
                      <a:pt x="41" y="4"/>
                      <a:pt x="36" y="1"/>
                      <a:pt x="34" y="0"/>
                    </a:cubicBezTo>
                    <a:cubicBezTo>
                      <a:pt x="33" y="0"/>
                      <a:pt x="31" y="2"/>
                      <a:pt x="31" y="2"/>
                    </a:cubicBezTo>
                    <a:cubicBezTo>
                      <a:pt x="31" y="3"/>
                      <a:pt x="31" y="4"/>
                      <a:pt x="30" y="4"/>
                    </a:cubicBezTo>
                    <a:cubicBezTo>
                      <a:pt x="29" y="4"/>
                      <a:pt x="27" y="4"/>
                      <a:pt x="26" y="5"/>
                    </a:cubicBezTo>
                    <a:cubicBezTo>
                      <a:pt x="25" y="6"/>
                      <a:pt x="23" y="11"/>
                      <a:pt x="20" y="11"/>
                    </a:cubicBezTo>
                    <a:cubicBezTo>
                      <a:pt x="19" y="11"/>
                      <a:pt x="17" y="11"/>
                      <a:pt x="17" y="10"/>
                    </a:cubicBezTo>
                    <a:cubicBezTo>
                      <a:pt x="16" y="9"/>
                      <a:pt x="16" y="8"/>
                      <a:pt x="15" y="6"/>
                    </a:cubicBezTo>
                    <a:cubicBezTo>
                      <a:pt x="14" y="5"/>
                      <a:pt x="13" y="4"/>
                      <a:pt x="13" y="5"/>
                    </a:cubicBezTo>
                    <a:cubicBezTo>
                      <a:pt x="12" y="6"/>
                      <a:pt x="11" y="7"/>
                      <a:pt x="10" y="6"/>
                    </a:cubicBezTo>
                    <a:cubicBezTo>
                      <a:pt x="10" y="6"/>
                      <a:pt x="8" y="6"/>
                      <a:pt x="8" y="6"/>
                    </a:cubicBezTo>
                    <a:cubicBezTo>
                      <a:pt x="7" y="6"/>
                      <a:pt x="5" y="8"/>
                      <a:pt x="4" y="8"/>
                    </a:cubicBezTo>
                    <a:cubicBezTo>
                      <a:pt x="3" y="8"/>
                      <a:pt x="2" y="7"/>
                      <a:pt x="2" y="8"/>
                    </a:cubicBezTo>
                    <a:cubicBezTo>
                      <a:pt x="1" y="8"/>
                      <a:pt x="0" y="9"/>
                      <a:pt x="2" y="9"/>
                    </a:cubicBezTo>
                    <a:cubicBezTo>
                      <a:pt x="3" y="9"/>
                      <a:pt x="5" y="10"/>
                      <a:pt x="5" y="11"/>
                    </a:cubicBezTo>
                    <a:cubicBezTo>
                      <a:pt x="5" y="12"/>
                      <a:pt x="5" y="14"/>
                      <a:pt x="6" y="14"/>
                    </a:cubicBezTo>
                    <a:cubicBezTo>
                      <a:pt x="6" y="15"/>
                      <a:pt x="8" y="16"/>
                      <a:pt x="9" y="16"/>
                    </a:cubicBezTo>
                    <a:cubicBezTo>
                      <a:pt x="10" y="16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1"/>
                    </a:cubicBezTo>
                    <a:cubicBezTo>
                      <a:pt x="10" y="10"/>
                      <a:pt x="12" y="8"/>
                      <a:pt x="11" y="9"/>
                    </a:cubicBezTo>
                    <a:cubicBezTo>
                      <a:pt x="11" y="10"/>
                      <a:pt x="9" y="12"/>
                      <a:pt x="10" y="13"/>
                    </a:cubicBezTo>
                    <a:cubicBezTo>
                      <a:pt x="12" y="14"/>
                      <a:pt x="15" y="15"/>
                      <a:pt x="16" y="15"/>
                    </a:cubicBezTo>
                    <a:cubicBezTo>
                      <a:pt x="17" y="14"/>
                      <a:pt x="18" y="13"/>
                      <a:pt x="17" y="14"/>
                    </a:cubicBezTo>
                    <a:cubicBezTo>
                      <a:pt x="17" y="15"/>
                      <a:pt x="16" y="16"/>
                      <a:pt x="18" y="16"/>
                    </a:cubicBezTo>
                    <a:cubicBezTo>
                      <a:pt x="20" y="17"/>
                      <a:pt x="23" y="17"/>
                      <a:pt x="26" y="19"/>
                    </a:cubicBezTo>
                    <a:cubicBezTo>
                      <a:pt x="29" y="21"/>
                      <a:pt x="34" y="22"/>
                      <a:pt x="35" y="23"/>
                    </a:cubicBezTo>
                    <a:cubicBezTo>
                      <a:pt x="37" y="25"/>
                      <a:pt x="37" y="24"/>
                      <a:pt x="37" y="26"/>
                    </a:cubicBezTo>
                    <a:cubicBezTo>
                      <a:pt x="38" y="27"/>
                      <a:pt x="38" y="28"/>
                      <a:pt x="39" y="29"/>
                    </a:cubicBezTo>
                    <a:cubicBezTo>
                      <a:pt x="40" y="30"/>
                      <a:pt x="43" y="31"/>
                      <a:pt x="42" y="31"/>
                    </a:cubicBezTo>
                    <a:cubicBezTo>
                      <a:pt x="40" y="32"/>
                      <a:pt x="39" y="32"/>
                      <a:pt x="40" y="32"/>
                    </a:cubicBezTo>
                    <a:cubicBezTo>
                      <a:pt x="42" y="32"/>
                      <a:pt x="42" y="33"/>
                      <a:pt x="41" y="33"/>
                    </a:cubicBezTo>
                    <a:cubicBezTo>
                      <a:pt x="40" y="33"/>
                      <a:pt x="41" y="34"/>
                      <a:pt x="40" y="34"/>
                    </a:cubicBezTo>
                    <a:cubicBezTo>
                      <a:pt x="39" y="35"/>
                      <a:pt x="39" y="35"/>
                      <a:pt x="38" y="35"/>
                    </a:cubicBezTo>
                    <a:cubicBezTo>
                      <a:pt x="37" y="35"/>
                      <a:pt x="37" y="35"/>
                      <a:pt x="36" y="36"/>
                    </a:cubicBezTo>
                    <a:cubicBezTo>
                      <a:pt x="35" y="37"/>
                      <a:pt x="33" y="39"/>
                      <a:pt x="34" y="39"/>
                    </a:cubicBezTo>
                    <a:cubicBezTo>
                      <a:pt x="35" y="40"/>
                      <a:pt x="39" y="40"/>
                      <a:pt x="40" y="39"/>
                    </a:cubicBezTo>
                    <a:cubicBezTo>
                      <a:pt x="40" y="39"/>
                      <a:pt x="40" y="36"/>
                      <a:pt x="40" y="36"/>
                    </a:cubicBezTo>
                    <a:cubicBezTo>
                      <a:pt x="40" y="35"/>
                      <a:pt x="42" y="35"/>
                      <a:pt x="41" y="36"/>
                    </a:cubicBezTo>
                    <a:cubicBezTo>
                      <a:pt x="41" y="36"/>
                      <a:pt x="40" y="37"/>
                      <a:pt x="41" y="38"/>
                    </a:cubicBezTo>
                    <a:cubicBezTo>
                      <a:pt x="42" y="38"/>
                      <a:pt x="45" y="39"/>
                      <a:pt x="46" y="38"/>
                    </a:cubicBezTo>
                    <a:cubicBezTo>
                      <a:pt x="47" y="38"/>
                      <a:pt x="47" y="36"/>
                      <a:pt x="47" y="37"/>
                    </a:cubicBezTo>
                    <a:cubicBezTo>
                      <a:pt x="47" y="38"/>
                      <a:pt x="45" y="38"/>
                      <a:pt x="48" y="40"/>
                    </a:cubicBezTo>
                    <a:cubicBezTo>
                      <a:pt x="50" y="42"/>
                      <a:pt x="51" y="43"/>
                      <a:pt x="52" y="44"/>
                    </a:cubicBezTo>
                    <a:cubicBezTo>
                      <a:pt x="52" y="44"/>
                      <a:pt x="52" y="44"/>
                      <a:pt x="53" y="44"/>
                    </a:cubicBezTo>
                    <a:cubicBezTo>
                      <a:pt x="54" y="44"/>
                      <a:pt x="57" y="45"/>
                      <a:pt x="59" y="45"/>
                    </a:cubicBezTo>
                    <a:cubicBezTo>
                      <a:pt x="61" y="45"/>
                      <a:pt x="65" y="43"/>
                      <a:pt x="66" y="42"/>
                    </a:cubicBezTo>
                    <a:cubicBezTo>
                      <a:pt x="66" y="42"/>
                      <a:pt x="64" y="41"/>
                      <a:pt x="63" y="40"/>
                    </a:cubicBezTo>
                    <a:cubicBezTo>
                      <a:pt x="61" y="39"/>
                      <a:pt x="60" y="38"/>
                      <a:pt x="64" y="40"/>
                    </a:cubicBezTo>
                    <a:cubicBezTo>
                      <a:pt x="68" y="43"/>
                      <a:pt x="67" y="40"/>
                      <a:pt x="66" y="39"/>
                    </a:cubicBezTo>
                    <a:cubicBezTo>
                      <a:pt x="66" y="39"/>
                      <a:pt x="65" y="36"/>
                      <a:pt x="66" y="37"/>
                    </a:cubicBezTo>
                    <a:cubicBezTo>
                      <a:pt x="67" y="38"/>
                      <a:pt x="68" y="38"/>
                      <a:pt x="68" y="38"/>
                    </a:cubicBezTo>
                    <a:cubicBezTo>
                      <a:pt x="69" y="37"/>
                      <a:pt x="68" y="35"/>
                      <a:pt x="69" y="36"/>
                    </a:cubicBezTo>
                    <a:cubicBezTo>
                      <a:pt x="70" y="36"/>
                      <a:pt x="71" y="36"/>
                      <a:pt x="72" y="35"/>
                    </a:cubicBezTo>
                    <a:cubicBezTo>
                      <a:pt x="73" y="35"/>
                      <a:pt x="73" y="36"/>
                      <a:pt x="75" y="37"/>
                    </a:cubicBezTo>
                    <a:cubicBezTo>
                      <a:pt x="78" y="38"/>
                      <a:pt x="80" y="38"/>
                      <a:pt x="80" y="38"/>
                    </a:cubicBezTo>
                    <a:cubicBezTo>
                      <a:pt x="81" y="37"/>
                      <a:pt x="80" y="38"/>
                      <a:pt x="81" y="39"/>
                    </a:cubicBezTo>
                    <a:cubicBezTo>
                      <a:pt x="83" y="40"/>
                      <a:pt x="83" y="41"/>
                      <a:pt x="84" y="42"/>
                    </a:cubicBezTo>
                    <a:cubicBezTo>
                      <a:pt x="85" y="43"/>
                      <a:pt x="85" y="43"/>
                      <a:pt x="86" y="45"/>
                    </a:cubicBezTo>
                    <a:cubicBezTo>
                      <a:pt x="87" y="46"/>
                      <a:pt x="90" y="50"/>
                      <a:pt x="92" y="50"/>
                    </a:cubicBezTo>
                    <a:cubicBezTo>
                      <a:pt x="94" y="50"/>
                      <a:pt x="96" y="50"/>
                      <a:pt x="99" y="51"/>
                    </a:cubicBez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6" y="52"/>
                      <a:pt x="106" y="52"/>
                    </a:cubicBezTo>
                    <a:cubicBezTo>
                      <a:pt x="107" y="52"/>
                      <a:pt x="109" y="51"/>
                      <a:pt x="108" y="51"/>
                    </a:cubicBezTo>
                    <a:cubicBezTo>
                      <a:pt x="106" y="51"/>
                      <a:pt x="102" y="49"/>
                      <a:pt x="102" y="48"/>
                    </a:cubicBezTo>
                    <a:cubicBezTo>
                      <a:pt x="102" y="47"/>
                      <a:pt x="106" y="48"/>
                      <a:pt x="104" y="47"/>
                    </a:cubicBezTo>
                    <a:cubicBezTo>
                      <a:pt x="102" y="47"/>
                      <a:pt x="102" y="47"/>
                      <a:pt x="101" y="47"/>
                    </a:cubicBezTo>
                    <a:cubicBezTo>
                      <a:pt x="99" y="47"/>
                      <a:pt x="99" y="46"/>
                      <a:pt x="99" y="45"/>
                    </a:cubicBezTo>
                    <a:cubicBezTo>
                      <a:pt x="98" y="44"/>
                      <a:pt x="99" y="44"/>
                      <a:pt x="97" y="44"/>
                    </a:cubicBezTo>
                    <a:cubicBezTo>
                      <a:pt x="96" y="44"/>
                      <a:pt x="94" y="42"/>
                      <a:pt x="94" y="41"/>
                    </a:cubicBezTo>
                    <a:cubicBezTo>
                      <a:pt x="93" y="40"/>
                      <a:pt x="94" y="40"/>
                      <a:pt x="93" y="39"/>
                    </a:cubicBezTo>
                    <a:cubicBezTo>
                      <a:pt x="92" y="38"/>
                      <a:pt x="88" y="35"/>
                      <a:pt x="87" y="33"/>
                    </a:cubicBezTo>
                    <a:cubicBezTo>
                      <a:pt x="85" y="31"/>
                      <a:pt x="84" y="31"/>
                      <a:pt x="85" y="31"/>
                    </a:cubicBezTo>
                    <a:cubicBezTo>
                      <a:pt x="87" y="31"/>
                      <a:pt x="93" y="32"/>
                      <a:pt x="91" y="30"/>
                    </a:cubicBezTo>
                    <a:cubicBezTo>
                      <a:pt x="90" y="28"/>
                      <a:pt x="91" y="27"/>
                      <a:pt x="89" y="27"/>
                    </a:cubicBezTo>
                    <a:cubicBezTo>
                      <a:pt x="88" y="26"/>
                      <a:pt x="88" y="27"/>
                      <a:pt x="86" y="26"/>
                    </a:cubicBezTo>
                    <a:cubicBezTo>
                      <a:pt x="84" y="25"/>
                      <a:pt x="83" y="24"/>
                      <a:pt x="82" y="23"/>
                    </a:cubicBezTo>
                    <a:cubicBezTo>
                      <a:pt x="80" y="22"/>
                      <a:pt x="79" y="20"/>
                      <a:pt x="78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257"/>
              <p:cNvSpPr/>
              <p:nvPr/>
            </p:nvSpPr>
            <p:spPr bwMode="auto">
              <a:xfrm>
                <a:off x="6425" y="1807"/>
                <a:ext cx="81" cy="90"/>
              </a:xfrm>
              <a:custGeom>
                <a:avLst/>
                <a:gdLst>
                  <a:gd name="T0" fmla="*/ 0 w 59"/>
                  <a:gd name="T1" fmla="*/ 37 h 65"/>
                  <a:gd name="T2" fmla="*/ 1 w 59"/>
                  <a:gd name="T3" fmla="*/ 42 h 65"/>
                  <a:gd name="T4" fmla="*/ 3 w 59"/>
                  <a:gd name="T5" fmla="*/ 45 h 65"/>
                  <a:gd name="T6" fmla="*/ 6 w 59"/>
                  <a:gd name="T7" fmla="*/ 52 h 65"/>
                  <a:gd name="T8" fmla="*/ 8 w 59"/>
                  <a:gd name="T9" fmla="*/ 56 h 65"/>
                  <a:gd name="T10" fmla="*/ 14 w 59"/>
                  <a:gd name="T11" fmla="*/ 58 h 65"/>
                  <a:gd name="T12" fmla="*/ 16 w 59"/>
                  <a:gd name="T13" fmla="*/ 58 h 65"/>
                  <a:gd name="T14" fmla="*/ 17 w 59"/>
                  <a:gd name="T15" fmla="*/ 60 h 65"/>
                  <a:gd name="T16" fmla="*/ 22 w 59"/>
                  <a:gd name="T17" fmla="*/ 59 h 65"/>
                  <a:gd name="T18" fmla="*/ 23 w 59"/>
                  <a:gd name="T19" fmla="*/ 58 h 65"/>
                  <a:gd name="T20" fmla="*/ 27 w 59"/>
                  <a:gd name="T21" fmla="*/ 60 h 65"/>
                  <a:gd name="T22" fmla="*/ 31 w 59"/>
                  <a:gd name="T23" fmla="*/ 59 h 65"/>
                  <a:gd name="T24" fmla="*/ 32 w 59"/>
                  <a:gd name="T25" fmla="*/ 64 h 65"/>
                  <a:gd name="T26" fmla="*/ 40 w 59"/>
                  <a:gd name="T27" fmla="*/ 61 h 65"/>
                  <a:gd name="T28" fmla="*/ 41 w 59"/>
                  <a:gd name="T29" fmla="*/ 63 h 65"/>
                  <a:gd name="T30" fmla="*/ 41 w 59"/>
                  <a:gd name="T31" fmla="*/ 60 h 65"/>
                  <a:gd name="T32" fmla="*/ 41 w 59"/>
                  <a:gd name="T33" fmla="*/ 57 h 65"/>
                  <a:gd name="T34" fmla="*/ 42 w 59"/>
                  <a:gd name="T35" fmla="*/ 54 h 65"/>
                  <a:gd name="T36" fmla="*/ 42 w 59"/>
                  <a:gd name="T37" fmla="*/ 51 h 65"/>
                  <a:gd name="T38" fmla="*/ 45 w 59"/>
                  <a:gd name="T39" fmla="*/ 47 h 65"/>
                  <a:gd name="T40" fmla="*/ 48 w 59"/>
                  <a:gd name="T41" fmla="*/ 42 h 65"/>
                  <a:gd name="T42" fmla="*/ 49 w 59"/>
                  <a:gd name="T43" fmla="*/ 37 h 65"/>
                  <a:gd name="T44" fmla="*/ 53 w 59"/>
                  <a:gd name="T45" fmla="*/ 35 h 65"/>
                  <a:gd name="T46" fmla="*/ 56 w 59"/>
                  <a:gd name="T47" fmla="*/ 35 h 65"/>
                  <a:gd name="T48" fmla="*/ 51 w 59"/>
                  <a:gd name="T49" fmla="*/ 29 h 65"/>
                  <a:gd name="T50" fmla="*/ 50 w 59"/>
                  <a:gd name="T51" fmla="*/ 26 h 65"/>
                  <a:gd name="T52" fmla="*/ 47 w 59"/>
                  <a:gd name="T53" fmla="*/ 20 h 65"/>
                  <a:gd name="T54" fmla="*/ 50 w 59"/>
                  <a:gd name="T55" fmla="*/ 21 h 65"/>
                  <a:gd name="T56" fmla="*/ 49 w 59"/>
                  <a:gd name="T57" fmla="*/ 18 h 65"/>
                  <a:gd name="T58" fmla="*/ 50 w 59"/>
                  <a:gd name="T59" fmla="*/ 17 h 65"/>
                  <a:gd name="T60" fmla="*/ 54 w 59"/>
                  <a:gd name="T61" fmla="*/ 15 h 65"/>
                  <a:gd name="T62" fmla="*/ 52 w 59"/>
                  <a:gd name="T63" fmla="*/ 12 h 65"/>
                  <a:gd name="T64" fmla="*/ 55 w 59"/>
                  <a:gd name="T65" fmla="*/ 12 h 65"/>
                  <a:gd name="T66" fmla="*/ 58 w 59"/>
                  <a:gd name="T67" fmla="*/ 10 h 65"/>
                  <a:gd name="T68" fmla="*/ 53 w 59"/>
                  <a:gd name="T69" fmla="*/ 8 h 65"/>
                  <a:gd name="T70" fmla="*/ 51 w 59"/>
                  <a:gd name="T71" fmla="*/ 8 h 65"/>
                  <a:gd name="T72" fmla="*/ 51 w 59"/>
                  <a:gd name="T73" fmla="*/ 7 h 65"/>
                  <a:gd name="T74" fmla="*/ 50 w 59"/>
                  <a:gd name="T75" fmla="*/ 7 h 65"/>
                  <a:gd name="T76" fmla="*/ 49 w 59"/>
                  <a:gd name="T77" fmla="*/ 3 h 65"/>
                  <a:gd name="T78" fmla="*/ 45 w 59"/>
                  <a:gd name="T79" fmla="*/ 1 h 65"/>
                  <a:gd name="T80" fmla="*/ 44 w 59"/>
                  <a:gd name="T81" fmla="*/ 2 h 65"/>
                  <a:gd name="T82" fmla="*/ 43 w 59"/>
                  <a:gd name="T83" fmla="*/ 2 h 65"/>
                  <a:gd name="T84" fmla="*/ 38 w 59"/>
                  <a:gd name="T85" fmla="*/ 8 h 65"/>
                  <a:gd name="T86" fmla="*/ 36 w 59"/>
                  <a:gd name="T87" fmla="*/ 11 h 65"/>
                  <a:gd name="T88" fmla="*/ 36 w 59"/>
                  <a:gd name="T89" fmla="*/ 12 h 65"/>
                  <a:gd name="T90" fmla="*/ 31 w 59"/>
                  <a:gd name="T91" fmla="*/ 14 h 65"/>
                  <a:gd name="T92" fmla="*/ 29 w 59"/>
                  <a:gd name="T93" fmla="*/ 15 h 65"/>
                  <a:gd name="T94" fmla="*/ 27 w 59"/>
                  <a:gd name="T95" fmla="*/ 17 h 65"/>
                  <a:gd name="T96" fmla="*/ 21 w 59"/>
                  <a:gd name="T97" fmla="*/ 23 h 65"/>
                  <a:gd name="T98" fmla="*/ 14 w 59"/>
                  <a:gd name="T99" fmla="*/ 25 h 65"/>
                  <a:gd name="T100" fmla="*/ 12 w 59"/>
                  <a:gd name="T101" fmla="*/ 31 h 65"/>
                  <a:gd name="T102" fmla="*/ 13 w 59"/>
                  <a:gd name="T103" fmla="*/ 32 h 65"/>
                  <a:gd name="T104" fmla="*/ 8 w 59"/>
                  <a:gd name="T105" fmla="*/ 31 h 65"/>
                  <a:gd name="T106" fmla="*/ 5 w 59"/>
                  <a:gd name="T107" fmla="*/ 30 h 65"/>
                  <a:gd name="T108" fmla="*/ 3 w 59"/>
                  <a:gd name="T109" fmla="*/ 29 h 65"/>
                  <a:gd name="T110" fmla="*/ 3 w 59"/>
                  <a:gd name="T111" fmla="*/ 30 h 65"/>
                  <a:gd name="T112" fmla="*/ 0 w 59"/>
                  <a:gd name="T113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65">
                    <a:moveTo>
                      <a:pt x="0" y="37"/>
                    </a:moveTo>
                    <a:cubicBezTo>
                      <a:pt x="0" y="39"/>
                      <a:pt x="1" y="40"/>
                      <a:pt x="1" y="42"/>
                    </a:cubicBezTo>
                    <a:cubicBezTo>
                      <a:pt x="2" y="44"/>
                      <a:pt x="2" y="43"/>
                      <a:pt x="3" y="45"/>
                    </a:cubicBezTo>
                    <a:cubicBezTo>
                      <a:pt x="5" y="47"/>
                      <a:pt x="5" y="49"/>
                      <a:pt x="6" y="52"/>
                    </a:cubicBezTo>
                    <a:cubicBezTo>
                      <a:pt x="6" y="54"/>
                      <a:pt x="7" y="55"/>
                      <a:pt x="8" y="56"/>
                    </a:cubicBezTo>
                    <a:cubicBezTo>
                      <a:pt x="9" y="57"/>
                      <a:pt x="12" y="58"/>
                      <a:pt x="14" y="58"/>
                    </a:cubicBezTo>
                    <a:cubicBezTo>
                      <a:pt x="16" y="58"/>
                      <a:pt x="16" y="57"/>
                      <a:pt x="16" y="58"/>
                    </a:cubicBezTo>
                    <a:cubicBezTo>
                      <a:pt x="16" y="59"/>
                      <a:pt x="15" y="60"/>
                      <a:pt x="17" y="60"/>
                    </a:cubicBezTo>
                    <a:cubicBezTo>
                      <a:pt x="19" y="60"/>
                      <a:pt x="21" y="61"/>
                      <a:pt x="22" y="59"/>
                    </a:cubicBezTo>
                    <a:cubicBezTo>
                      <a:pt x="23" y="58"/>
                      <a:pt x="22" y="57"/>
                      <a:pt x="23" y="58"/>
                    </a:cubicBezTo>
                    <a:cubicBezTo>
                      <a:pt x="25" y="59"/>
                      <a:pt x="25" y="60"/>
                      <a:pt x="27" y="60"/>
                    </a:cubicBezTo>
                    <a:cubicBezTo>
                      <a:pt x="30" y="60"/>
                      <a:pt x="31" y="58"/>
                      <a:pt x="31" y="59"/>
                    </a:cubicBezTo>
                    <a:cubicBezTo>
                      <a:pt x="32" y="60"/>
                      <a:pt x="31" y="65"/>
                      <a:pt x="32" y="64"/>
                    </a:cubicBezTo>
                    <a:cubicBezTo>
                      <a:pt x="34" y="63"/>
                      <a:pt x="39" y="61"/>
                      <a:pt x="40" y="61"/>
                    </a:cubicBezTo>
                    <a:cubicBezTo>
                      <a:pt x="40" y="61"/>
                      <a:pt x="41" y="64"/>
                      <a:pt x="41" y="63"/>
                    </a:cubicBezTo>
                    <a:cubicBezTo>
                      <a:pt x="41" y="63"/>
                      <a:pt x="42" y="61"/>
                      <a:pt x="41" y="60"/>
                    </a:cubicBezTo>
                    <a:cubicBezTo>
                      <a:pt x="41" y="59"/>
                      <a:pt x="40" y="59"/>
                      <a:pt x="41" y="57"/>
                    </a:cubicBezTo>
                    <a:cubicBezTo>
                      <a:pt x="42" y="56"/>
                      <a:pt x="42" y="55"/>
                      <a:pt x="42" y="54"/>
                    </a:cubicBezTo>
                    <a:cubicBezTo>
                      <a:pt x="42" y="53"/>
                      <a:pt x="41" y="52"/>
                      <a:pt x="42" y="51"/>
                    </a:cubicBezTo>
                    <a:cubicBezTo>
                      <a:pt x="42" y="50"/>
                      <a:pt x="44" y="49"/>
                      <a:pt x="45" y="47"/>
                    </a:cubicBezTo>
                    <a:cubicBezTo>
                      <a:pt x="47" y="46"/>
                      <a:pt x="49" y="44"/>
                      <a:pt x="48" y="42"/>
                    </a:cubicBezTo>
                    <a:cubicBezTo>
                      <a:pt x="48" y="41"/>
                      <a:pt x="46" y="39"/>
                      <a:pt x="49" y="37"/>
                    </a:cubicBezTo>
                    <a:cubicBezTo>
                      <a:pt x="51" y="36"/>
                      <a:pt x="52" y="35"/>
                      <a:pt x="53" y="35"/>
                    </a:cubicBezTo>
                    <a:cubicBezTo>
                      <a:pt x="54" y="36"/>
                      <a:pt x="57" y="35"/>
                      <a:pt x="56" y="35"/>
                    </a:cubicBezTo>
                    <a:cubicBezTo>
                      <a:pt x="56" y="34"/>
                      <a:pt x="52" y="31"/>
                      <a:pt x="51" y="29"/>
                    </a:cubicBezTo>
                    <a:cubicBezTo>
                      <a:pt x="50" y="28"/>
                      <a:pt x="51" y="27"/>
                      <a:pt x="50" y="26"/>
                    </a:cubicBezTo>
                    <a:cubicBezTo>
                      <a:pt x="50" y="25"/>
                      <a:pt x="47" y="21"/>
                      <a:pt x="47" y="20"/>
                    </a:cubicBezTo>
                    <a:cubicBezTo>
                      <a:pt x="48" y="20"/>
                      <a:pt x="50" y="22"/>
                      <a:pt x="50" y="21"/>
                    </a:cubicBezTo>
                    <a:cubicBezTo>
                      <a:pt x="49" y="19"/>
                      <a:pt x="48" y="19"/>
                      <a:pt x="49" y="18"/>
                    </a:cubicBezTo>
                    <a:cubicBezTo>
                      <a:pt x="49" y="17"/>
                      <a:pt x="50" y="17"/>
                      <a:pt x="50" y="17"/>
                    </a:cubicBezTo>
                    <a:cubicBezTo>
                      <a:pt x="52" y="16"/>
                      <a:pt x="54" y="16"/>
                      <a:pt x="54" y="15"/>
                    </a:cubicBezTo>
                    <a:cubicBezTo>
                      <a:pt x="53" y="14"/>
                      <a:pt x="52" y="13"/>
                      <a:pt x="52" y="12"/>
                    </a:cubicBezTo>
                    <a:cubicBezTo>
                      <a:pt x="52" y="12"/>
                      <a:pt x="53" y="12"/>
                      <a:pt x="55" y="12"/>
                    </a:cubicBezTo>
                    <a:cubicBezTo>
                      <a:pt x="57" y="12"/>
                      <a:pt x="59" y="11"/>
                      <a:pt x="58" y="10"/>
                    </a:cubicBezTo>
                    <a:cubicBezTo>
                      <a:pt x="57" y="9"/>
                      <a:pt x="54" y="7"/>
                      <a:pt x="53" y="8"/>
                    </a:cubicBezTo>
                    <a:cubicBezTo>
                      <a:pt x="52" y="8"/>
                      <a:pt x="52" y="9"/>
                      <a:pt x="51" y="8"/>
                    </a:cubicBezTo>
                    <a:cubicBezTo>
                      <a:pt x="51" y="7"/>
                      <a:pt x="52" y="7"/>
                      <a:pt x="51" y="7"/>
                    </a:cubicBezTo>
                    <a:cubicBezTo>
                      <a:pt x="50" y="7"/>
                      <a:pt x="50" y="8"/>
                      <a:pt x="50" y="7"/>
                    </a:cubicBezTo>
                    <a:cubicBezTo>
                      <a:pt x="50" y="6"/>
                      <a:pt x="50" y="4"/>
                      <a:pt x="49" y="3"/>
                    </a:cubicBezTo>
                    <a:cubicBezTo>
                      <a:pt x="47" y="2"/>
                      <a:pt x="46" y="0"/>
                      <a:pt x="45" y="1"/>
                    </a:cubicBezTo>
                    <a:cubicBezTo>
                      <a:pt x="45" y="3"/>
                      <a:pt x="44" y="3"/>
                      <a:pt x="44" y="2"/>
                    </a:cubicBezTo>
                    <a:cubicBezTo>
                      <a:pt x="44" y="1"/>
                      <a:pt x="44" y="0"/>
                      <a:pt x="43" y="2"/>
                    </a:cubicBezTo>
                    <a:cubicBezTo>
                      <a:pt x="42" y="3"/>
                      <a:pt x="39" y="7"/>
                      <a:pt x="38" y="8"/>
                    </a:cubicBezTo>
                    <a:cubicBezTo>
                      <a:pt x="38" y="8"/>
                      <a:pt x="36" y="10"/>
                      <a:pt x="36" y="11"/>
                    </a:cubicBezTo>
                    <a:cubicBezTo>
                      <a:pt x="36" y="12"/>
                      <a:pt x="37" y="12"/>
                      <a:pt x="36" y="12"/>
                    </a:cubicBezTo>
                    <a:cubicBezTo>
                      <a:pt x="35" y="13"/>
                      <a:pt x="32" y="13"/>
                      <a:pt x="31" y="14"/>
                    </a:cubicBezTo>
                    <a:cubicBezTo>
                      <a:pt x="30" y="14"/>
                      <a:pt x="30" y="14"/>
                      <a:pt x="29" y="15"/>
                    </a:cubicBezTo>
                    <a:cubicBezTo>
                      <a:pt x="28" y="15"/>
                      <a:pt x="28" y="16"/>
                      <a:pt x="27" y="17"/>
                    </a:cubicBezTo>
                    <a:cubicBezTo>
                      <a:pt x="26" y="17"/>
                      <a:pt x="23" y="22"/>
                      <a:pt x="21" y="23"/>
                    </a:cubicBezTo>
                    <a:cubicBezTo>
                      <a:pt x="20" y="23"/>
                      <a:pt x="15" y="24"/>
                      <a:pt x="14" y="25"/>
                    </a:cubicBezTo>
                    <a:cubicBezTo>
                      <a:pt x="13" y="26"/>
                      <a:pt x="11" y="31"/>
                      <a:pt x="12" y="31"/>
                    </a:cubicBezTo>
                    <a:cubicBezTo>
                      <a:pt x="12" y="32"/>
                      <a:pt x="14" y="33"/>
                      <a:pt x="13" y="32"/>
                    </a:cubicBezTo>
                    <a:cubicBezTo>
                      <a:pt x="11" y="32"/>
                      <a:pt x="9" y="32"/>
                      <a:pt x="8" y="31"/>
                    </a:cubicBezTo>
                    <a:cubicBezTo>
                      <a:pt x="7" y="31"/>
                      <a:pt x="6" y="30"/>
                      <a:pt x="5" y="30"/>
                    </a:cubicBezTo>
                    <a:cubicBezTo>
                      <a:pt x="4" y="29"/>
                      <a:pt x="4" y="29"/>
                      <a:pt x="3" y="29"/>
                    </a:cubicBezTo>
                    <a:cubicBezTo>
                      <a:pt x="3" y="29"/>
                      <a:pt x="3" y="29"/>
                      <a:pt x="3" y="30"/>
                    </a:cubicBezTo>
                    <a:cubicBezTo>
                      <a:pt x="2" y="30"/>
                      <a:pt x="0" y="35"/>
                      <a:pt x="0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258"/>
              <p:cNvSpPr>
                <a:spLocks noEditPoints="1"/>
              </p:cNvSpPr>
              <p:nvPr/>
            </p:nvSpPr>
            <p:spPr bwMode="auto">
              <a:xfrm>
                <a:off x="5453" y="1077"/>
                <a:ext cx="1614" cy="1069"/>
              </a:xfrm>
              <a:custGeom>
                <a:avLst/>
                <a:gdLst>
                  <a:gd name="T0" fmla="*/ 1092 w 1174"/>
                  <a:gd name="T1" fmla="*/ 89 h 776"/>
                  <a:gd name="T2" fmla="*/ 942 w 1174"/>
                  <a:gd name="T3" fmla="*/ 72 h 776"/>
                  <a:gd name="T4" fmla="*/ 870 w 1174"/>
                  <a:gd name="T5" fmla="*/ 72 h 776"/>
                  <a:gd name="T6" fmla="*/ 767 w 1174"/>
                  <a:gd name="T7" fmla="*/ 54 h 776"/>
                  <a:gd name="T8" fmla="*/ 729 w 1174"/>
                  <a:gd name="T9" fmla="*/ 24 h 776"/>
                  <a:gd name="T10" fmla="*/ 656 w 1174"/>
                  <a:gd name="T11" fmla="*/ 19 h 776"/>
                  <a:gd name="T12" fmla="*/ 591 w 1174"/>
                  <a:gd name="T13" fmla="*/ 45 h 776"/>
                  <a:gd name="T14" fmla="*/ 524 w 1174"/>
                  <a:gd name="T15" fmla="*/ 59 h 776"/>
                  <a:gd name="T16" fmla="*/ 508 w 1174"/>
                  <a:gd name="T17" fmla="*/ 123 h 776"/>
                  <a:gd name="T18" fmla="*/ 479 w 1174"/>
                  <a:gd name="T19" fmla="*/ 84 h 776"/>
                  <a:gd name="T20" fmla="*/ 384 w 1174"/>
                  <a:gd name="T21" fmla="*/ 103 h 776"/>
                  <a:gd name="T22" fmla="*/ 298 w 1174"/>
                  <a:gd name="T23" fmla="*/ 139 h 776"/>
                  <a:gd name="T24" fmla="*/ 278 w 1174"/>
                  <a:gd name="T25" fmla="*/ 86 h 776"/>
                  <a:gd name="T26" fmla="*/ 237 w 1174"/>
                  <a:gd name="T27" fmla="*/ 75 h 776"/>
                  <a:gd name="T28" fmla="*/ 206 w 1174"/>
                  <a:gd name="T29" fmla="*/ 86 h 776"/>
                  <a:gd name="T30" fmla="*/ 184 w 1174"/>
                  <a:gd name="T31" fmla="*/ 98 h 776"/>
                  <a:gd name="T32" fmla="*/ 182 w 1174"/>
                  <a:gd name="T33" fmla="*/ 111 h 776"/>
                  <a:gd name="T34" fmla="*/ 163 w 1174"/>
                  <a:gd name="T35" fmla="*/ 135 h 776"/>
                  <a:gd name="T36" fmla="*/ 139 w 1174"/>
                  <a:gd name="T37" fmla="*/ 153 h 776"/>
                  <a:gd name="T38" fmla="*/ 130 w 1174"/>
                  <a:gd name="T39" fmla="*/ 174 h 776"/>
                  <a:gd name="T40" fmla="*/ 135 w 1174"/>
                  <a:gd name="T41" fmla="*/ 192 h 776"/>
                  <a:gd name="T42" fmla="*/ 196 w 1174"/>
                  <a:gd name="T43" fmla="*/ 156 h 776"/>
                  <a:gd name="T44" fmla="*/ 235 w 1174"/>
                  <a:gd name="T45" fmla="*/ 177 h 776"/>
                  <a:gd name="T46" fmla="*/ 204 w 1174"/>
                  <a:gd name="T47" fmla="*/ 224 h 776"/>
                  <a:gd name="T48" fmla="*/ 151 w 1174"/>
                  <a:gd name="T49" fmla="*/ 206 h 776"/>
                  <a:gd name="T50" fmla="*/ 122 w 1174"/>
                  <a:gd name="T51" fmla="*/ 245 h 776"/>
                  <a:gd name="T52" fmla="*/ 87 w 1174"/>
                  <a:gd name="T53" fmla="*/ 277 h 776"/>
                  <a:gd name="T54" fmla="*/ 97 w 1174"/>
                  <a:gd name="T55" fmla="*/ 331 h 776"/>
                  <a:gd name="T56" fmla="*/ 181 w 1174"/>
                  <a:gd name="T57" fmla="*/ 313 h 776"/>
                  <a:gd name="T58" fmla="*/ 224 w 1174"/>
                  <a:gd name="T59" fmla="*/ 350 h 776"/>
                  <a:gd name="T60" fmla="*/ 253 w 1174"/>
                  <a:gd name="T61" fmla="*/ 315 h 776"/>
                  <a:gd name="T62" fmla="*/ 312 w 1174"/>
                  <a:gd name="T63" fmla="*/ 286 h 776"/>
                  <a:gd name="T64" fmla="*/ 247 w 1174"/>
                  <a:gd name="T65" fmla="*/ 334 h 776"/>
                  <a:gd name="T66" fmla="*/ 288 w 1174"/>
                  <a:gd name="T67" fmla="*/ 384 h 776"/>
                  <a:gd name="T68" fmla="*/ 135 w 1174"/>
                  <a:gd name="T69" fmla="*/ 348 h 776"/>
                  <a:gd name="T70" fmla="*/ 5 w 1174"/>
                  <a:gd name="T71" fmla="*/ 474 h 776"/>
                  <a:gd name="T72" fmla="*/ 123 w 1174"/>
                  <a:gd name="T73" fmla="*/ 534 h 776"/>
                  <a:gd name="T74" fmla="*/ 170 w 1174"/>
                  <a:gd name="T75" fmla="*/ 646 h 776"/>
                  <a:gd name="T76" fmla="*/ 290 w 1174"/>
                  <a:gd name="T77" fmla="*/ 712 h 776"/>
                  <a:gd name="T78" fmla="*/ 362 w 1174"/>
                  <a:gd name="T79" fmla="*/ 505 h 776"/>
                  <a:gd name="T80" fmla="*/ 288 w 1174"/>
                  <a:gd name="T81" fmla="*/ 406 h 776"/>
                  <a:gd name="T82" fmla="*/ 417 w 1174"/>
                  <a:gd name="T83" fmla="*/ 428 h 776"/>
                  <a:gd name="T84" fmla="*/ 388 w 1174"/>
                  <a:gd name="T85" fmla="*/ 406 h 776"/>
                  <a:gd name="T86" fmla="*/ 508 w 1174"/>
                  <a:gd name="T87" fmla="*/ 442 h 776"/>
                  <a:gd name="T88" fmla="*/ 594 w 1174"/>
                  <a:gd name="T89" fmla="*/ 444 h 776"/>
                  <a:gd name="T90" fmla="*/ 639 w 1174"/>
                  <a:gd name="T91" fmla="*/ 472 h 776"/>
                  <a:gd name="T92" fmla="*/ 655 w 1174"/>
                  <a:gd name="T93" fmla="*/ 520 h 776"/>
                  <a:gd name="T94" fmla="*/ 709 w 1174"/>
                  <a:gd name="T95" fmla="*/ 502 h 776"/>
                  <a:gd name="T96" fmla="*/ 749 w 1174"/>
                  <a:gd name="T97" fmla="*/ 437 h 776"/>
                  <a:gd name="T98" fmla="*/ 769 w 1174"/>
                  <a:gd name="T99" fmla="*/ 380 h 776"/>
                  <a:gd name="T100" fmla="*/ 777 w 1174"/>
                  <a:gd name="T101" fmla="*/ 337 h 776"/>
                  <a:gd name="T102" fmla="*/ 810 w 1174"/>
                  <a:gd name="T103" fmla="*/ 365 h 776"/>
                  <a:gd name="T104" fmla="*/ 887 w 1174"/>
                  <a:gd name="T105" fmla="*/ 252 h 776"/>
                  <a:gd name="T106" fmla="*/ 938 w 1174"/>
                  <a:gd name="T107" fmla="*/ 183 h 776"/>
                  <a:gd name="T108" fmla="*/ 1022 w 1174"/>
                  <a:gd name="T109" fmla="*/ 166 h 776"/>
                  <a:gd name="T110" fmla="*/ 1018 w 1174"/>
                  <a:gd name="T111" fmla="*/ 199 h 776"/>
                  <a:gd name="T112" fmla="*/ 1096 w 1174"/>
                  <a:gd name="T113" fmla="*/ 137 h 776"/>
                  <a:gd name="T114" fmla="*/ 123 w 1174"/>
                  <a:gd name="T115" fmla="*/ 459 h 776"/>
                  <a:gd name="T116" fmla="*/ 287 w 1174"/>
                  <a:gd name="T117" fmla="*/ 630 h 776"/>
                  <a:gd name="T118" fmla="*/ 401 w 1174"/>
                  <a:gd name="T119" fmla="*/ 346 h 776"/>
                  <a:gd name="T120" fmla="*/ 386 w 1174"/>
                  <a:gd name="T121" fmla="*/ 307 h 776"/>
                  <a:gd name="T122" fmla="*/ 444 w 1174"/>
                  <a:gd name="T123" fmla="*/ 358 h 776"/>
                  <a:gd name="T124" fmla="*/ 705 w 1174"/>
                  <a:gd name="T125" fmla="*/ 234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74" h="776">
                    <a:moveTo>
                      <a:pt x="1158" y="133"/>
                    </a:moveTo>
                    <a:cubicBezTo>
                      <a:pt x="1158" y="132"/>
                      <a:pt x="1157" y="131"/>
                      <a:pt x="1157" y="130"/>
                    </a:cubicBezTo>
                    <a:cubicBezTo>
                      <a:pt x="1156" y="130"/>
                      <a:pt x="1156" y="129"/>
                      <a:pt x="1157" y="129"/>
                    </a:cubicBezTo>
                    <a:cubicBezTo>
                      <a:pt x="1158" y="130"/>
                      <a:pt x="1160" y="131"/>
                      <a:pt x="1161" y="131"/>
                    </a:cubicBezTo>
                    <a:cubicBezTo>
                      <a:pt x="1162" y="131"/>
                      <a:pt x="1166" y="132"/>
                      <a:pt x="1165" y="131"/>
                    </a:cubicBezTo>
                    <a:cubicBezTo>
                      <a:pt x="1164" y="130"/>
                      <a:pt x="1163" y="129"/>
                      <a:pt x="1164" y="129"/>
                    </a:cubicBezTo>
                    <a:cubicBezTo>
                      <a:pt x="1164" y="129"/>
                      <a:pt x="1164" y="130"/>
                      <a:pt x="1166" y="130"/>
                    </a:cubicBezTo>
                    <a:cubicBezTo>
                      <a:pt x="1168" y="130"/>
                      <a:pt x="1168" y="129"/>
                      <a:pt x="1169" y="128"/>
                    </a:cubicBezTo>
                    <a:cubicBezTo>
                      <a:pt x="1169" y="127"/>
                      <a:pt x="1170" y="126"/>
                      <a:pt x="1171" y="126"/>
                    </a:cubicBezTo>
                    <a:cubicBezTo>
                      <a:pt x="1172" y="127"/>
                      <a:pt x="1174" y="127"/>
                      <a:pt x="1172" y="126"/>
                    </a:cubicBezTo>
                    <a:cubicBezTo>
                      <a:pt x="1170" y="125"/>
                      <a:pt x="1166" y="122"/>
                      <a:pt x="1165" y="121"/>
                    </a:cubicBezTo>
                    <a:cubicBezTo>
                      <a:pt x="1163" y="120"/>
                      <a:pt x="1163" y="118"/>
                      <a:pt x="1161" y="118"/>
                    </a:cubicBezTo>
                    <a:cubicBezTo>
                      <a:pt x="1159" y="117"/>
                      <a:pt x="1157" y="117"/>
                      <a:pt x="1156" y="116"/>
                    </a:cubicBezTo>
                    <a:cubicBezTo>
                      <a:pt x="1155" y="116"/>
                      <a:pt x="1155" y="116"/>
                      <a:pt x="1156" y="117"/>
                    </a:cubicBezTo>
                    <a:cubicBezTo>
                      <a:pt x="1156" y="117"/>
                      <a:pt x="1158" y="118"/>
                      <a:pt x="1156" y="118"/>
                    </a:cubicBezTo>
                    <a:cubicBezTo>
                      <a:pt x="1154" y="118"/>
                      <a:pt x="1152" y="117"/>
                      <a:pt x="1153" y="117"/>
                    </a:cubicBezTo>
                    <a:cubicBezTo>
                      <a:pt x="1154" y="117"/>
                      <a:pt x="1154" y="116"/>
                      <a:pt x="1153" y="116"/>
                    </a:cubicBezTo>
                    <a:cubicBezTo>
                      <a:pt x="1152" y="116"/>
                      <a:pt x="1146" y="116"/>
                      <a:pt x="1146" y="116"/>
                    </a:cubicBezTo>
                    <a:cubicBezTo>
                      <a:pt x="1145" y="116"/>
                      <a:pt x="1147" y="116"/>
                      <a:pt x="1148" y="117"/>
                    </a:cubicBezTo>
                    <a:cubicBezTo>
                      <a:pt x="1148" y="118"/>
                      <a:pt x="1148" y="119"/>
                      <a:pt x="1148" y="120"/>
                    </a:cubicBezTo>
                    <a:cubicBezTo>
                      <a:pt x="1147" y="121"/>
                      <a:pt x="1147" y="120"/>
                      <a:pt x="1148" y="122"/>
                    </a:cubicBezTo>
                    <a:cubicBezTo>
                      <a:pt x="1149" y="123"/>
                      <a:pt x="1149" y="124"/>
                      <a:pt x="1148" y="124"/>
                    </a:cubicBezTo>
                    <a:cubicBezTo>
                      <a:pt x="1148" y="123"/>
                      <a:pt x="1147" y="121"/>
                      <a:pt x="1147" y="122"/>
                    </a:cubicBezTo>
                    <a:cubicBezTo>
                      <a:pt x="1146" y="123"/>
                      <a:pt x="1147" y="124"/>
                      <a:pt x="1146" y="123"/>
                    </a:cubicBezTo>
                    <a:cubicBezTo>
                      <a:pt x="1145" y="122"/>
                      <a:pt x="1145" y="121"/>
                      <a:pt x="1144" y="121"/>
                    </a:cubicBezTo>
                    <a:cubicBezTo>
                      <a:pt x="1143" y="120"/>
                      <a:pt x="1143" y="119"/>
                      <a:pt x="1143" y="119"/>
                    </a:cubicBezTo>
                    <a:cubicBezTo>
                      <a:pt x="1144" y="118"/>
                      <a:pt x="1144" y="118"/>
                      <a:pt x="1143" y="117"/>
                    </a:cubicBezTo>
                    <a:cubicBezTo>
                      <a:pt x="1143" y="116"/>
                      <a:pt x="1144" y="115"/>
                      <a:pt x="1144" y="114"/>
                    </a:cubicBezTo>
                    <a:cubicBezTo>
                      <a:pt x="1144" y="114"/>
                      <a:pt x="1144" y="113"/>
                      <a:pt x="1142" y="113"/>
                    </a:cubicBezTo>
                    <a:cubicBezTo>
                      <a:pt x="1141" y="113"/>
                      <a:pt x="1141" y="113"/>
                      <a:pt x="1141" y="112"/>
                    </a:cubicBezTo>
                    <a:cubicBezTo>
                      <a:pt x="1141" y="111"/>
                      <a:pt x="1135" y="108"/>
                      <a:pt x="1133" y="107"/>
                    </a:cubicBezTo>
                    <a:cubicBezTo>
                      <a:pt x="1132" y="106"/>
                      <a:pt x="1131" y="106"/>
                      <a:pt x="1129" y="105"/>
                    </a:cubicBezTo>
                    <a:cubicBezTo>
                      <a:pt x="1127" y="103"/>
                      <a:pt x="1126" y="103"/>
                      <a:pt x="1125" y="103"/>
                    </a:cubicBezTo>
                    <a:cubicBezTo>
                      <a:pt x="1123" y="102"/>
                      <a:pt x="1123" y="102"/>
                      <a:pt x="1121" y="101"/>
                    </a:cubicBezTo>
                    <a:cubicBezTo>
                      <a:pt x="1120" y="100"/>
                      <a:pt x="1115" y="99"/>
                      <a:pt x="1114" y="98"/>
                    </a:cubicBezTo>
                    <a:cubicBezTo>
                      <a:pt x="1112" y="97"/>
                      <a:pt x="1112" y="95"/>
                      <a:pt x="1109" y="94"/>
                    </a:cubicBezTo>
                    <a:cubicBezTo>
                      <a:pt x="1107" y="93"/>
                      <a:pt x="1098" y="91"/>
                      <a:pt x="1096" y="91"/>
                    </a:cubicBezTo>
                    <a:cubicBezTo>
                      <a:pt x="1094" y="90"/>
                      <a:pt x="1094" y="89"/>
                      <a:pt x="1092" y="89"/>
                    </a:cubicBezTo>
                    <a:cubicBezTo>
                      <a:pt x="1090" y="89"/>
                      <a:pt x="1080" y="89"/>
                      <a:pt x="1079" y="88"/>
                    </a:cubicBezTo>
                    <a:cubicBezTo>
                      <a:pt x="1077" y="88"/>
                      <a:pt x="1077" y="87"/>
                      <a:pt x="1077" y="88"/>
                    </a:cubicBezTo>
                    <a:cubicBezTo>
                      <a:pt x="1076" y="88"/>
                      <a:pt x="1077" y="89"/>
                      <a:pt x="1076" y="89"/>
                    </a:cubicBezTo>
                    <a:cubicBezTo>
                      <a:pt x="1075" y="89"/>
                      <a:pt x="1067" y="87"/>
                      <a:pt x="1064" y="86"/>
                    </a:cubicBezTo>
                    <a:cubicBezTo>
                      <a:pt x="1062" y="86"/>
                      <a:pt x="1060" y="86"/>
                      <a:pt x="1060" y="87"/>
                    </a:cubicBezTo>
                    <a:cubicBezTo>
                      <a:pt x="1060" y="88"/>
                      <a:pt x="1059" y="90"/>
                      <a:pt x="1058" y="90"/>
                    </a:cubicBezTo>
                    <a:cubicBezTo>
                      <a:pt x="1058" y="90"/>
                      <a:pt x="1058" y="91"/>
                      <a:pt x="1059" y="91"/>
                    </a:cubicBezTo>
                    <a:cubicBezTo>
                      <a:pt x="1060" y="91"/>
                      <a:pt x="1062" y="94"/>
                      <a:pt x="1063" y="95"/>
                    </a:cubicBezTo>
                    <a:cubicBezTo>
                      <a:pt x="1063" y="96"/>
                      <a:pt x="1064" y="96"/>
                      <a:pt x="1062" y="97"/>
                    </a:cubicBezTo>
                    <a:cubicBezTo>
                      <a:pt x="1060" y="98"/>
                      <a:pt x="1060" y="99"/>
                      <a:pt x="1059" y="99"/>
                    </a:cubicBezTo>
                    <a:cubicBezTo>
                      <a:pt x="1057" y="99"/>
                      <a:pt x="1055" y="100"/>
                      <a:pt x="1054" y="98"/>
                    </a:cubicBezTo>
                    <a:cubicBezTo>
                      <a:pt x="1053" y="97"/>
                      <a:pt x="1054" y="97"/>
                      <a:pt x="1052" y="96"/>
                    </a:cubicBezTo>
                    <a:cubicBezTo>
                      <a:pt x="1049" y="95"/>
                      <a:pt x="1047" y="95"/>
                      <a:pt x="1047" y="94"/>
                    </a:cubicBezTo>
                    <a:cubicBezTo>
                      <a:pt x="1047" y="93"/>
                      <a:pt x="1047" y="92"/>
                      <a:pt x="1047" y="92"/>
                    </a:cubicBezTo>
                    <a:cubicBezTo>
                      <a:pt x="1046" y="91"/>
                      <a:pt x="1046" y="91"/>
                      <a:pt x="1045" y="91"/>
                    </a:cubicBezTo>
                    <a:cubicBezTo>
                      <a:pt x="1044" y="90"/>
                      <a:pt x="1044" y="90"/>
                      <a:pt x="1043" y="90"/>
                    </a:cubicBezTo>
                    <a:cubicBezTo>
                      <a:pt x="1042" y="91"/>
                      <a:pt x="1042" y="91"/>
                      <a:pt x="1040" y="92"/>
                    </a:cubicBezTo>
                    <a:cubicBezTo>
                      <a:pt x="1037" y="92"/>
                      <a:pt x="1034" y="92"/>
                      <a:pt x="1032" y="91"/>
                    </a:cubicBezTo>
                    <a:cubicBezTo>
                      <a:pt x="1029" y="91"/>
                      <a:pt x="1025" y="91"/>
                      <a:pt x="1021" y="90"/>
                    </a:cubicBezTo>
                    <a:cubicBezTo>
                      <a:pt x="1018" y="90"/>
                      <a:pt x="1019" y="89"/>
                      <a:pt x="1016" y="90"/>
                    </a:cubicBezTo>
                    <a:cubicBezTo>
                      <a:pt x="1013" y="90"/>
                      <a:pt x="1011" y="90"/>
                      <a:pt x="1010" y="91"/>
                    </a:cubicBezTo>
                    <a:cubicBezTo>
                      <a:pt x="1009" y="91"/>
                      <a:pt x="1008" y="91"/>
                      <a:pt x="1008" y="94"/>
                    </a:cubicBezTo>
                    <a:cubicBezTo>
                      <a:pt x="1008" y="96"/>
                      <a:pt x="1009" y="98"/>
                      <a:pt x="1008" y="97"/>
                    </a:cubicBezTo>
                    <a:cubicBezTo>
                      <a:pt x="1007" y="96"/>
                      <a:pt x="1006" y="94"/>
                      <a:pt x="1006" y="93"/>
                    </a:cubicBezTo>
                    <a:cubicBezTo>
                      <a:pt x="1006" y="92"/>
                      <a:pt x="1004" y="91"/>
                      <a:pt x="1002" y="90"/>
                    </a:cubicBezTo>
                    <a:cubicBezTo>
                      <a:pt x="1001" y="90"/>
                      <a:pt x="997" y="90"/>
                      <a:pt x="998" y="88"/>
                    </a:cubicBezTo>
                    <a:cubicBezTo>
                      <a:pt x="999" y="87"/>
                      <a:pt x="1000" y="85"/>
                      <a:pt x="1000" y="84"/>
                    </a:cubicBezTo>
                    <a:cubicBezTo>
                      <a:pt x="1000" y="83"/>
                      <a:pt x="1000" y="82"/>
                      <a:pt x="998" y="81"/>
                    </a:cubicBezTo>
                    <a:cubicBezTo>
                      <a:pt x="996" y="80"/>
                      <a:pt x="988" y="75"/>
                      <a:pt x="983" y="76"/>
                    </a:cubicBezTo>
                    <a:cubicBezTo>
                      <a:pt x="977" y="76"/>
                      <a:pt x="967" y="79"/>
                      <a:pt x="962" y="79"/>
                    </a:cubicBezTo>
                    <a:cubicBezTo>
                      <a:pt x="957" y="79"/>
                      <a:pt x="954" y="78"/>
                      <a:pt x="954" y="78"/>
                    </a:cubicBezTo>
                    <a:cubicBezTo>
                      <a:pt x="953" y="77"/>
                      <a:pt x="953" y="77"/>
                      <a:pt x="954" y="76"/>
                    </a:cubicBezTo>
                    <a:cubicBezTo>
                      <a:pt x="955" y="76"/>
                      <a:pt x="955" y="76"/>
                      <a:pt x="953" y="75"/>
                    </a:cubicBezTo>
                    <a:cubicBezTo>
                      <a:pt x="952" y="74"/>
                      <a:pt x="950" y="73"/>
                      <a:pt x="948" y="73"/>
                    </a:cubicBezTo>
                    <a:cubicBezTo>
                      <a:pt x="946" y="73"/>
                      <a:pt x="944" y="74"/>
                      <a:pt x="943" y="74"/>
                    </a:cubicBezTo>
                    <a:cubicBezTo>
                      <a:pt x="942" y="74"/>
                      <a:pt x="943" y="74"/>
                      <a:pt x="945" y="73"/>
                    </a:cubicBezTo>
                    <a:cubicBezTo>
                      <a:pt x="946" y="73"/>
                      <a:pt x="947" y="72"/>
                      <a:pt x="945" y="72"/>
                    </a:cubicBezTo>
                    <a:cubicBezTo>
                      <a:pt x="943" y="72"/>
                      <a:pt x="943" y="72"/>
                      <a:pt x="942" y="72"/>
                    </a:cubicBezTo>
                    <a:cubicBezTo>
                      <a:pt x="942" y="71"/>
                      <a:pt x="942" y="71"/>
                      <a:pt x="940" y="71"/>
                    </a:cubicBezTo>
                    <a:cubicBezTo>
                      <a:pt x="939" y="70"/>
                      <a:pt x="938" y="70"/>
                      <a:pt x="937" y="69"/>
                    </a:cubicBezTo>
                    <a:cubicBezTo>
                      <a:pt x="936" y="69"/>
                      <a:pt x="936" y="68"/>
                      <a:pt x="937" y="68"/>
                    </a:cubicBezTo>
                    <a:cubicBezTo>
                      <a:pt x="938" y="68"/>
                      <a:pt x="942" y="68"/>
                      <a:pt x="943" y="68"/>
                    </a:cubicBezTo>
                    <a:cubicBezTo>
                      <a:pt x="943" y="67"/>
                      <a:pt x="943" y="67"/>
                      <a:pt x="942" y="66"/>
                    </a:cubicBezTo>
                    <a:cubicBezTo>
                      <a:pt x="940" y="65"/>
                      <a:pt x="939" y="63"/>
                      <a:pt x="935" y="63"/>
                    </a:cubicBezTo>
                    <a:cubicBezTo>
                      <a:pt x="930" y="63"/>
                      <a:pt x="927" y="62"/>
                      <a:pt x="926" y="63"/>
                    </a:cubicBezTo>
                    <a:cubicBezTo>
                      <a:pt x="925" y="65"/>
                      <a:pt x="920" y="69"/>
                      <a:pt x="917" y="69"/>
                    </a:cubicBezTo>
                    <a:cubicBezTo>
                      <a:pt x="915" y="69"/>
                      <a:pt x="915" y="69"/>
                      <a:pt x="915" y="68"/>
                    </a:cubicBezTo>
                    <a:cubicBezTo>
                      <a:pt x="915" y="68"/>
                      <a:pt x="914" y="67"/>
                      <a:pt x="916" y="67"/>
                    </a:cubicBezTo>
                    <a:cubicBezTo>
                      <a:pt x="917" y="67"/>
                      <a:pt x="919" y="67"/>
                      <a:pt x="918" y="66"/>
                    </a:cubicBezTo>
                    <a:cubicBezTo>
                      <a:pt x="918" y="65"/>
                      <a:pt x="918" y="65"/>
                      <a:pt x="917" y="64"/>
                    </a:cubicBezTo>
                    <a:cubicBezTo>
                      <a:pt x="917" y="63"/>
                      <a:pt x="917" y="63"/>
                      <a:pt x="916" y="63"/>
                    </a:cubicBezTo>
                    <a:cubicBezTo>
                      <a:pt x="914" y="63"/>
                      <a:pt x="909" y="64"/>
                      <a:pt x="909" y="64"/>
                    </a:cubicBezTo>
                    <a:cubicBezTo>
                      <a:pt x="909" y="63"/>
                      <a:pt x="913" y="61"/>
                      <a:pt x="914" y="61"/>
                    </a:cubicBezTo>
                    <a:cubicBezTo>
                      <a:pt x="916" y="62"/>
                      <a:pt x="915" y="62"/>
                      <a:pt x="919" y="62"/>
                    </a:cubicBezTo>
                    <a:cubicBezTo>
                      <a:pt x="922" y="62"/>
                      <a:pt x="927" y="63"/>
                      <a:pt x="924" y="62"/>
                    </a:cubicBezTo>
                    <a:cubicBezTo>
                      <a:pt x="921" y="61"/>
                      <a:pt x="917" y="60"/>
                      <a:pt x="914" y="60"/>
                    </a:cubicBezTo>
                    <a:cubicBezTo>
                      <a:pt x="911" y="60"/>
                      <a:pt x="901" y="58"/>
                      <a:pt x="898" y="58"/>
                    </a:cubicBezTo>
                    <a:cubicBezTo>
                      <a:pt x="895" y="58"/>
                      <a:pt x="896" y="58"/>
                      <a:pt x="894" y="58"/>
                    </a:cubicBezTo>
                    <a:cubicBezTo>
                      <a:pt x="892" y="57"/>
                      <a:pt x="890" y="56"/>
                      <a:pt x="890" y="57"/>
                    </a:cubicBezTo>
                    <a:cubicBezTo>
                      <a:pt x="890" y="57"/>
                      <a:pt x="891" y="58"/>
                      <a:pt x="890" y="59"/>
                    </a:cubicBezTo>
                    <a:cubicBezTo>
                      <a:pt x="889" y="60"/>
                      <a:pt x="885" y="60"/>
                      <a:pt x="883" y="61"/>
                    </a:cubicBezTo>
                    <a:cubicBezTo>
                      <a:pt x="881" y="62"/>
                      <a:pt x="880" y="62"/>
                      <a:pt x="881" y="63"/>
                    </a:cubicBezTo>
                    <a:cubicBezTo>
                      <a:pt x="881" y="64"/>
                      <a:pt x="881" y="65"/>
                      <a:pt x="882" y="64"/>
                    </a:cubicBezTo>
                    <a:cubicBezTo>
                      <a:pt x="883" y="64"/>
                      <a:pt x="887" y="63"/>
                      <a:pt x="886" y="64"/>
                    </a:cubicBezTo>
                    <a:cubicBezTo>
                      <a:pt x="885" y="65"/>
                      <a:pt x="883" y="65"/>
                      <a:pt x="883" y="66"/>
                    </a:cubicBezTo>
                    <a:cubicBezTo>
                      <a:pt x="884" y="67"/>
                      <a:pt x="883" y="68"/>
                      <a:pt x="884" y="69"/>
                    </a:cubicBezTo>
                    <a:cubicBezTo>
                      <a:pt x="885" y="70"/>
                      <a:pt x="887" y="71"/>
                      <a:pt x="885" y="71"/>
                    </a:cubicBezTo>
                    <a:cubicBezTo>
                      <a:pt x="883" y="72"/>
                      <a:pt x="881" y="72"/>
                      <a:pt x="880" y="72"/>
                    </a:cubicBezTo>
                    <a:cubicBezTo>
                      <a:pt x="878" y="71"/>
                      <a:pt x="879" y="71"/>
                      <a:pt x="879" y="71"/>
                    </a:cubicBezTo>
                    <a:cubicBezTo>
                      <a:pt x="880" y="70"/>
                      <a:pt x="879" y="70"/>
                      <a:pt x="878" y="70"/>
                    </a:cubicBezTo>
                    <a:cubicBezTo>
                      <a:pt x="877" y="70"/>
                      <a:pt x="874" y="71"/>
                      <a:pt x="873" y="71"/>
                    </a:cubicBezTo>
                    <a:cubicBezTo>
                      <a:pt x="872" y="71"/>
                      <a:pt x="869" y="70"/>
                      <a:pt x="870" y="71"/>
                    </a:cubicBezTo>
                    <a:cubicBezTo>
                      <a:pt x="870" y="71"/>
                      <a:pt x="870" y="71"/>
                      <a:pt x="872" y="71"/>
                    </a:cubicBezTo>
                    <a:cubicBezTo>
                      <a:pt x="874" y="72"/>
                      <a:pt x="876" y="73"/>
                      <a:pt x="875" y="74"/>
                    </a:cubicBezTo>
                    <a:cubicBezTo>
                      <a:pt x="874" y="74"/>
                      <a:pt x="873" y="75"/>
                      <a:pt x="871" y="74"/>
                    </a:cubicBezTo>
                    <a:cubicBezTo>
                      <a:pt x="870" y="73"/>
                      <a:pt x="871" y="72"/>
                      <a:pt x="870" y="72"/>
                    </a:cubicBezTo>
                    <a:cubicBezTo>
                      <a:pt x="870" y="71"/>
                      <a:pt x="869" y="71"/>
                      <a:pt x="867" y="71"/>
                    </a:cubicBezTo>
                    <a:cubicBezTo>
                      <a:pt x="866" y="71"/>
                      <a:pt x="863" y="69"/>
                      <a:pt x="860" y="70"/>
                    </a:cubicBezTo>
                    <a:cubicBezTo>
                      <a:pt x="857" y="71"/>
                      <a:pt x="857" y="70"/>
                      <a:pt x="856" y="71"/>
                    </a:cubicBezTo>
                    <a:cubicBezTo>
                      <a:pt x="854" y="72"/>
                      <a:pt x="854" y="73"/>
                      <a:pt x="851" y="72"/>
                    </a:cubicBezTo>
                    <a:cubicBezTo>
                      <a:pt x="849" y="71"/>
                      <a:pt x="847" y="70"/>
                      <a:pt x="845" y="68"/>
                    </a:cubicBezTo>
                    <a:cubicBezTo>
                      <a:pt x="844" y="66"/>
                      <a:pt x="844" y="66"/>
                      <a:pt x="843" y="67"/>
                    </a:cubicBezTo>
                    <a:cubicBezTo>
                      <a:pt x="843" y="68"/>
                      <a:pt x="841" y="70"/>
                      <a:pt x="840" y="72"/>
                    </a:cubicBezTo>
                    <a:cubicBezTo>
                      <a:pt x="839" y="73"/>
                      <a:pt x="838" y="77"/>
                      <a:pt x="837" y="77"/>
                    </a:cubicBezTo>
                    <a:cubicBezTo>
                      <a:pt x="835" y="78"/>
                      <a:pt x="836" y="79"/>
                      <a:pt x="834" y="78"/>
                    </a:cubicBezTo>
                    <a:cubicBezTo>
                      <a:pt x="832" y="77"/>
                      <a:pt x="828" y="76"/>
                      <a:pt x="827" y="74"/>
                    </a:cubicBezTo>
                    <a:cubicBezTo>
                      <a:pt x="825" y="72"/>
                      <a:pt x="821" y="68"/>
                      <a:pt x="820" y="67"/>
                    </a:cubicBezTo>
                    <a:cubicBezTo>
                      <a:pt x="819" y="66"/>
                      <a:pt x="818" y="65"/>
                      <a:pt x="818" y="64"/>
                    </a:cubicBezTo>
                    <a:cubicBezTo>
                      <a:pt x="818" y="64"/>
                      <a:pt x="820" y="64"/>
                      <a:pt x="821" y="65"/>
                    </a:cubicBezTo>
                    <a:cubicBezTo>
                      <a:pt x="822" y="65"/>
                      <a:pt x="826" y="63"/>
                      <a:pt x="825" y="62"/>
                    </a:cubicBezTo>
                    <a:cubicBezTo>
                      <a:pt x="823" y="61"/>
                      <a:pt x="821" y="60"/>
                      <a:pt x="820" y="60"/>
                    </a:cubicBezTo>
                    <a:cubicBezTo>
                      <a:pt x="819" y="60"/>
                      <a:pt x="819" y="59"/>
                      <a:pt x="820" y="59"/>
                    </a:cubicBezTo>
                    <a:cubicBezTo>
                      <a:pt x="822" y="59"/>
                      <a:pt x="823" y="58"/>
                      <a:pt x="822" y="57"/>
                    </a:cubicBezTo>
                    <a:cubicBezTo>
                      <a:pt x="820" y="57"/>
                      <a:pt x="818" y="57"/>
                      <a:pt x="820" y="56"/>
                    </a:cubicBezTo>
                    <a:cubicBezTo>
                      <a:pt x="821" y="55"/>
                      <a:pt x="824" y="53"/>
                      <a:pt x="821" y="52"/>
                    </a:cubicBezTo>
                    <a:cubicBezTo>
                      <a:pt x="819" y="52"/>
                      <a:pt x="819" y="52"/>
                      <a:pt x="818" y="51"/>
                    </a:cubicBezTo>
                    <a:cubicBezTo>
                      <a:pt x="816" y="50"/>
                      <a:pt x="816" y="49"/>
                      <a:pt x="813" y="49"/>
                    </a:cubicBezTo>
                    <a:cubicBezTo>
                      <a:pt x="811" y="50"/>
                      <a:pt x="811" y="49"/>
                      <a:pt x="810" y="50"/>
                    </a:cubicBezTo>
                    <a:cubicBezTo>
                      <a:pt x="809" y="51"/>
                      <a:pt x="809" y="51"/>
                      <a:pt x="808" y="51"/>
                    </a:cubicBezTo>
                    <a:cubicBezTo>
                      <a:pt x="807" y="50"/>
                      <a:pt x="808" y="50"/>
                      <a:pt x="807" y="50"/>
                    </a:cubicBezTo>
                    <a:cubicBezTo>
                      <a:pt x="805" y="49"/>
                      <a:pt x="803" y="50"/>
                      <a:pt x="802" y="49"/>
                    </a:cubicBezTo>
                    <a:cubicBezTo>
                      <a:pt x="800" y="48"/>
                      <a:pt x="799" y="48"/>
                      <a:pt x="798" y="47"/>
                    </a:cubicBezTo>
                    <a:cubicBezTo>
                      <a:pt x="797" y="46"/>
                      <a:pt x="798" y="45"/>
                      <a:pt x="796" y="46"/>
                    </a:cubicBezTo>
                    <a:cubicBezTo>
                      <a:pt x="794" y="47"/>
                      <a:pt x="794" y="48"/>
                      <a:pt x="794" y="48"/>
                    </a:cubicBezTo>
                    <a:cubicBezTo>
                      <a:pt x="793" y="48"/>
                      <a:pt x="793" y="47"/>
                      <a:pt x="792" y="47"/>
                    </a:cubicBezTo>
                    <a:cubicBezTo>
                      <a:pt x="791" y="47"/>
                      <a:pt x="789" y="49"/>
                      <a:pt x="790" y="51"/>
                    </a:cubicBezTo>
                    <a:cubicBezTo>
                      <a:pt x="790" y="52"/>
                      <a:pt x="792" y="51"/>
                      <a:pt x="791" y="53"/>
                    </a:cubicBezTo>
                    <a:cubicBezTo>
                      <a:pt x="790" y="55"/>
                      <a:pt x="791" y="55"/>
                      <a:pt x="789" y="55"/>
                    </a:cubicBezTo>
                    <a:cubicBezTo>
                      <a:pt x="788" y="55"/>
                      <a:pt x="785" y="55"/>
                      <a:pt x="786" y="55"/>
                    </a:cubicBezTo>
                    <a:cubicBezTo>
                      <a:pt x="787" y="56"/>
                      <a:pt x="791" y="57"/>
                      <a:pt x="790" y="57"/>
                    </a:cubicBezTo>
                    <a:cubicBezTo>
                      <a:pt x="788" y="57"/>
                      <a:pt x="788" y="56"/>
                      <a:pt x="785" y="56"/>
                    </a:cubicBezTo>
                    <a:cubicBezTo>
                      <a:pt x="783" y="55"/>
                      <a:pt x="774" y="55"/>
                      <a:pt x="773" y="55"/>
                    </a:cubicBezTo>
                    <a:cubicBezTo>
                      <a:pt x="772" y="55"/>
                      <a:pt x="772" y="54"/>
                      <a:pt x="771" y="54"/>
                    </a:cubicBezTo>
                    <a:cubicBezTo>
                      <a:pt x="770" y="54"/>
                      <a:pt x="769" y="55"/>
                      <a:pt x="767" y="54"/>
                    </a:cubicBezTo>
                    <a:cubicBezTo>
                      <a:pt x="765" y="54"/>
                      <a:pt x="761" y="53"/>
                      <a:pt x="762" y="52"/>
                    </a:cubicBezTo>
                    <a:cubicBezTo>
                      <a:pt x="762" y="50"/>
                      <a:pt x="765" y="50"/>
                      <a:pt x="764" y="50"/>
                    </a:cubicBezTo>
                    <a:cubicBezTo>
                      <a:pt x="763" y="49"/>
                      <a:pt x="763" y="49"/>
                      <a:pt x="761" y="49"/>
                    </a:cubicBezTo>
                    <a:cubicBezTo>
                      <a:pt x="758" y="49"/>
                      <a:pt x="750" y="48"/>
                      <a:pt x="748" y="47"/>
                    </a:cubicBezTo>
                    <a:cubicBezTo>
                      <a:pt x="745" y="47"/>
                      <a:pt x="743" y="48"/>
                      <a:pt x="740" y="48"/>
                    </a:cubicBezTo>
                    <a:cubicBezTo>
                      <a:pt x="738" y="48"/>
                      <a:pt x="734" y="48"/>
                      <a:pt x="735" y="49"/>
                    </a:cubicBezTo>
                    <a:cubicBezTo>
                      <a:pt x="736" y="51"/>
                      <a:pt x="737" y="52"/>
                      <a:pt x="735" y="52"/>
                    </a:cubicBezTo>
                    <a:cubicBezTo>
                      <a:pt x="733" y="51"/>
                      <a:pt x="731" y="50"/>
                      <a:pt x="732" y="49"/>
                    </a:cubicBezTo>
                    <a:cubicBezTo>
                      <a:pt x="733" y="48"/>
                      <a:pt x="732" y="45"/>
                      <a:pt x="731" y="44"/>
                    </a:cubicBezTo>
                    <a:cubicBezTo>
                      <a:pt x="730" y="44"/>
                      <a:pt x="730" y="46"/>
                      <a:pt x="729" y="46"/>
                    </a:cubicBezTo>
                    <a:cubicBezTo>
                      <a:pt x="728" y="47"/>
                      <a:pt x="727" y="47"/>
                      <a:pt x="725" y="47"/>
                    </a:cubicBezTo>
                    <a:cubicBezTo>
                      <a:pt x="724" y="47"/>
                      <a:pt x="723" y="47"/>
                      <a:pt x="722" y="46"/>
                    </a:cubicBezTo>
                    <a:cubicBezTo>
                      <a:pt x="722" y="45"/>
                      <a:pt x="723" y="44"/>
                      <a:pt x="722" y="44"/>
                    </a:cubicBezTo>
                    <a:cubicBezTo>
                      <a:pt x="720" y="44"/>
                      <a:pt x="720" y="44"/>
                      <a:pt x="718" y="44"/>
                    </a:cubicBezTo>
                    <a:cubicBezTo>
                      <a:pt x="717" y="44"/>
                      <a:pt x="715" y="43"/>
                      <a:pt x="714" y="44"/>
                    </a:cubicBezTo>
                    <a:cubicBezTo>
                      <a:pt x="712" y="45"/>
                      <a:pt x="711" y="46"/>
                      <a:pt x="711" y="46"/>
                    </a:cubicBezTo>
                    <a:cubicBezTo>
                      <a:pt x="712" y="47"/>
                      <a:pt x="712" y="47"/>
                      <a:pt x="713" y="47"/>
                    </a:cubicBezTo>
                    <a:cubicBezTo>
                      <a:pt x="715" y="47"/>
                      <a:pt x="716" y="48"/>
                      <a:pt x="714" y="48"/>
                    </a:cubicBezTo>
                    <a:cubicBezTo>
                      <a:pt x="713" y="49"/>
                      <a:pt x="712" y="49"/>
                      <a:pt x="710" y="49"/>
                    </a:cubicBezTo>
                    <a:cubicBezTo>
                      <a:pt x="708" y="49"/>
                      <a:pt x="709" y="50"/>
                      <a:pt x="708" y="51"/>
                    </a:cubicBezTo>
                    <a:cubicBezTo>
                      <a:pt x="706" y="51"/>
                      <a:pt x="706" y="51"/>
                      <a:pt x="704" y="51"/>
                    </a:cubicBezTo>
                    <a:cubicBezTo>
                      <a:pt x="702" y="52"/>
                      <a:pt x="701" y="53"/>
                      <a:pt x="698" y="53"/>
                    </a:cubicBezTo>
                    <a:cubicBezTo>
                      <a:pt x="695" y="53"/>
                      <a:pt x="693" y="52"/>
                      <a:pt x="692" y="54"/>
                    </a:cubicBezTo>
                    <a:cubicBezTo>
                      <a:pt x="691" y="55"/>
                      <a:pt x="692" y="56"/>
                      <a:pt x="689" y="57"/>
                    </a:cubicBezTo>
                    <a:cubicBezTo>
                      <a:pt x="686" y="58"/>
                      <a:pt x="684" y="57"/>
                      <a:pt x="685" y="57"/>
                    </a:cubicBezTo>
                    <a:cubicBezTo>
                      <a:pt x="687" y="56"/>
                      <a:pt x="690" y="56"/>
                      <a:pt x="690" y="54"/>
                    </a:cubicBezTo>
                    <a:cubicBezTo>
                      <a:pt x="691" y="52"/>
                      <a:pt x="691" y="51"/>
                      <a:pt x="692" y="51"/>
                    </a:cubicBezTo>
                    <a:cubicBezTo>
                      <a:pt x="693" y="51"/>
                      <a:pt x="693" y="52"/>
                      <a:pt x="694" y="51"/>
                    </a:cubicBezTo>
                    <a:cubicBezTo>
                      <a:pt x="694" y="51"/>
                      <a:pt x="695" y="50"/>
                      <a:pt x="698" y="49"/>
                    </a:cubicBezTo>
                    <a:cubicBezTo>
                      <a:pt x="701" y="48"/>
                      <a:pt x="704" y="47"/>
                      <a:pt x="705" y="45"/>
                    </a:cubicBezTo>
                    <a:cubicBezTo>
                      <a:pt x="707" y="44"/>
                      <a:pt x="711" y="43"/>
                      <a:pt x="712" y="42"/>
                    </a:cubicBezTo>
                    <a:cubicBezTo>
                      <a:pt x="713" y="41"/>
                      <a:pt x="718" y="38"/>
                      <a:pt x="720" y="37"/>
                    </a:cubicBezTo>
                    <a:cubicBezTo>
                      <a:pt x="722" y="36"/>
                      <a:pt x="727" y="34"/>
                      <a:pt x="728" y="33"/>
                    </a:cubicBezTo>
                    <a:cubicBezTo>
                      <a:pt x="730" y="33"/>
                      <a:pt x="733" y="31"/>
                      <a:pt x="734" y="29"/>
                    </a:cubicBezTo>
                    <a:cubicBezTo>
                      <a:pt x="734" y="28"/>
                      <a:pt x="735" y="28"/>
                      <a:pt x="734" y="27"/>
                    </a:cubicBezTo>
                    <a:cubicBezTo>
                      <a:pt x="733" y="26"/>
                      <a:pt x="732" y="25"/>
                      <a:pt x="732" y="25"/>
                    </a:cubicBezTo>
                    <a:cubicBezTo>
                      <a:pt x="731" y="26"/>
                      <a:pt x="731" y="27"/>
                      <a:pt x="731" y="26"/>
                    </a:cubicBezTo>
                    <a:cubicBezTo>
                      <a:pt x="730" y="25"/>
                      <a:pt x="730" y="25"/>
                      <a:pt x="729" y="24"/>
                    </a:cubicBezTo>
                    <a:cubicBezTo>
                      <a:pt x="728" y="24"/>
                      <a:pt x="727" y="23"/>
                      <a:pt x="728" y="23"/>
                    </a:cubicBezTo>
                    <a:cubicBezTo>
                      <a:pt x="729" y="23"/>
                      <a:pt x="729" y="23"/>
                      <a:pt x="730" y="23"/>
                    </a:cubicBezTo>
                    <a:cubicBezTo>
                      <a:pt x="731" y="24"/>
                      <a:pt x="732" y="24"/>
                      <a:pt x="733" y="24"/>
                    </a:cubicBezTo>
                    <a:cubicBezTo>
                      <a:pt x="734" y="24"/>
                      <a:pt x="737" y="24"/>
                      <a:pt x="736" y="23"/>
                    </a:cubicBezTo>
                    <a:cubicBezTo>
                      <a:pt x="735" y="22"/>
                      <a:pt x="735" y="23"/>
                      <a:pt x="735" y="22"/>
                    </a:cubicBezTo>
                    <a:cubicBezTo>
                      <a:pt x="734" y="21"/>
                      <a:pt x="734" y="20"/>
                      <a:pt x="734" y="19"/>
                    </a:cubicBezTo>
                    <a:cubicBezTo>
                      <a:pt x="733" y="19"/>
                      <a:pt x="733" y="18"/>
                      <a:pt x="732" y="19"/>
                    </a:cubicBezTo>
                    <a:cubicBezTo>
                      <a:pt x="731" y="19"/>
                      <a:pt x="730" y="22"/>
                      <a:pt x="730" y="20"/>
                    </a:cubicBezTo>
                    <a:cubicBezTo>
                      <a:pt x="730" y="18"/>
                      <a:pt x="730" y="18"/>
                      <a:pt x="729" y="17"/>
                    </a:cubicBezTo>
                    <a:cubicBezTo>
                      <a:pt x="729" y="17"/>
                      <a:pt x="729" y="16"/>
                      <a:pt x="727" y="16"/>
                    </a:cubicBezTo>
                    <a:cubicBezTo>
                      <a:pt x="726" y="15"/>
                      <a:pt x="726" y="15"/>
                      <a:pt x="725" y="14"/>
                    </a:cubicBezTo>
                    <a:cubicBezTo>
                      <a:pt x="724" y="14"/>
                      <a:pt x="717" y="11"/>
                      <a:pt x="716" y="12"/>
                    </a:cubicBezTo>
                    <a:cubicBezTo>
                      <a:pt x="714" y="12"/>
                      <a:pt x="714" y="13"/>
                      <a:pt x="713" y="13"/>
                    </a:cubicBezTo>
                    <a:cubicBezTo>
                      <a:pt x="711" y="12"/>
                      <a:pt x="708" y="12"/>
                      <a:pt x="706" y="12"/>
                    </a:cubicBezTo>
                    <a:cubicBezTo>
                      <a:pt x="703" y="12"/>
                      <a:pt x="703" y="12"/>
                      <a:pt x="702" y="13"/>
                    </a:cubicBezTo>
                    <a:cubicBezTo>
                      <a:pt x="702" y="13"/>
                      <a:pt x="702" y="15"/>
                      <a:pt x="701" y="15"/>
                    </a:cubicBezTo>
                    <a:cubicBezTo>
                      <a:pt x="699" y="15"/>
                      <a:pt x="692" y="16"/>
                      <a:pt x="693" y="15"/>
                    </a:cubicBezTo>
                    <a:cubicBezTo>
                      <a:pt x="695" y="14"/>
                      <a:pt x="696" y="13"/>
                      <a:pt x="697" y="12"/>
                    </a:cubicBezTo>
                    <a:cubicBezTo>
                      <a:pt x="698" y="11"/>
                      <a:pt x="699" y="9"/>
                      <a:pt x="698" y="9"/>
                    </a:cubicBezTo>
                    <a:cubicBezTo>
                      <a:pt x="697" y="9"/>
                      <a:pt x="693" y="9"/>
                      <a:pt x="691" y="9"/>
                    </a:cubicBezTo>
                    <a:cubicBezTo>
                      <a:pt x="690" y="9"/>
                      <a:pt x="688" y="9"/>
                      <a:pt x="689" y="8"/>
                    </a:cubicBezTo>
                    <a:cubicBezTo>
                      <a:pt x="691" y="7"/>
                      <a:pt x="691" y="7"/>
                      <a:pt x="689" y="7"/>
                    </a:cubicBezTo>
                    <a:cubicBezTo>
                      <a:pt x="687" y="7"/>
                      <a:pt x="685" y="8"/>
                      <a:pt x="683" y="8"/>
                    </a:cubicBezTo>
                    <a:cubicBezTo>
                      <a:pt x="681" y="8"/>
                      <a:pt x="680" y="7"/>
                      <a:pt x="683" y="7"/>
                    </a:cubicBezTo>
                    <a:cubicBezTo>
                      <a:pt x="686" y="6"/>
                      <a:pt x="688" y="6"/>
                      <a:pt x="689" y="5"/>
                    </a:cubicBezTo>
                    <a:cubicBezTo>
                      <a:pt x="689" y="4"/>
                      <a:pt x="691" y="5"/>
                      <a:pt x="691" y="4"/>
                    </a:cubicBezTo>
                    <a:cubicBezTo>
                      <a:pt x="691" y="3"/>
                      <a:pt x="691" y="2"/>
                      <a:pt x="689" y="2"/>
                    </a:cubicBezTo>
                    <a:cubicBezTo>
                      <a:pt x="687" y="2"/>
                      <a:pt x="686" y="2"/>
                      <a:pt x="685" y="2"/>
                    </a:cubicBezTo>
                    <a:cubicBezTo>
                      <a:pt x="684" y="1"/>
                      <a:pt x="681" y="0"/>
                      <a:pt x="680" y="0"/>
                    </a:cubicBezTo>
                    <a:cubicBezTo>
                      <a:pt x="679" y="1"/>
                      <a:pt x="675" y="2"/>
                      <a:pt x="674" y="2"/>
                    </a:cubicBezTo>
                    <a:cubicBezTo>
                      <a:pt x="672" y="2"/>
                      <a:pt x="667" y="5"/>
                      <a:pt x="666" y="6"/>
                    </a:cubicBezTo>
                    <a:cubicBezTo>
                      <a:pt x="665" y="8"/>
                      <a:pt x="662" y="9"/>
                      <a:pt x="662" y="10"/>
                    </a:cubicBezTo>
                    <a:cubicBezTo>
                      <a:pt x="663" y="11"/>
                      <a:pt x="664" y="11"/>
                      <a:pt x="664" y="12"/>
                    </a:cubicBezTo>
                    <a:cubicBezTo>
                      <a:pt x="664" y="13"/>
                      <a:pt x="663" y="14"/>
                      <a:pt x="664" y="14"/>
                    </a:cubicBezTo>
                    <a:cubicBezTo>
                      <a:pt x="666" y="15"/>
                      <a:pt x="670" y="17"/>
                      <a:pt x="667" y="16"/>
                    </a:cubicBezTo>
                    <a:cubicBezTo>
                      <a:pt x="665" y="15"/>
                      <a:pt x="657" y="16"/>
                      <a:pt x="655" y="15"/>
                    </a:cubicBezTo>
                    <a:cubicBezTo>
                      <a:pt x="653" y="15"/>
                      <a:pt x="651" y="15"/>
                      <a:pt x="652" y="15"/>
                    </a:cubicBezTo>
                    <a:cubicBezTo>
                      <a:pt x="653" y="16"/>
                      <a:pt x="655" y="18"/>
                      <a:pt x="656" y="19"/>
                    </a:cubicBezTo>
                    <a:cubicBezTo>
                      <a:pt x="656" y="20"/>
                      <a:pt x="656" y="20"/>
                      <a:pt x="654" y="19"/>
                    </a:cubicBezTo>
                    <a:cubicBezTo>
                      <a:pt x="652" y="18"/>
                      <a:pt x="650" y="18"/>
                      <a:pt x="649" y="18"/>
                    </a:cubicBezTo>
                    <a:cubicBezTo>
                      <a:pt x="648" y="18"/>
                      <a:pt x="647" y="18"/>
                      <a:pt x="646" y="19"/>
                    </a:cubicBezTo>
                    <a:cubicBezTo>
                      <a:pt x="645" y="20"/>
                      <a:pt x="645" y="20"/>
                      <a:pt x="644" y="20"/>
                    </a:cubicBezTo>
                    <a:cubicBezTo>
                      <a:pt x="644" y="20"/>
                      <a:pt x="644" y="21"/>
                      <a:pt x="643" y="21"/>
                    </a:cubicBezTo>
                    <a:cubicBezTo>
                      <a:pt x="642" y="21"/>
                      <a:pt x="642" y="21"/>
                      <a:pt x="642" y="20"/>
                    </a:cubicBezTo>
                    <a:cubicBezTo>
                      <a:pt x="642" y="20"/>
                      <a:pt x="642" y="19"/>
                      <a:pt x="641" y="19"/>
                    </a:cubicBezTo>
                    <a:cubicBezTo>
                      <a:pt x="640" y="20"/>
                      <a:pt x="640" y="21"/>
                      <a:pt x="638" y="21"/>
                    </a:cubicBezTo>
                    <a:cubicBezTo>
                      <a:pt x="637" y="21"/>
                      <a:pt x="635" y="23"/>
                      <a:pt x="636" y="22"/>
                    </a:cubicBezTo>
                    <a:cubicBezTo>
                      <a:pt x="637" y="21"/>
                      <a:pt x="639" y="20"/>
                      <a:pt x="638" y="20"/>
                    </a:cubicBezTo>
                    <a:cubicBezTo>
                      <a:pt x="636" y="20"/>
                      <a:pt x="635" y="19"/>
                      <a:pt x="632" y="19"/>
                    </a:cubicBezTo>
                    <a:cubicBezTo>
                      <a:pt x="630" y="19"/>
                      <a:pt x="632" y="19"/>
                      <a:pt x="632" y="19"/>
                    </a:cubicBezTo>
                    <a:cubicBezTo>
                      <a:pt x="632" y="18"/>
                      <a:pt x="635" y="17"/>
                      <a:pt x="632" y="18"/>
                    </a:cubicBezTo>
                    <a:cubicBezTo>
                      <a:pt x="630" y="19"/>
                      <a:pt x="628" y="20"/>
                      <a:pt x="626" y="20"/>
                    </a:cubicBezTo>
                    <a:cubicBezTo>
                      <a:pt x="624" y="20"/>
                      <a:pt x="622" y="20"/>
                      <a:pt x="622" y="21"/>
                    </a:cubicBezTo>
                    <a:cubicBezTo>
                      <a:pt x="623" y="21"/>
                      <a:pt x="623" y="22"/>
                      <a:pt x="625" y="22"/>
                    </a:cubicBezTo>
                    <a:cubicBezTo>
                      <a:pt x="627" y="22"/>
                      <a:pt x="627" y="22"/>
                      <a:pt x="626" y="22"/>
                    </a:cubicBezTo>
                    <a:cubicBezTo>
                      <a:pt x="624" y="22"/>
                      <a:pt x="619" y="24"/>
                      <a:pt x="617" y="24"/>
                    </a:cubicBezTo>
                    <a:cubicBezTo>
                      <a:pt x="615" y="25"/>
                      <a:pt x="616" y="25"/>
                      <a:pt x="614" y="25"/>
                    </a:cubicBezTo>
                    <a:cubicBezTo>
                      <a:pt x="612" y="25"/>
                      <a:pt x="610" y="24"/>
                      <a:pt x="609" y="25"/>
                    </a:cubicBezTo>
                    <a:cubicBezTo>
                      <a:pt x="607" y="25"/>
                      <a:pt x="607" y="27"/>
                      <a:pt x="605" y="27"/>
                    </a:cubicBezTo>
                    <a:cubicBezTo>
                      <a:pt x="603" y="28"/>
                      <a:pt x="602" y="27"/>
                      <a:pt x="601" y="28"/>
                    </a:cubicBezTo>
                    <a:cubicBezTo>
                      <a:pt x="600" y="28"/>
                      <a:pt x="598" y="31"/>
                      <a:pt x="597" y="31"/>
                    </a:cubicBezTo>
                    <a:cubicBezTo>
                      <a:pt x="596" y="31"/>
                      <a:pt x="594" y="31"/>
                      <a:pt x="592" y="31"/>
                    </a:cubicBezTo>
                    <a:cubicBezTo>
                      <a:pt x="590" y="31"/>
                      <a:pt x="591" y="31"/>
                      <a:pt x="593" y="32"/>
                    </a:cubicBezTo>
                    <a:cubicBezTo>
                      <a:pt x="595" y="32"/>
                      <a:pt x="595" y="33"/>
                      <a:pt x="593" y="33"/>
                    </a:cubicBezTo>
                    <a:cubicBezTo>
                      <a:pt x="592" y="33"/>
                      <a:pt x="584" y="33"/>
                      <a:pt x="587" y="33"/>
                    </a:cubicBezTo>
                    <a:cubicBezTo>
                      <a:pt x="590" y="33"/>
                      <a:pt x="593" y="34"/>
                      <a:pt x="591" y="34"/>
                    </a:cubicBezTo>
                    <a:cubicBezTo>
                      <a:pt x="589" y="34"/>
                      <a:pt x="588" y="34"/>
                      <a:pt x="589" y="34"/>
                    </a:cubicBezTo>
                    <a:cubicBezTo>
                      <a:pt x="590" y="34"/>
                      <a:pt x="592" y="35"/>
                      <a:pt x="590" y="35"/>
                    </a:cubicBezTo>
                    <a:cubicBezTo>
                      <a:pt x="588" y="35"/>
                      <a:pt x="590" y="36"/>
                      <a:pt x="590" y="36"/>
                    </a:cubicBezTo>
                    <a:cubicBezTo>
                      <a:pt x="589" y="36"/>
                      <a:pt x="589" y="37"/>
                      <a:pt x="588" y="37"/>
                    </a:cubicBezTo>
                    <a:cubicBezTo>
                      <a:pt x="586" y="36"/>
                      <a:pt x="584" y="36"/>
                      <a:pt x="586" y="37"/>
                    </a:cubicBezTo>
                    <a:cubicBezTo>
                      <a:pt x="587" y="38"/>
                      <a:pt x="589" y="38"/>
                      <a:pt x="588" y="38"/>
                    </a:cubicBezTo>
                    <a:cubicBezTo>
                      <a:pt x="588" y="39"/>
                      <a:pt x="586" y="38"/>
                      <a:pt x="587" y="39"/>
                    </a:cubicBezTo>
                    <a:cubicBezTo>
                      <a:pt x="588" y="40"/>
                      <a:pt x="591" y="40"/>
                      <a:pt x="590" y="40"/>
                    </a:cubicBezTo>
                    <a:cubicBezTo>
                      <a:pt x="590" y="41"/>
                      <a:pt x="589" y="41"/>
                      <a:pt x="590" y="42"/>
                    </a:cubicBezTo>
                    <a:cubicBezTo>
                      <a:pt x="591" y="43"/>
                      <a:pt x="592" y="44"/>
                      <a:pt x="591" y="45"/>
                    </a:cubicBezTo>
                    <a:cubicBezTo>
                      <a:pt x="590" y="45"/>
                      <a:pt x="584" y="45"/>
                      <a:pt x="583" y="46"/>
                    </a:cubicBezTo>
                    <a:cubicBezTo>
                      <a:pt x="582" y="47"/>
                      <a:pt x="582" y="47"/>
                      <a:pt x="580" y="47"/>
                    </a:cubicBezTo>
                    <a:cubicBezTo>
                      <a:pt x="579" y="46"/>
                      <a:pt x="578" y="47"/>
                      <a:pt x="575" y="47"/>
                    </a:cubicBezTo>
                    <a:cubicBezTo>
                      <a:pt x="573" y="47"/>
                      <a:pt x="562" y="47"/>
                      <a:pt x="559" y="48"/>
                    </a:cubicBezTo>
                    <a:cubicBezTo>
                      <a:pt x="556" y="48"/>
                      <a:pt x="554" y="51"/>
                      <a:pt x="555" y="53"/>
                    </a:cubicBezTo>
                    <a:cubicBezTo>
                      <a:pt x="557" y="55"/>
                      <a:pt x="557" y="55"/>
                      <a:pt x="556" y="56"/>
                    </a:cubicBezTo>
                    <a:cubicBezTo>
                      <a:pt x="556" y="57"/>
                      <a:pt x="556" y="60"/>
                      <a:pt x="559" y="62"/>
                    </a:cubicBezTo>
                    <a:cubicBezTo>
                      <a:pt x="562" y="63"/>
                      <a:pt x="564" y="61"/>
                      <a:pt x="565" y="63"/>
                    </a:cubicBezTo>
                    <a:cubicBezTo>
                      <a:pt x="566" y="65"/>
                      <a:pt x="568" y="68"/>
                      <a:pt x="567" y="68"/>
                    </a:cubicBezTo>
                    <a:cubicBezTo>
                      <a:pt x="566" y="68"/>
                      <a:pt x="564" y="68"/>
                      <a:pt x="563" y="68"/>
                    </a:cubicBezTo>
                    <a:cubicBezTo>
                      <a:pt x="561" y="68"/>
                      <a:pt x="561" y="67"/>
                      <a:pt x="559" y="66"/>
                    </a:cubicBezTo>
                    <a:cubicBezTo>
                      <a:pt x="556" y="64"/>
                      <a:pt x="550" y="62"/>
                      <a:pt x="548" y="62"/>
                    </a:cubicBezTo>
                    <a:cubicBezTo>
                      <a:pt x="546" y="61"/>
                      <a:pt x="543" y="62"/>
                      <a:pt x="542" y="61"/>
                    </a:cubicBezTo>
                    <a:cubicBezTo>
                      <a:pt x="542" y="60"/>
                      <a:pt x="543" y="60"/>
                      <a:pt x="542" y="60"/>
                    </a:cubicBezTo>
                    <a:cubicBezTo>
                      <a:pt x="541" y="59"/>
                      <a:pt x="538" y="59"/>
                      <a:pt x="537" y="60"/>
                    </a:cubicBezTo>
                    <a:cubicBezTo>
                      <a:pt x="536" y="61"/>
                      <a:pt x="534" y="61"/>
                      <a:pt x="535" y="61"/>
                    </a:cubicBezTo>
                    <a:cubicBezTo>
                      <a:pt x="537" y="62"/>
                      <a:pt x="541" y="62"/>
                      <a:pt x="540" y="63"/>
                    </a:cubicBezTo>
                    <a:cubicBezTo>
                      <a:pt x="539" y="63"/>
                      <a:pt x="537" y="63"/>
                      <a:pt x="538" y="64"/>
                    </a:cubicBezTo>
                    <a:cubicBezTo>
                      <a:pt x="538" y="64"/>
                      <a:pt x="542" y="64"/>
                      <a:pt x="542" y="65"/>
                    </a:cubicBezTo>
                    <a:cubicBezTo>
                      <a:pt x="542" y="66"/>
                      <a:pt x="542" y="67"/>
                      <a:pt x="541" y="67"/>
                    </a:cubicBezTo>
                    <a:cubicBezTo>
                      <a:pt x="540" y="67"/>
                      <a:pt x="539" y="67"/>
                      <a:pt x="537" y="66"/>
                    </a:cubicBezTo>
                    <a:cubicBezTo>
                      <a:pt x="536" y="66"/>
                      <a:pt x="535" y="65"/>
                      <a:pt x="533" y="65"/>
                    </a:cubicBezTo>
                    <a:cubicBezTo>
                      <a:pt x="531" y="66"/>
                      <a:pt x="530" y="65"/>
                      <a:pt x="531" y="68"/>
                    </a:cubicBezTo>
                    <a:cubicBezTo>
                      <a:pt x="532" y="71"/>
                      <a:pt x="533" y="70"/>
                      <a:pt x="536" y="71"/>
                    </a:cubicBezTo>
                    <a:cubicBezTo>
                      <a:pt x="538" y="72"/>
                      <a:pt x="538" y="72"/>
                      <a:pt x="540" y="73"/>
                    </a:cubicBezTo>
                    <a:cubicBezTo>
                      <a:pt x="542" y="74"/>
                      <a:pt x="543" y="74"/>
                      <a:pt x="543" y="75"/>
                    </a:cubicBezTo>
                    <a:cubicBezTo>
                      <a:pt x="544" y="76"/>
                      <a:pt x="545" y="76"/>
                      <a:pt x="546" y="76"/>
                    </a:cubicBezTo>
                    <a:cubicBezTo>
                      <a:pt x="547" y="76"/>
                      <a:pt x="547" y="77"/>
                      <a:pt x="546" y="77"/>
                    </a:cubicBezTo>
                    <a:cubicBezTo>
                      <a:pt x="545" y="77"/>
                      <a:pt x="542" y="77"/>
                      <a:pt x="541" y="76"/>
                    </a:cubicBezTo>
                    <a:cubicBezTo>
                      <a:pt x="540" y="76"/>
                      <a:pt x="539" y="74"/>
                      <a:pt x="537" y="74"/>
                    </a:cubicBezTo>
                    <a:cubicBezTo>
                      <a:pt x="536" y="74"/>
                      <a:pt x="528" y="74"/>
                      <a:pt x="527" y="73"/>
                    </a:cubicBezTo>
                    <a:cubicBezTo>
                      <a:pt x="526" y="72"/>
                      <a:pt x="526" y="71"/>
                      <a:pt x="526" y="71"/>
                    </a:cubicBezTo>
                    <a:cubicBezTo>
                      <a:pt x="527" y="70"/>
                      <a:pt x="527" y="70"/>
                      <a:pt x="527" y="69"/>
                    </a:cubicBezTo>
                    <a:cubicBezTo>
                      <a:pt x="526" y="68"/>
                      <a:pt x="526" y="68"/>
                      <a:pt x="526" y="67"/>
                    </a:cubicBezTo>
                    <a:cubicBezTo>
                      <a:pt x="526" y="66"/>
                      <a:pt x="528" y="63"/>
                      <a:pt x="527" y="61"/>
                    </a:cubicBezTo>
                    <a:cubicBezTo>
                      <a:pt x="527" y="60"/>
                      <a:pt x="527" y="58"/>
                      <a:pt x="526" y="57"/>
                    </a:cubicBezTo>
                    <a:cubicBezTo>
                      <a:pt x="525" y="56"/>
                      <a:pt x="524" y="56"/>
                      <a:pt x="524" y="57"/>
                    </a:cubicBezTo>
                    <a:cubicBezTo>
                      <a:pt x="523" y="57"/>
                      <a:pt x="524" y="58"/>
                      <a:pt x="524" y="59"/>
                    </a:cubicBezTo>
                    <a:cubicBezTo>
                      <a:pt x="524" y="60"/>
                      <a:pt x="524" y="61"/>
                      <a:pt x="524" y="62"/>
                    </a:cubicBezTo>
                    <a:cubicBezTo>
                      <a:pt x="524" y="64"/>
                      <a:pt x="523" y="65"/>
                      <a:pt x="521" y="66"/>
                    </a:cubicBezTo>
                    <a:cubicBezTo>
                      <a:pt x="519" y="66"/>
                      <a:pt x="518" y="66"/>
                      <a:pt x="517" y="67"/>
                    </a:cubicBezTo>
                    <a:cubicBezTo>
                      <a:pt x="516" y="69"/>
                      <a:pt x="514" y="71"/>
                      <a:pt x="514" y="72"/>
                    </a:cubicBezTo>
                    <a:cubicBezTo>
                      <a:pt x="513" y="72"/>
                      <a:pt x="513" y="72"/>
                      <a:pt x="515" y="73"/>
                    </a:cubicBezTo>
                    <a:cubicBezTo>
                      <a:pt x="517" y="74"/>
                      <a:pt x="519" y="79"/>
                      <a:pt x="520" y="79"/>
                    </a:cubicBezTo>
                    <a:cubicBezTo>
                      <a:pt x="521" y="80"/>
                      <a:pt x="520" y="81"/>
                      <a:pt x="520" y="81"/>
                    </a:cubicBezTo>
                    <a:cubicBezTo>
                      <a:pt x="519" y="82"/>
                      <a:pt x="518" y="85"/>
                      <a:pt x="517" y="87"/>
                    </a:cubicBezTo>
                    <a:cubicBezTo>
                      <a:pt x="516" y="89"/>
                      <a:pt x="516" y="90"/>
                      <a:pt x="516" y="90"/>
                    </a:cubicBezTo>
                    <a:cubicBezTo>
                      <a:pt x="516" y="90"/>
                      <a:pt x="517" y="91"/>
                      <a:pt x="517" y="92"/>
                    </a:cubicBezTo>
                    <a:cubicBezTo>
                      <a:pt x="517" y="93"/>
                      <a:pt x="518" y="95"/>
                      <a:pt x="518" y="95"/>
                    </a:cubicBezTo>
                    <a:cubicBezTo>
                      <a:pt x="519" y="95"/>
                      <a:pt x="519" y="95"/>
                      <a:pt x="520" y="95"/>
                    </a:cubicBezTo>
                    <a:cubicBezTo>
                      <a:pt x="521" y="95"/>
                      <a:pt x="521" y="95"/>
                      <a:pt x="522" y="95"/>
                    </a:cubicBezTo>
                    <a:cubicBezTo>
                      <a:pt x="524" y="95"/>
                      <a:pt x="525" y="94"/>
                      <a:pt x="526" y="94"/>
                    </a:cubicBezTo>
                    <a:cubicBezTo>
                      <a:pt x="528" y="94"/>
                      <a:pt x="532" y="95"/>
                      <a:pt x="533" y="95"/>
                    </a:cubicBezTo>
                    <a:cubicBezTo>
                      <a:pt x="534" y="95"/>
                      <a:pt x="536" y="96"/>
                      <a:pt x="538" y="97"/>
                    </a:cubicBezTo>
                    <a:cubicBezTo>
                      <a:pt x="539" y="98"/>
                      <a:pt x="540" y="101"/>
                      <a:pt x="540" y="101"/>
                    </a:cubicBezTo>
                    <a:cubicBezTo>
                      <a:pt x="541" y="102"/>
                      <a:pt x="541" y="103"/>
                      <a:pt x="540" y="103"/>
                    </a:cubicBezTo>
                    <a:cubicBezTo>
                      <a:pt x="540" y="104"/>
                      <a:pt x="538" y="106"/>
                      <a:pt x="538" y="107"/>
                    </a:cubicBezTo>
                    <a:cubicBezTo>
                      <a:pt x="538" y="107"/>
                      <a:pt x="539" y="108"/>
                      <a:pt x="541" y="108"/>
                    </a:cubicBezTo>
                    <a:cubicBezTo>
                      <a:pt x="543" y="109"/>
                      <a:pt x="547" y="110"/>
                      <a:pt x="546" y="110"/>
                    </a:cubicBezTo>
                    <a:cubicBezTo>
                      <a:pt x="545" y="110"/>
                      <a:pt x="540" y="111"/>
                      <a:pt x="539" y="110"/>
                    </a:cubicBezTo>
                    <a:cubicBezTo>
                      <a:pt x="538" y="109"/>
                      <a:pt x="537" y="109"/>
                      <a:pt x="537" y="109"/>
                    </a:cubicBezTo>
                    <a:cubicBezTo>
                      <a:pt x="537" y="109"/>
                      <a:pt x="537" y="109"/>
                      <a:pt x="537" y="108"/>
                    </a:cubicBezTo>
                    <a:cubicBezTo>
                      <a:pt x="536" y="107"/>
                      <a:pt x="535" y="106"/>
                      <a:pt x="536" y="106"/>
                    </a:cubicBezTo>
                    <a:cubicBezTo>
                      <a:pt x="536" y="105"/>
                      <a:pt x="538" y="103"/>
                      <a:pt x="537" y="102"/>
                    </a:cubicBezTo>
                    <a:cubicBezTo>
                      <a:pt x="536" y="100"/>
                      <a:pt x="534" y="101"/>
                      <a:pt x="534" y="100"/>
                    </a:cubicBezTo>
                    <a:cubicBezTo>
                      <a:pt x="533" y="98"/>
                      <a:pt x="533" y="97"/>
                      <a:pt x="532" y="97"/>
                    </a:cubicBezTo>
                    <a:cubicBezTo>
                      <a:pt x="530" y="96"/>
                      <a:pt x="528" y="98"/>
                      <a:pt x="526" y="98"/>
                    </a:cubicBezTo>
                    <a:cubicBezTo>
                      <a:pt x="525" y="97"/>
                      <a:pt x="522" y="98"/>
                      <a:pt x="521" y="99"/>
                    </a:cubicBezTo>
                    <a:cubicBezTo>
                      <a:pt x="521" y="100"/>
                      <a:pt x="523" y="100"/>
                      <a:pt x="522" y="100"/>
                    </a:cubicBezTo>
                    <a:cubicBezTo>
                      <a:pt x="521" y="101"/>
                      <a:pt x="520" y="103"/>
                      <a:pt x="521" y="103"/>
                    </a:cubicBezTo>
                    <a:cubicBezTo>
                      <a:pt x="521" y="103"/>
                      <a:pt x="522" y="104"/>
                      <a:pt x="522" y="105"/>
                    </a:cubicBezTo>
                    <a:cubicBezTo>
                      <a:pt x="522" y="106"/>
                      <a:pt x="523" y="108"/>
                      <a:pt x="522" y="109"/>
                    </a:cubicBezTo>
                    <a:cubicBezTo>
                      <a:pt x="522" y="109"/>
                      <a:pt x="519" y="112"/>
                      <a:pt x="518" y="112"/>
                    </a:cubicBezTo>
                    <a:cubicBezTo>
                      <a:pt x="518" y="113"/>
                      <a:pt x="517" y="116"/>
                      <a:pt x="516" y="116"/>
                    </a:cubicBezTo>
                    <a:cubicBezTo>
                      <a:pt x="515" y="117"/>
                      <a:pt x="509" y="119"/>
                      <a:pt x="509" y="120"/>
                    </a:cubicBezTo>
                    <a:cubicBezTo>
                      <a:pt x="509" y="121"/>
                      <a:pt x="509" y="123"/>
                      <a:pt x="508" y="123"/>
                    </a:cubicBezTo>
                    <a:cubicBezTo>
                      <a:pt x="506" y="123"/>
                      <a:pt x="506" y="123"/>
                      <a:pt x="504" y="122"/>
                    </a:cubicBezTo>
                    <a:cubicBezTo>
                      <a:pt x="503" y="122"/>
                      <a:pt x="501" y="122"/>
                      <a:pt x="499" y="122"/>
                    </a:cubicBezTo>
                    <a:cubicBezTo>
                      <a:pt x="498" y="122"/>
                      <a:pt x="496" y="122"/>
                      <a:pt x="495" y="121"/>
                    </a:cubicBezTo>
                    <a:cubicBezTo>
                      <a:pt x="494" y="120"/>
                      <a:pt x="492" y="121"/>
                      <a:pt x="491" y="120"/>
                    </a:cubicBezTo>
                    <a:cubicBezTo>
                      <a:pt x="491" y="120"/>
                      <a:pt x="491" y="119"/>
                      <a:pt x="490" y="118"/>
                    </a:cubicBezTo>
                    <a:cubicBezTo>
                      <a:pt x="490" y="117"/>
                      <a:pt x="492" y="117"/>
                      <a:pt x="492" y="118"/>
                    </a:cubicBezTo>
                    <a:cubicBezTo>
                      <a:pt x="493" y="118"/>
                      <a:pt x="492" y="118"/>
                      <a:pt x="493" y="119"/>
                    </a:cubicBezTo>
                    <a:cubicBezTo>
                      <a:pt x="493" y="120"/>
                      <a:pt x="494" y="121"/>
                      <a:pt x="495" y="120"/>
                    </a:cubicBezTo>
                    <a:cubicBezTo>
                      <a:pt x="496" y="120"/>
                      <a:pt x="495" y="119"/>
                      <a:pt x="496" y="119"/>
                    </a:cubicBezTo>
                    <a:cubicBezTo>
                      <a:pt x="497" y="118"/>
                      <a:pt x="497" y="118"/>
                      <a:pt x="498" y="119"/>
                    </a:cubicBezTo>
                    <a:cubicBezTo>
                      <a:pt x="498" y="119"/>
                      <a:pt x="498" y="120"/>
                      <a:pt x="499" y="120"/>
                    </a:cubicBezTo>
                    <a:cubicBezTo>
                      <a:pt x="500" y="120"/>
                      <a:pt x="504" y="120"/>
                      <a:pt x="504" y="119"/>
                    </a:cubicBezTo>
                    <a:cubicBezTo>
                      <a:pt x="504" y="118"/>
                      <a:pt x="503" y="118"/>
                      <a:pt x="503" y="118"/>
                    </a:cubicBezTo>
                    <a:cubicBezTo>
                      <a:pt x="503" y="118"/>
                      <a:pt x="503" y="117"/>
                      <a:pt x="504" y="116"/>
                    </a:cubicBezTo>
                    <a:cubicBezTo>
                      <a:pt x="505" y="116"/>
                      <a:pt x="505" y="116"/>
                      <a:pt x="506" y="115"/>
                    </a:cubicBezTo>
                    <a:cubicBezTo>
                      <a:pt x="507" y="114"/>
                      <a:pt x="509" y="114"/>
                      <a:pt x="509" y="112"/>
                    </a:cubicBezTo>
                    <a:cubicBezTo>
                      <a:pt x="510" y="111"/>
                      <a:pt x="510" y="111"/>
                      <a:pt x="511" y="110"/>
                    </a:cubicBezTo>
                    <a:cubicBezTo>
                      <a:pt x="513" y="110"/>
                      <a:pt x="514" y="109"/>
                      <a:pt x="514" y="107"/>
                    </a:cubicBezTo>
                    <a:cubicBezTo>
                      <a:pt x="513" y="105"/>
                      <a:pt x="513" y="104"/>
                      <a:pt x="514" y="103"/>
                    </a:cubicBezTo>
                    <a:cubicBezTo>
                      <a:pt x="515" y="102"/>
                      <a:pt x="516" y="102"/>
                      <a:pt x="516" y="101"/>
                    </a:cubicBezTo>
                    <a:cubicBezTo>
                      <a:pt x="515" y="100"/>
                      <a:pt x="511" y="100"/>
                      <a:pt x="510" y="96"/>
                    </a:cubicBezTo>
                    <a:cubicBezTo>
                      <a:pt x="510" y="92"/>
                      <a:pt x="510" y="91"/>
                      <a:pt x="510" y="88"/>
                    </a:cubicBezTo>
                    <a:cubicBezTo>
                      <a:pt x="510" y="84"/>
                      <a:pt x="509" y="83"/>
                      <a:pt x="510" y="82"/>
                    </a:cubicBezTo>
                    <a:cubicBezTo>
                      <a:pt x="511" y="82"/>
                      <a:pt x="513" y="79"/>
                      <a:pt x="512" y="77"/>
                    </a:cubicBezTo>
                    <a:cubicBezTo>
                      <a:pt x="510" y="75"/>
                      <a:pt x="506" y="72"/>
                      <a:pt x="506" y="71"/>
                    </a:cubicBezTo>
                    <a:cubicBezTo>
                      <a:pt x="506" y="70"/>
                      <a:pt x="508" y="70"/>
                      <a:pt x="509" y="68"/>
                    </a:cubicBezTo>
                    <a:cubicBezTo>
                      <a:pt x="510" y="65"/>
                      <a:pt x="511" y="64"/>
                      <a:pt x="511" y="63"/>
                    </a:cubicBezTo>
                    <a:cubicBezTo>
                      <a:pt x="512" y="61"/>
                      <a:pt x="513" y="59"/>
                      <a:pt x="510" y="58"/>
                    </a:cubicBezTo>
                    <a:cubicBezTo>
                      <a:pt x="508" y="57"/>
                      <a:pt x="506" y="56"/>
                      <a:pt x="504" y="56"/>
                    </a:cubicBezTo>
                    <a:cubicBezTo>
                      <a:pt x="501" y="56"/>
                      <a:pt x="494" y="55"/>
                      <a:pt x="493" y="55"/>
                    </a:cubicBezTo>
                    <a:cubicBezTo>
                      <a:pt x="492" y="55"/>
                      <a:pt x="491" y="58"/>
                      <a:pt x="489" y="61"/>
                    </a:cubicBezTo>
                    <a:cubicBezTo>
                      <a:pt x="488" y="64"/>
                      <a:pt x="487" y="68"/>
                      <a:pt x="485" y="69"/>
                    </a:cubicBezTo>
                    <a:cubicBezTo>
                      <a:pt x="482" y="71"/>
                      <a:pt x="478" y="73"/>
                      <a:pt x="477" y="74"/>
                    </a:cubicBezTo>
                    <a:cubicBezTo>
                      <a:pt x="476" y="74"/>
                      <a:pt x="477" y="75"/>
                      <a:pt x="477" y="76"/>
                    </a:cubicBezTo>
                    <a:cubicBezTo>
                      <a:pt x="476" y="76"/>
                      <a:pt x="476" y="77"/>
                      <a:pt x="477" y="77"/>
                    </a:cubicBezTo>
                    <a:cubicBezTo>
                      <a:pt x="477" y="77"/>
                      <a:pt x="480" y="77"/>
                      <a:pt x="480" y="78"/>
                    </a:cubicBezTo>
                    <a:cubicBezTo>
                      <a:pt x="480" y="79"/>
                      <a:pt x="480" y="79"/>
                      <a:pt x="480" y="81"/>
                    </a:cubicBezTo>
                    <a:cubicBezTo>
                      <a:pt x="480" y="82"/>
                      <a:pt x="479" y="83"/>
                      <a:pt x="479" y="84"/>
                    </a:cubicBezTo>
                    <a:cubicBezTo>
                      <a:pt x="479" y="84"/>
                      <a:pt x="480" y="85"/>
                      <a:pt x="479" y="86"/>
                    </a:cubicBezTo>
                    <a:cubicBezTo>
                      <a:pt x="479" y="87"/>
                      <a:pt x="477" y="87"/>
                      <a:pt x="477" y="88"/>
                    </a:cubicBezTo>
                    <a:cubicBezTo>
                      <a:pt x="476" y="89"/>
                      <a:pt x="477" y="90"/>
                      <a:pt x="478" y="90"/>
                    </a:cubicBezTo>
                    <a:cubicBezTo>
                      <a:pt x="479" y="90"/>
                      <a:pt x="480" y="89"/>
                      <a:pt x="481" y="90"/>
                    </a:cubicBezTo>
                    <a:cubicBezTo>
                      <a:pt x="482" y="90"/>
                      <a:pt x="485" y="90"/>
                      <a:pt x="485" y="91"/>
                    </a:cubicBezTo>
                    <a:cubicBezTo>
                      <a:pt x="485" y="92"/>
                      <a:pt x="485" y="95"/>
                      <a:pt x="487" y="96"/>
                    </a:cubicBezTo>
                    <a:cubicBezTo>
                      <a:pt x="488" y="97"/>
                      <a:pt x="490" y="97"/>
                      <a:pt x="491" y="97"/>
                    </a:cubicBezTo>
                    <a:cubicBezTo>
                      <a:pt x="492" y="97"/>
                      <a:pt x="491" y="98"/>
                      <a:pt x="490" y="99"/>
                    </a:cubicBezTo>
                    <a:cubicBezTo>
                      <a:pt x="489" y="100"/>
                      <a:pt x="488" y="106"/>
                      <a:pt x="486" y="104"/>
                    </a:cubicBezTo>
                    <a:cubicBezTo>
                      <a:pt x="484" y="102"/>
                      <a:pt x="480" y="99"/>
                      <a:pt x="479" y="98"/>
                    </a:cubicBezTo>
                    <a:cubicBezTo>
                      <a:pt x="478" y="98"/>
                      <a:pt x="478" y="97"/>
                      <a:pt x="477" y="97"/>
                    </a:cubicBezTo>
                    <a:cubicBezTo>
                      <a:pt x="475" y="97"/>
                      <a:pt x="470" y="95"/>
                      <a:pt x="468" y="94"/>
                    </a:cubicBezTo>
                    <a:cubicBezTo>
                      <a:pt x="466" y="94"/>
                      <a:pt x="464" y="92"/>
                      <a:pt x="463" y="91"/>
                    </a:cubicBezTo>
                    <a:cubicBezTo>
                      <a:pt x="461" y="90"/>
                      <a:pt x="449" y="89"/>
                      <a:pt x="447" y="88"/>
                    </a:cubicBezTo>
                    <a:cubicBezTo>
                      <a:pt x="446" y="88"/>
                      <a:pt x="443" y="88"/>
                      <a:pt x="442" y="88"/>
                    </a:cubicBezTo>
                    <a:cubicBezTo>
                      <a:pt x="441" y="89"/>
                      <a:pt x="441" y="89"/>
                      <a:pt x="440" y="90"/>
                    </a:cubicBezTo>
                    <a:cubicBezTo>
                      <a:pt x="440" y="91"/>
                      <a:pt x="441" y="93"/>
                      <a:pt x="442" y="94"/>
                    </a:cubicBezTo>
                    <a:cubicBezTo>
                      <a:pt x="443" y="95"/>
                      <a:pt x="444" y="96"/>
                      <a:pt x="443" y="97"/>
                    </a:cubicBezTo>
                    <a:cubicBezTo>
                      <a:pt x="442" y="98"/>
                      <a:pt x="441" y="99"/>
                      <a:pt x="440" y="99"/>
                    </a:cubicBezTo>
                    <a:cubicBezTo>
                      <a:pt x="438" y="99"/>
                      <a:pt x="437" y="99"/>
                      <a:pt x="437" y="100"/>
                    </a:cubicBezTo>
                    <a:cubicBezTo>
                      <a:pt x="437" y="101"/>
                      <a:pt x="438" y="102"/>
                      <a:pt x="438" y="102"/>
                    </a:cubicBezTo>
                    <a:cubicBezTo>
                      <a:pt x="437" y="102"/>
                      <a:pt x="434" y="102"/>
                      <a:pt x="433" y="101"/>
                    </a:cubicBezTo>
                    <a:cubicBezTo>
                      <a:pt x="432" y="101"/>
                      <a:pt x="432" y="99"/>
                      <a:pt x="433" y="99"/>
                    </a:cubicBezTo>
                    <a:cubicBezTo>
                      <a:pt x="434" y="99"/>
                      <a:pt x="435" y="98"/>
                      <a:pt x="434" y="98"/>
                    </a:cubicBezTo>
                    <a:cubicBezTo>
                      <a:pt x="433" y="97"/>
                      <a:pt x="432" y="95"/>
                      <a:pt x="430" y="96"/>
                    </a:cubicBezTo>
                    <a:cubicBezTo>
                      <a:pt x="429" y="97"/>
                      <a:pt x="425" y="99"/>
                      <a:pt x="424" y="99"/>
                    </a:cubicBezTo>
                    <a:cubicBezTo>
                      <a:pt x="422" y="100"/>
                      <a:pt x="421" y="100"/>
                      <a:pt x="419" y="99"/>
                    </a:cubicBezTo>
                    <a:cubicBezTo>
                      <a:pt x="417" y="99"/>
                      <a:pt x="411" y="101"/>
                      <a:pt x="411" y="102"/>
                    </a:cubicBezTo>
                    <a:cubicBezTo>
                      <a:pt x="410" y="102"/>
                      <a:pt x="409" y="104"/>
                      <a:pt x="408" y="104"/>
                    </a:cubicBezTo>
                    <a:cubicBezTo>
                      <a:pt x="407" y="104"/>
                      <a:pt x="399" y="103"/>
                      <a:pt x="400" y="103"/>
                    </a:cubicBezTo>
                    <a:cubicBezTo>
                      <a:pt x="400" y="102"/>
                      <a:pt x="402" y="102"/>
                      <a:pt x="402" y="102"/>
                    </a:cubicBezTo>
                    <a:cubicBezTo>
                      <a:pt x="403" y="102"/>
                      <a:pt x="402" y="100"/>
                      <a:pt x="402" y="99"/>
                    </a:cubicBezTo>
                    <a:cubicBezTo>
                      <a:pt x="403" y="98"/>
                      <a:pt x="405" y="97"/>
                      <a:pt x="404" y="96"/>
                    </a:cubicBezTo>
                    <a:cubicBezTo>
                      <a:pt x="403" y="96"/>
                      <a:pt x="401" y="97"/>
                      <a:pt x="399" y="97"/>
                    </a:cubicBezTo>
                    <a:cubicBezTo>
                      <a:pt x="396" y="98"/>
                      <a:pt x="395" y="98"/>
                      <a:pt x="395" y="100"/>
                    </a:cubicBezTo>
                    <a:cubicBezTo>
                      <a:pt x="395" y="102"/>
                      <a:pt x="396" y="102"/>
                      <a:pt x="395" y="102"/>
                    </a:cubicBezTo>
                    <a:cubicBezTo>
                      <a:pt x="394" y="102"/>
                      <a:pt x="394" y="101"/>
                      <a:pt x="393" y="101"/>
                    </a:cubicBezTo>
                    <a:cubicBezTo>
                      <a:pt x="391" y="100"/>
                      <a:pt x="386" y="101"/>
                      <a:pt x="384" y="103"/>
                    </a:cubicBezTo>
                    <a:cubicBezTo>
                      <a:pt x="381" y="104"/>
                      <a:pt x="376" y="107"/>
                      <a:pt x="375" y="107"/>
                    </a:cubicBezTo>
                    <a:cubicBezTo>
                      <a:pt x="374" y="107"/>
                      <a:pt x="370" y="108"/>
                      <a:pt x="369" y="109"/>
                    </a:cubicBezTo>
                    <a:cubicBezTo>
                      <a:pt x="368" y="111"/>
                      <a:pt x="368" y="116"/>
                      <a:pt x="366" y="116"/>
                    </a:cubicBezTo>
                    <a:cubicBezTo>
                      <a:pt x="364" y="116"/>
                      <a:pt x="358" y="117"/>
                      <a:pt x="357" y="116"/>
                    </a:cubicBezTo>
                    <a:cubicBezTo>
                      <a:pt x="357" y="115"/>
                      <a:pt x="356" y="114"/>
                      <a:pt x="354" y="113"/>
                    </a:cubicBezTo>
                    <a:cubicBezTo>
                      <a:pt x="352" y="112"/>
                      <a:pt x="350" y="112"/>
                      <a:pt x="351" y="111"/>
                    </a:cubicBezTo>
                    <a:cubicBezTo>
                      <a:pt x="352" y="110"/>
                      <a:pt x="352" y="108"/>
                      <a:pt x="354" y="108"/>
                    </a:cubicBezTo>
                    <a:cubicBezTo>
                      <a:pt x="355" y="107"/>
                      <a:pt x="361" y="108"/>
                      <a:pt x="361" y="107"/>
                    </a:cubicBezTo>
                    <a:cubicBezTo>
                      <a:pt x="361" y="106"/>
                      <a:pt x="358" y="102"/>
                      <a:pt x="357" y="101"/>
                    </a:cubicBezTo>
                    <a:cubicBezTo>
                      <a:pt x="356" y="100"/>
                      <a:pt x="354" y="100"/>
                      <a:pt x="352" y="100"/>
                    </a:cubicBezTo>
                    <a:cubicBezTo>
                      <a:pt x="349" y="100"/>
                      <a:pt x="346" y="100"/>
                      <a:pt x="345" y="99"/>
                    </a:cubicBezTo>
                    <a:cubicBezTo>
                      <a:pt x="344" y="99"/>
                      <a:pt x="341" y="98"/>
                      <a:pt x="342" y="99"/>
                    </a:cubicBezTo>
                    <a:cubicBezTo>
                      <a:pt x="343" y="100"/>
                      <a:pt x="347" y="101"/>
                      <a:pt x="347" y="102"/>
                    </a:cubicBezTo>
                    <a:cubicBezTo>
                      <a:pt x="347" y="103"/>
                      <a:pt x="347" y="106"/>
                      <a:pt x="346" y="108"/>
                    </a:cubicBezTo>
                    <a:cubicBezTo>
                      <a:pt x="345" y="109"/>
                      <a:pt x="343" y="112"/>
                      <a:pt x="344" y="112"/>
                    </a:cubicBezTo>
                    <a:cubicBezTo>
                      <a:pt x="345" y="112"/>
                      <a:pt x="349" y="115"/>
                      <a:pt x="348" y="117"/>
                    </a:cubicBezTo>
                    <a:cubicBezTo>
                      <a:pt x="347" y="119"/>
                      <a:pt x="346" y="121"/>
                      <a:pt x="346" y="123"/>
                    </a:cubicBezTo>
                    <a:cubicBezTo>
                      <a:pt x="346" y="124"/>
                      <a:pt x="347" y="127"/>
                      <a:pt x="346" y="125"/>
                    </a:cubicBezTo>
                    <a:cubicBezTo>
                      <a:pt x="345" y="124"/>
                      <a:pt x="345" y="122"/>
                      <a:pt x="344" y="123"/>
                    </a:cubicBezTo>
                    <a:cubicBezTo>
                      <a:pt x="343" y="124"/>
                      <a:pt x="341" y="125"/>
                      <a:pt x="342" y="124"/>
                    </a:cubicBezTo>
                    <a:cubicBezTo>
                      <a:pt x="343" y="123"/>
                      <a:pt x="344" y="122"/>
                      <a:pt x="343" y="121"/>
                    </a:cubicBezTo>
                    <a:cubicBezTo>
                      <a:pt x="341" y="121"/>
                      <a:pt x="338" y="120"/>
                      <a:pt x="337" y="120"/>
                    </a:cubicBezTo>
                    <a:cubicBezTo>
                      <a:pt x="335" y="120"/>
                      <a:pt x="333" y="121"/>
                      <a:pt x="332" y="123"/>
                    </a:cubicBezTo>
                    <a:cubicBezTo>
                      <a:pt x="330" y="124"/>
                      <a:pt x="327" y="125"/>
                      <a:pt x="326" y="125"/>
                    </a:cubicBezTo>
                    <a:cubicBezTo>
                      <a:pt x="325" y="126"/>
                      <a:pt x="322" y="129"/>
                      <a:pt x="321" y="130"/>
                    </a:cubicBezTo>
                    <a:cubicBezTo>
                      <a:pt x="320" y="130"/>
                      <a:pt x="324" y="133"/>
                      <a:pt x="325" y="134"/>
                    </a:cubicBezTo>
                    <a:cubicBezTo>
                      <a:pt x="326" y="136"/>
                      <a:pt x="327" y="139"/>
                      <a:pt x="324" y="138"/>
                    </a:cubicBezTo>
                    <a:cubicBezTo>
                      <a:pt x="321" y="137"/>
                      <a:pt x="315" y="135"/>
                      <a:pt x="314" y="136"/>
                    </a:cubicBezTo>
                    <a:cubicBezTo>
                      <a:pt x="313" y="137"/>
                      <a:pt x="311" y="137"/>
                      <a:pt x="311" y="136"/>
                    </a:cubicBezTo>
                    <a:cubicBezTo>
                      <a:pt x="312" y="136"/>
                      <a:pt x="312" y="135"/>
                      <a:pt x="310" y="134"/>
                    </a:cubicBezTo>
                    <a:cubicBezTo>
                      <a:pt x="308" y="133"/>
                      <a:pt x="306" y="132"/>
                      <a:pt x="305" y="132"/>
                    </a:cubicBezTo>
                    <a:cubicBezTo>
                      <a:pt x="305" y="133"/>
                      <a:pt x="303" y="134"/>
                      <a:pt x="304" y="135"/>
                    </a:cubicBezTo>
                    <a:cubicBezTo>
                      <a:pt x="304" y="136"/>
                      <a:pt x="306" y="138"/>
                      <a:pt x="307" y="139"/>
                    </a:cubicBezTo>
                    <a:cubicBezTo>
                      <a:pt x="308" y="139"/>
                      <a:pt x="312" y="139"/>
                      <a:pt x="312" y="140"/>
                    </a:cubicBezTo>
                    <a:cubicBezTo>
                      <a:pt x="312" y="141"/>
                      <a:pt x="310" y="143"/>
                      <a:pt x="309" y="144"/>
                    </a:cubicBezTo>
                    <a:cubicBezTo>
                      <a:pt x="308" y="144"/>
                      <a:pt x="307" y="144"/>
                      <a:pt x="306" y="143"/>
                    </a:cubicBezTo>
                    <a:cubicBezTo>
                      <a:pt x="304" y="143"/>
                      <a:pt x="303" y="143"/>
                      <a:pt x="302" y="143"/>
                    </a:cubicBezTo>
                    <a:cubicBezTo>
                      <a:pt x="301" y="142"/>
                      <a:pt x="299" y="140"/>
                      <a:pt x="298" y="139"/>
                    </a:cubicBezTo>
                    <a:cubicBezTo>
                      <a:pt x="297" y="139"/>
                      <a:pt x="294" y="138"/>
                      <a:pt x="294" y="137"/>
                    </a:cubicBezTo>
                    <a:cubicBezTo>
                      <a:pt x="294" y="136"/>
                      <a:pt x="293" y="133"/>
                      <a:pt x="292" y="132"/>
                    </a:cubicBezTo>
                    <a:cubicBezTo>
                      <a:pt x="291" y="131"/>
                      <a:pt x="290" y="131"/>
                      <a:pt x="291" y="130"/>
                    </a:cubicBezTo>
                    <a:cubicBezTo>
                      <a:pt x="292" y="129"/>
                      <a:pt x="294" y="127"/>
                      <a:pt x="294" y="126"/>
                    </a:cubicBezTo>
                    <a:cubicBezTo>
                      <a:pt x="293" y="125"/>
                      <a:pt x="292" y="124"/>
                      <a:pt x="291" y="123"/>
                    </a:cubicBezTo>
                    <a:cubicBezTo>
                      <a:pt x="290" y="122"/>
                      <a:pt x="287" y="121"/>
                      <a:pt x="286" y="121"/>
                    </a:cubicBezTo>
                    <a:cubicBezTo>
                      <a:pt x="284" y="120"/>
                      <a:pt x="286" y="120"/>
                      <a:pt x="285" y="119"/>
                    </a:cubicBezTo>
                    <a:cubicBezTo>
                      <a:pt x="284" y="118"/>
                      <a:pt x="282" y="118"/>
                      <a:pt x="282" y="118"/>
                    </a:cubicBezTo>
                    <a:cubicBezTo>
                      <a:pt x="282" y="118"/>
                      <a:pt x="284" y="118"/>
                      <a:pt x="282" y="117"/>
                    </a:cubicBezTo>
                    <a:cubicBezTo>
                      <a:pt x="281" y="116"/>
                      <a:pt x="280" y="115"/>
                      <a:pt x="279" y="114"/>
                    </a:cubicBezTo>
                    <a:cubicBezTo>
                      <a:pt x="277" y="113"/>
                      <a:pt x="276" y="113"/>
                      <a:pt x="278" y="113"/>
                    </a:cubicBezTo>
                    <a:cubicBezTo>
                      <a:pt x="279" y="113"/>
                      <a:pt x="281" y="113"/>
                      <a:pt x="282" y="115"/>
                    </a:cubicBezTo>
                    <a:cubicBezTo>
                      <a:pt x="283" y="116"/>
                      <a:pt x="285" y="117"/>
                      <a:pt x="286" y="117"/>
                    </a:cubicBezTo>
                    <a:cubicBezTo>
                      <a:pt x="286" y="116"/>
                      <a:pt x="287" y="116"/>
                      <a:pt x="287" y="116"/>
                    </a:cubicBezTo>
                    <a:cubicBezTo>
                      <a:pt x="287" y="117"/>
                      <a:pt x="289" y="117"/>
                      <a:pt x="291" y="118"/>
                    </a:cubicBezTo>
                    <a:cubicBezTo>
                      <a:pt x="293" y="119"/>
                      <a:pt x="298" y="121"/>
                      <a:pt x="301" y="121"/>
                    </a:cubicBezTo>
                    <a:cubicBezTo>
                      <a:pt x="304" y="121"/>
                      <a:pt x="306" y="121"/>
                      <a:pt x="308" y="122"/>
                    </a:cubicBezTo>
                    <a:cubicBezTo>
                      <a:pt x="309" y="123"/>
                      <a:pt x="312" y="124"/>
                      <a:pt x="316" y="123"/>
                    </a:cubicBezTo>
                    <a:cubicBezTo>
                      <a:pt x="320" y="123"/>
                      <a:pt x="326" y="119"/>
                      <a:pt x="327" y="117"/>
                    </a:cubicBezTo>
                    <a:cubicBezTo>
                      <a:pt x="329" y="116"/>
                      <a:pt x="331" y="116"/>
                      <a:pt x="330" y="115"/>
                    </a:cubicBezTo>
                    <a:cubicBezTo>
                      <a:pt x="330" y="113"/>
                      <a:pt x="329" y="112"/>
                      <a:pt x="329" y="110"/>
                    </a:cubicBezTo>
                    <a:cubicBezTo>
                      <a:pt x="329" y="108"/>
                      <a:pt x="330" y="108"/>
                      <a:pt x="327" y="107"/>
                    </a:cubicBezTo>
                    <a:cubicBezTo>
                      <a:pt x="324" y="106"/>
                      <a:pt x="324" y="106"/>
                      <a:pt x="323" y="105"/>
                    </a:cubicBezTo>
                    <a:cubicBezTo>
                      <a:pt x="322" y="104"/>
                      <a:pt x="320" y="104"/>
                      <a:pt x="318" y="103"/>
                    </a:cubicBezTo>
                    <a:cubicBezTo>
                      <a:pt x="317" y="102"/>
                      <a:pt x="317" y="101"/>
                      <a:pt x="315" y="101"/>
                    </a:cubicBezTo>
                    <a:cubicBezTo>
                      <a:pt x="313" y="100"/>
                      <a:pt x="312" y="100"/>
                      <a:pt x="310" y="99"/>
                    </a:cubicBezTo>
                    <a:cubicBezTo>
                      <a:pt x="309" y="98"/>
                      <a:pt x="296" y="92"/>
                      <a:pt x="296" y="93"/>
                    </a:cubicBezTo>
                    <a:cubicBezTo>
                      <a:pt x="295" y="93"/>
                      <a:pt x="295" y="93"/>
                      <a:pt x="294" y="93"/>
                    </a:cubicBezTo>
                    <a:cubicBezTo>
                      <a:pt x="293" y="93"/>
                      <a:pt x="290" y="91"/>
                      <a:pt x="289" y="92"/>
                    </a:cubicBezTo>
                    <a:cubicBezTo>
                      <a:pt x="288" y="92"/>
                      <a:pt x="285" y="94"/>
                      <a:pt x="284" y="95"/>
                    </a:cubicBezTo>
                    <a:cubicBezTo>
                      <a:pt x="283" y="95"/>
                      <a:pt x="283" y="94"/>
                      <a:pt x="284" y="94"/>
                    </a:cubicBezTo>
                    <a:cubicBezTo>
                      <a:pt x="285" y="93"/>
                      <a:pt x="286" y="92"/>
                      <a:pt x="285" y="92"/>
                    </a:cubicBezTo>
                    <a:cubicBezTo>
                      <a:pt x="284" y="91"/>
                      <a:pt x="284" y="91"/>
                      <a:pt x="283" y="91"/>
                    </a:cubicBezTo>
                    <a:cubicBezTo>
                      <a:pt x="281" y="91"/>
                      <a:pt x="279" y="89"/>
                      <a:pt x="279" y="89"/>
                    </a:cubicBezTo>
                    <a:cubicBezTo>
                      <a:pt x="279" y="89"/>
                      <a:pt x="277" y="88"/>
                      <a:pt x="279" y="88"/>
                    </a:cubicBezTo>
                    <a:cubicBezTo>
                      <a:pt x="281" y="88"/>
                      <a:pt x="283" y="89"/>
                      <a:pt x="283" y="89"/>
                    </a:cubicBezTo>
                    <a:cubicBezTo>
                      <a:pt x="283" y="88"/>
                      <a:pt x="284" y="88"/>
                      <a:pt x="282" y="87"/>
                    </a:cubicBezTo>
                    <a:cubicBezTo>
                      <a:pt x="279" y="86"/>
                      <a:pt x="278" y="85"/>
                      <a:pt x="278" y="86"/>
                    </a:cubicBezTo>
                    <a:cubicBezTo>
                      <a:pt x="277" y="86"/>
                      <a:pt x="273" y="89"/>
                      <a:pt x="273" y="89"/>
                    </a:cubicBezTo>
                    <a:cubicBezTo>
                      <a:pt x="273" y="88"/>
                      <a:pt x="274" y="87"/>
                      <a:pt x="273" y="87"/>
                    </a:cubicBezTo>
                    <a:cubicBezTo>
                      <a:pt x="273" y="87"/>
                      <a:pt x="271" y="86"/>
                      <a:pt x="270" y="87"/>
                    </a:cubicBezTo>
                    <a:cubicBezTo>
                      <a:pt x="269" y="88"/>
                      <a:pt x="269" y="89"/>
                      <a:pt x="269" y="88"/>
                    </a:cubicBezTo>
                    <a:cubicBezTo>
                      <a:pt x="269" y="88"/>
                      <a:pt x="269" y="88"/>
                      <a:pt x="268" y="88"/>
                    </a:cubicBezTo>
                    <a:cubicBezTo>
                      <a:pt x="268" y="87"/>
                      <a:pt x="268" y="85"/>
                      <a:pt x="268" y="86"/>
                    </a:cubicBezTo>
                    <a:cubicBezTo>
                      <a:pt x="268" y="87"/>
                      <a:pt x="267" y="88"/>
                      <a:pt x="267" y="88"/>
                    </a:cubicBezTo>
                    <a:cubicBezTo>
                      <a:pt x="266" y="87"/>
                      <a:pt x="265" y="88"/>
                      <a:pt x="264" y="88"/>
                    </a:cubicBezTo>
                    <a:cubicBezTo>
                      <a:pt x="263" y="88"/>
                      <a:pt x="263" y="88"/>
                      <a:pt x="263" y="88"/>
                    </a:cubicBezTo>
                    <a:cubicBezTo>
                      <a:pt x="263" y="88"/>
                      <a:pt x="264" y="87"/>
                      <a:pt x="264" y="87"/>
                    </a:cubicBezTo>
                    <a:cubicBezTo>
                      <a:pt x="265" y="86"/>
                      <a:pt x="265" y="86"/>
                      <a:pt x="264" y="85"/>
                    </a:cubicBezTo>
                    <a:cubicBezTo>
                      <a:pt x="262" y="84"/>
                      <a:pt x="258" y="84"/>
                      <a:pt x="260" y="84"/>
                    </a:cubicBezTo>
                    <a:cubicBezTo>
                      <a:pt x="262" y="83"/>
                      <a:pt x="264" y="85"/>
                      <a:pt x="266" y="84"/>
                    </a:cubicBezTo>
                    <a:cubicBezTo>
                      <a:pt x="269" y="83"/>
                      <a:pt x="270" y="82"/>
                      <a:pt x="271" y="81"/>
                    </a:cubicBezTo>
                    <a:cubicBezTo>
                      <a:pt x="271" y="81"/>
                      <a:pt x="272" y="80"/>
                      <a:pt x="270" y="79"/>
                    </a:cubicBezTo>
                    <a:cubicBezTo>
                      <a:pt x="268" y="78"/>
                      <a:pt x="265" y="77"/>
                      <a:pt x="263" y="77"/>
                    </a:cubicBezTo>
                    <a:cubicBezTo>
                      <a:pt x="262" y="76"/>
                      <a:pt x="261" y="75"/>
                      <a:pt x="260" y="76"/>
                    </a:cubicBezTo>
                    <a:cubicBezTo>
                      <a:pt x="259" y="77"/>
                      <a:pt x="258" y="78"/>
                      <a:pt x="258" y="79"/>
                    </a:cubicBezTo>
                    <a:cubicBezTo>
                      <a:pt x="257" y="80"/>
                      <a:pt x="256" y="81"/>
                      <a:pt x="256" y="81"/>
                    </a:cubicBezTo>
                    <a:cubicBezTo>
                      <a:pt x="256" y="80"/>
                      <a:pt x="257" y="78"/>
                      <a:pt x="256" y="78"/>
                    </a:cubicBezTo>
                    <a:cubicBezTo>
                      <a:pt x="254" y="78"/>
                      <a:pt x="253" y="78"/>
                      <a:pt x="255" y="78"/>
                    </a:cubicBezTo>
                    <a:cubicBezTo>
                      <a:pt x="256" y="78"/>
                      <a:pt x="257" y="78"/>
                      <a:pt x="256" y="77"/>
                    </a:cubicBezTo>
                    <a:cubicBezTo>
                      <a:pt x="255" y="77"/>
                      <a:pt x="252" y="77"/>
                      <a:pt x="255" y="76"/>
                    </a:cubicBezTo>
                    <a:cubicBezTo>
                      <a:pt x="257" y="76"/>
                      <a:pt x="259" y="76"/>
                      <a:pt x="257" y="75"/>
                    </a:cubicBezTo>
                    <a:cubicBezTo>
                      <a:pt x="255" y="74"/>
                      <a:pt x="252" y="73"/>
                      <a:pt x="251" y="74"/>
                    </a:cubicBezTo>
                    <a:cubicBezTo>
                      <a:pt x="251" y="75"/>
                      <a:pt x="253" y="76"/>
                      <a:pt x="252" y="77"/>
                    </a:cubicBezTo>
                    <a:cubicBezTo>
                      <a:pt x="251" y="77"/>
                      <a:pt x="249" y="79"/>
                      <a:pt x="249" y="79"/>
                    </a:cubicBezTo>
                    <a:cubicBezTo>
                      <a:pt x="248" y="80"/>
                      <a:pt x="247" y="81"/>
                      <a:pt x="247" y="80"/>
                    </a:cubicBezTo>
                    <a:cubicBezTo>
                      <a:pt x="247" y="79"/>
                      <a:pt x="246" y="77"/>
                      <a:pt x="247" y="77"/>
                    </a:cubicBezTo>
                    <a:cubicBezTo>
                      <a:pt x="247" y="76"/>
                      <a:pt x="247" y="75"/>
                      <a:pt x="246" y="75"/>
                    </a:cubicBezTo>
                    <a:cubicBezTo>
                      <a:pt x="246" y="76"/>
                      <a:pt x="241" y="83"/>
                      <a:pt x="240" y="83"/>
                    </a:cubicBezTo>
                    <a:cubicBezTo>
                      <a:pt x="238" y="83"/>
                      <a:pt x="238" y="83"/>
                      <a:pt x="238" y="81"/>
                    </a:cubicBezTo>
                    <a:cubicBezTo>
                      <a:pt x="239" y="80"/>
                      <a:pt x="242" y="77"/>
                      <a:pt x="242" y="76"/>
                    </a:cubicBezTo>
                    <a:cubicBezTo>
                      <a:pt x="243" y="75"/>
                      <a:pt x="243" y="75"/>
                      <a:pt x="243" y="74"/>
                    </a:cubicBezTo>
                    <a:cubicBezTo>
                      <a:pt x="243" y="74"/>
                      <a:pt x="242" y="73"/>
                      <a:pt x="241" y="73"/>
                    </a:cubicBezTo>
                    <a:cubicBezTo>
                      <a:pt x="240" y="74"/>
                      <a:pt x="239" y="74"/>
                      <a:pt x="240" y="74"/>
                    </a:cubicBezTo>
                    <a:cubicBezTo>
                      <a:pt x="241" y="74"/>
                      <a:pt x="242" y="75"/>
                      <a:pt x="240" y="75"/>
                    </a:cubicBezTo>
                    <a:cubicBezTo>
                      <a:pt x="239" y="75"/>
                      <a:pt x="237" y="76"/>
                      <a:pt x="237" y="75"/>
                    </a:cubicBezTo>
                    <a:cubicBezTo>
                      <a:pt x="237" y="74"/>
                      <a:pt x="237" y="73"/>
                      <a:pt x="236" y="74"/>
                    </a:cubicBezTo>
                    <a:cubicBezTo>
                      <a:pt x="236" y="74"/>
                      <a:pt x="235" y="75"/>
                      <a:pt x="235" y="76"/>
                    </a:cubicBezTo>
                    <a:cubicBezTo>
                      <a:pt x="234" y="76"/>
                      <a:pt x="235" y="78"/>
                      <a:pt x="235" y="78"/>
                    </a:cubicBezTo>
                    <a:cubicBezTo>
                      <a:pt x="236" y="79"/>
                      <a:pt x="235" y="79"/>
                      <a:pt x="235" y="79"/>
                    </a:cubicBezTo>
                    <a:cubicBezTo>
                      <a:pt x="234" y="78"/>
                      <a:pt x="234" y="78"/>
                      <a:pt x="234" y="79"/>
                    </a:cubicBezTo>
                    <a:cubicBezTo>
                      <a:pt x="234" y="79"/>
                      <a:pt x="234" y="81"/>
                      <a:pt x="233" y="80"/>
                    </a:cubicBezTo>
                    <a:cubicBezTo>
                      <a:pt x="233" y="79"/>
                      <a:pt x="233" y="79"/>
                      <a:pt x="232" y="79"/>
                    </a:cubicBezTo>
                    <a:cubicBezTo>
                      <a:pt x="231" y="80"/>
                      <a:pt x="230" y="80"/>
                      <a:pt x="230" y="79"/>
                    </a:cubicBezTo>
                    <a:cubicBezTo>
                      <a:pt x="231" y="78"/>
                      <a:pt x="233" y="77"/>
                      <a:pt x="232" y="77"/>
                    </a:cubicBezTo>
                    <a:cubicBezTo>
                      <a:pt x="230" y="77"/>
                      <a:pt x="230" y="79"/>
                      <a:pt x="229" y="79"/>
                    </a:cubicBezTo>
                    <a:cubicBezTo>
                      <a:pt x="227" y="79"/>
                      <a:pt x="226" y="79"/>
                      <a:pt x="227" y="80"/>
                    </a:cubicBezTo>
                    <a:cubicBezTo>
                      <a:pt x="227" y="81"/>
                      <a:pt x="228" y="82"/>
                      <a:pt x="229" y="82"/>
                    </a:cubicBezTo>
                    <a:cubicBezTo>
                      <a:pt x="230" y="82"/>
                      <a:pt x="230" y="82"/>
                      <a:pt x="230" y="83"/>
                    </a:cubicBezTo>
                    <a:cubicBezTo>
                      <a:pt x="229" y="83"/>
                      <a:pt x="229" y="85"/>
                      <a:pt x="228" y="85"/>
                    </a:cubicBezTo>
                    <a:cubicBezTo>
                      <a:pt x="227" y="84"/>
                      <a:pt x="227" y="83"/>
                      <a:pt x="226" y="83"/>
                    </a:cubicBezTo>
                    <a:cubicBezTo>
                      <a:pt x="226" y="83"/>
                      <a:pt x="225" y="83"/>
                      <a:pt x="225" y="82"/>
                    </a:cubicBezTo>
                    <a:cubicBezTo>
                      <a:pt x="225" y="81"/>
                      <a:pt x="225" y="81"/>
                      <a:pt x="224" y="82"/>
                    </a:cubicBezTo>
                    <a:cubicBezTo>
                      <a:pt x="224" y="83"/>
                      <a:pt x="224" y="83"/>
                      <a:pt x="223" y="83"/>
                    </a:cubicBezTo>
                    <a:cubicBezTo>
                      <a:pt x="222" y="82"/>
                      <a:pt x="223" y="82"/>
                      <a:pt x="222" y="82"/>
                    </a:cubicBezTo>
                    <a:cubicBezTo>
                      <a:pt x="221" y="81"/>
                      <a:pt x="219" y="82"/>
                      <a:pt x="218" y="82"/>
                    </a:cubicBezTo>
                    <a:cubicBezTo>
                      <a:pt x="216" y="82"/>
                      <a:pt x="216" y="82"/>
                      <a:pt x="219" y="83"/>
                    </a:cubicBezTo>
                    <a:cubicBezTo>
                      <a:pt x="221" y="83"/>
                      <a:pt x="223" y="85"/>
                      <a:pt x="222" y="84"/>
                    </a:cubicBezTo>
                    <a:cubicBezTo>
                      <a:pt x="221" y="84"/>
                      <a:pt x="221" y="84"/>
                      <a:pt x="221" y="85"/>
                    </a:cubicBezTo>
                    <a:cubicBezTo>
                      <a:pt x="221" y="86"/>
                      <a:pt x="222" y="88"/>
                      <a:pt x="221" y="87"/>
                    </a:cubicBezTo>
                    <a:cubicBezTo>
                      <a:pt x="220" y="87"/>
                      <a:pt x="218" y="86"/>
                      <a:pt x="218" y="86"/>
                    </a:cubicBezTo>
                    <a:cubicBezTo>
                      <a:pt x="218" y="85"/>
                      <a:pt x="217" y="86"/>
                      <a:pt x="217" y="86"/>
                    </a:cubicBezTo>
                    <a:cubicBezTo>
                      <a:pt x="217" y="87"/>
                      <a:pt x="216" y="87"/>
                      <a:pt x="216" y="86"/>
                    </a:cubicBezTo>
                    <a:cubicBezTo>
                      <a:pt x="215" y="86"/>
                      <a:pt x="216" y="85"/>
                      <a:pt x="215" y="86"/>
                    </a:cubicBezTo>
                    <a:cubicBezTo>
                      <a:pt x="215" y="86"/>
                      <a:pt x="213" y="87"/>
                      <a:pt x="214" y="88"/>
                    </a:cubicBezTo>
                    <a:cubicBezTo>
                      <a:pt x="214" y="89"/>
                      <a:pt x="215" y="90"/>
                      <a:pt x="214" y="90"/>
                    </a:cubicBezTo>
                    <a:cubicBezTo>
                      <a:pt x="213" y="90"/>
                      <a:pt x="212" y="90"/>
                      <a:pt x="212" y="89"/>
                    </a:cubicBezTo>
                    <a:cubicBezTo>
                      <a:pt x="212" y="88"/>
                      <a:pt x="213" y="86"/>
                      <a:pt x="212" y="86"/>
                    </a:cubicBezTo>
                    <a:cubicBezTo>
                      <a:pt x="211" y="86"/>
                      <a:pt x="212" y="87"/>
                      <a:pt x="210" y="87"/>
                    </a:cubicBezTo>
                    <a:cubicBezTo>
                      <a:pt x="209" y="88"/>
                      <a:pt x="209" y="88"/>
                      <a:pt x="210" y="89"/>
                    </a:cubicBezTo>
                    <a:cubicBezTo>
                      <a:pt x="210" y="89"/>
                      <a:pt x="210" y="88"/>
                      <a:pt x="209" y="89"/>
                    </a:cubicBezTo>
                    <a:cubicBezTo>
                      <a:pt x="208" y="90"/>
                      <a:pt x="207" y="92"/>
                      <a:pt x="208" y="90"/>
                    </a:cubicBezTo>
                    <a:cubicBezTo>
                      <a:pt x="208" y="89"/>
                      <a:pt x="209" y="89"/>
                      <a:pt x="208" y="88"/>
                    </a:cubicBezTo>
                    <a:cubicBezTo>
                      <a:pt x="207" y="87"/>
                      <a:pt x="204" y="87"/>
                      <a:pt x="206" y="86"/>
                    </a:cubicBezTo>
                    <a:cubicBezTo>
                      <a:pt x="207" y="86"/>
                      <a:pt x="209" y="86"/>
                      <a:pt x="207" y="85"/>
                    </a:cubicBezTo>
                    <a:cubicBezTo>
                      <a:pt x="205" y="85"/>
                      <a:pt x="205" y="85"/>
                      <a:pt x="204" y="85"/>
                    </a:cubicBezTo>
                    <a:cubicBezTo>
                      <a:pt x="203" y="84"/>
                      <a:pt x="203" y="84"/>
                      <a:pt x="204" y="85"/>
                    </a:cubicBezTo>
                    <a:cubicBezTo>
                      <a:pt x="204" y="86"/>
                      <a:pt x="205" y="88"/>
                      <a:pt x="204" y="88"/>
                    </a:cubicBezTo>
                    <a:cubicBezTo>
                      <a:pt x="204" y="88"/>
                      <a:pt x="203" y="88"/>
                      <a:pt x="202" y="88"/>
                    </a:cubicBezTo>
                    <a:cubicBezTo>
                      <a:pt x="202" y="88"/>
                      <a:pt x="200" y="89"/>
                      <a:pt x="202" y="89"/>
                    </a:cubicBezTo>
                    <a:cubicBezTo>
                      <a:pt x="203" y="89"/>
                      <a:pt x="204" y="88"/>
                      <a:pt x="203" y="89"/>
                    </a:cubicBezTo>
                    <a:cubicBezTo>
                      <a:pt x="202" y="89"/>
                      <a:pt x="201" y="89"/>
                      <a:pt x="203" y="89"/>
                    </a:cubicBezTo>
                    <a:cubicBezTo>
                      <a:pt x="204" y="90"/>
                      <a:pt x="205" y="90"/>
                      <a:pt x="205" y="90"/>
                    </a:cubicBezTo>
                    <a:cubicBezTo>
                      <a:pt x="205" y="89"/>
                      <a:pt x="205" y="89"/>
                      <a:pt x="205" y="89"/>
                    </a:cubicBezTo>
                    <a:cubicBezTo>
                      <a:pt x="205" y="90"/>
                      <a:pt x="205" y="92"/>
                      <a:pt x="205" y="91"/>
                    </a:cubicBezTo>
                    <a:cubicBezTo>
                      <a:pt x="204" y="91"/>
                      <a:pt x="203" y="90"/>
                      <a:pt x="202" y="90"/>
                    </a:cubicBezTo>
                    <a:cubicBezTo>
                      <a:pt x="202" y="90"/>
                      <a:pt x="202" y="88"/>
                      <a:pt x="201" y="89"/>
                    </a:cubicBezTo>
                    <a:cubicBezTo>
                      <a:pt x="200" y="89"/>
                      <a:pt x="198" y="90"/>
                      <a:pt x="198" y="90"/>
                    </a:cubicBezTo>
                    <a:cubicBezTo>
                      <a:pt x="198" y="89"/>
                      <a:pt x="198" y="89"/>
                      <a:pt x="196" y="90"/>
                    </a:cubicBezTo>
                    <a:cubicBezTo>
                      <a:pt x="195" y="90"/>
                      <a:pt x="194" y="91"/>
                      <a:pt x="194" y="92"/>
                    </a:cubicBezTo>
                    <a:cubicBezTo>
                      <a:pt x="194" y="93"/>
                      <a:pt x="195" y="93"/>
                      <a:pt x="194" y="93"/>
                    </a:cubicBezTo>
                    <a:cubicBezTo>
                      <a:pt x="194" y="94"/>
                      <a:pt x="193" y="95"/>
                      <a:pt x="195" y="94"/>
                    </a:cubicBezTo>
                    <a:cubicBezTo>
                      <a:pt x="196" y="94"/>
                      <a:pt x="196" y="93"/>
                      <a:pt x="197" y="93"/>
                    </a:cubicBezTo>
                    <a:cubicBezTo>
                      <a:pt x="197" y="93"/>
                      <a:pt x="197" y="94"/>
                      <a:pt x="198" y="93"/>
                    </a:cubicBezTo>
                    <a:cubicBezTo>
                      <a:pt x="199" y="93"/>
                      <a:pt x="200" y="93"/>
                      <a:pt x="199" y="94"/>
                    </a:cubicBezTo>
                    <a:cubicBezTo>
                      <a:pt x="198" y="95"/>
                      <a:pt x="197" y="95"/>
                      <a:pt x="197" y="96"/>
                    </a:cubicBezTo>
                    <a:cubicBezTo>
                      <a:pt x="197" y="97"/>
                      <a:pt x="197" y="99"/>
                      <a:pt x="197" y="98"/>
                    </a:cubicBezTo>
                    <a:cubicBezTo>
                      <a:pt x="196" y="98"/>
                      <a:pt x="195" y="96"/>
                      <a:pt x="194" y="97"/>
                    </a:cubicBezTo>
                    <a:cubicBezTo>
                      <a:pt x="194" y="97"/>
                      <a:pt x="193" y="99"/>
                      <a:pt x="193" y="98"/>
                    </a:cubicBezTo>
                    <a:cubicBezTo>
                      <a:pt x="193" y="97"/>
                      <a:pt x="193" y="96"/>
                      <a:pt x="192" y="97"/>
                    </a:cubicBezTo>
                    <a:cubicBezTo>
                      <a:pt x="191" y="97"/>
                      <a:pt x="191" y="99"/>
                      <a:pt x="191" y="97"/>
                    </a:cubicBezTo>
                    <a:cubicBezTo>
                      <a:pt x="191" y="96"/>
                      <a:pt x="192" y="94"/>
                      <a:pt x="191" y="95"/>
                    </a:cubicBezTo>
                    <a:cubicBezTo>
                      <a:pt x="190" y="96"/>
                      <a:pt x="189" y="99"/>
                      <a:pt x="189" y="98"/>
                    </a:cubicBezTo>
                    <a:cubicBezTo>
                      <a:pt x="188" y="97"/>
                      <a:pt x="188" y="95"/>
                      <a:pt x="188" y="94"/>
                    </a:cubicBezTo>
                    <a:cubicBezTo>
                      <a:pt x="189" y="94"/>
                      <a:pt x="190" y="91"/>
                      <a:pt x="189" y="92"/>
                    </a:cubicBezTo>
                    <a:cubicBezTo>
                      <a:pt x="188" y="93"/>
                      <a:pt x="185" y="94"/>
                      <a:pt x="186" y="94"/>
                    </a:cubicBezTo>
                    <a:cubicBezTo>
                      <a:pt x="187" y="95"/>
                      <a:pt x="188" y="96"/>
                      <a:pt x="187" y="96"/>
                    </a:cubicBezTo>
                    <a:cubicBezTo>
                      <a:pt x="185" y="95"/>
                      <a:pt x="185" y="95"/>
                      <a:pt x="185" y="96"/>
                    </a:cubicBezTo>
                    <a:cubicBezTo>
                      <a:pt x="185" y="97"/>
                      <a:pt x="184" y="98"/>
                      <a:pt x="184" y="97"/>
                    </a:cubicBezTo>
                    <a:cubicBezTo>
                      <a:pt x="184" y="96"/>
                      <a:pt x="184" y="96"/>
                      <a:pt x="183" y="96"/>
                    </a:cubicBezTo>
                    <a:cubicBezTo>
                      <a:pt x="182" y="97"/>
                      <a:pt x="181" y="98"/>
                      <a:pt x="182" y="98"/>
                    </a:cubicBezTo>
                    <a:cubicBezTo>
                      <a:pt x="184" y="98"/>
                      <a:pt x="185" y="98"/>
                      <a:pt x="184" y="98"/>
                    </a:cubicBezTo>
                    <a:cubicBezTo>
                      <a:pt x="184" y="98"/>
                      <a:pt x="183" y="99"/>
                      <a:pt x="184" y="99"/>
                    </a:cubicBezTo>
                    <a:cubicBezTo>
                      <a:pt x="185" y="99"/>
                      <a:pt x="185" y="98"/>
                      <a:pt x="185" y="99"/>
                    </a:cubicBezTo>
                    <a:cubicBezTo>
                      <a:pt x="185" y="99"/>
                      <a:pt x="185" y="100"/>
                      <a:pt x="184" y="100"/>
                    </a:cubicBezTo>
                    <a:cubicBezTo>
                      <a:pt x="183" y="100"/>
                      <a:pt x="183" y="98"/>
                      <a:pt x="182" y="99"/>
                    </a:cubicBezTo>
                    <a:cubicBezTo>
                      <a:pt x="181" y="100"/>
                      <a:pt x="181" y="102"/>
                      <a:pt x="179" y="102"/>
                    </a:cubicBezTo>
                    <a:cubicBezTo>
                      <a:pt x="178" y="102"/>
                      <a:pt x="175" y="103"/>
                      <a:pt x="176" y="103"/>
                    </a:cubicBezTo>
                    <a:cubicBezTo>
                      <a:pt x="178" y="103"/>
                      <a:pt x="179" y="104"/>
                      <a:pt x="180" y="103"/>
                    </a:cubicBezTo>
                    <a:cubicBezTo>
                      <a:pt x="182" y="102"/>
                      <a:pt x="183" y="101"/>
                      <a:pt x="184" y="101"/>
                    </a:cubicBezTo>
                    <a:cubicBezTo>
                      <a:pt x="185" y="101"/>
                      <a:pt x="185" y="101"/>
                      <a:pt x="186" y="101"/>
                    </a:cubicBezTo>
                    <a:cubicBezTo>
                      <a:pt x="187" y="100"/>
                      <a:pt x="187" y="101"/>
                      <a:pt x="188" y="100"/>
                    </a:cubicBezTo>
                    <a:cubicBezTo>
                      <a:pt x="190" y="100"/>
                      <a:pt x="189" y="100"/>
                      <a:pt x="188" y="99"/>
                    </a:cubicBezTo>
                    <a:cubicBezTo>
                      <a:pt x="187" y="98"/>
                      <a:pt x="189" y="99"/>
                      <a:pt x="189" y="99"/>
                    </a:cubicBezTo>
                    <a:cubicBezTo>
                      <a:pt x="189" y="99"/>
                      <a:pt x="189" y="100"/>
                      <a:pt x="190" y="100"/>
                    </a:cubicBezTo>
                    <a:cubicBezTo>
                      <a:pt x="191" y="100"/>
                      <a:pt x="192" y="98"/>
                      <a:pt x="192" y="99"/>
                    </a:cubicBezTo>
                    <a:cubicBezTo>
                      <a:pt x="191" y="100"/>
                      <a:pt x="190" y="100"/>
                      <a:pt x="191" y="101"/>
                    </a:cubicBezTo>
                    <a:cubicBezTo>
                      <a:pt x="191" y="101"/>
                      <a:pt x="190" y="101"/>
                      <a:pt x="190" y="101"/>
                    </a:cubicBezTo>
                    <a:cubicBezTo>
                      <a:pt x="190" y="101"/>
                      <a:pt x="190" y="101"/>
                      <a:pt x="190" y="101"/>
                    </a:cubicBezTo>
                    <a:cubicBezTo>
                      <a:pt x="192" y="101"/>
                      <a:pt x="193" y="101"/>
                      <a:pt x="192" y="101"/>
                    </a:cubicBezTo>
                    <a:cubicBezTo>
                      <a:pt x="192" y="102"/>
                      <a:pt x="189" y="103"/>
                      <a:pt x="191" y="103"/>
                    </a:cubicBezTo>
                    <a:cubicBezTo>
                      <a:pt x="192" y="103"/>
                      <a:pt x="192" y="103"/>
                      <a:pt x="193" y="102"/>
                    </a:cubicBezTo>
                    <a:cubicBezTo>
                      <a:pt x="194" y="101"/>
                      <a:pt x="196" y="102"/>
                      <a:pt x="194" y="102"/>
                    </a:cubicBezTo>
                    <a:cubicBezTo>
                      <a:pt x="193" y="102"/>
                      <a:pt x="192" y="103"/>
                      <a:pt x="191" y="104"/>
                    </a:cubicBezTo>
                    <a:cubicBezTo>
                      <a:pt x="190" y="104"/>
                      <a:pt x="191" y="104"/>
                      <a:pt x="190" y="105"/>
                    </a:cubicBezTo>
                    <a:cubicBezTo>
                      <a:pt x="190" y="105"/>
                      <a:pt x="189" y="106"/>
                      <a:pt x="188" y="105"/>
                    </a:cubicBezTo>
                    <a:cubicBezTo>
                      <a:pt x="188" y="104"/>
                      <a:pt x="188" y="102"/>
                      <a:pt x="188" y="103"/>
                    </a:cubicBezTo>
                    <a:cubicBezTo>
                      <a:pt x="187" y="104"/>
                      <a:pt x="188" y="106"/>
                      <a:pt x="187" y="105"/>
                    </a:cubicBezTo>
                    <a:cubicBezTo>
                      <a:pt x="186" y="104"/>
                      <a:pt x="186" y="103"/>
                      <a:pt x="185" y="104"/>
                    </a:cubicBezTo>
                    <a:cubicBezTo>
                      <a:pt x="184" y="105"/>
                      <a:pt x="184" y="105"/>
                      <a:pt x="183" y="106"/>
                    </a:cubicBezTo>
                    <a:cubicBezTo>
                      <a:pt x="182" y="107"/>
                      <a:pt x="181" y="108"/>
                      <a:pt x="182" y="108"/>
                    </a:cubicBezTo>
                    <a:cubicBezTo>
                      <a:pt x="183" y="108"/>
                      <a:pt x="185" y="106"/>
                      <a:pt x="185" y="106"/>
                    </a:cubicBezTo>
                    <a:cubicBezTo>
                      <a:pt x="185" y="107"/>
                      <a:pt x="185" y="107"/>
                      <a:pt x="185" y="107"/>
                    </a:cubicBezTo>
                    <a:cubicBezTo>
                      <a:pt x="186" y="107"/>
                      <a:pt x="188" y="108"/>
                      <a:pt x="186" y="108"/>
                    </a:cubicBezTo>
                    <a:cubicBezTo>
                      <a:pt x="185" y="108"/>
                      <a:pt x="185" y="107"/>
                      <a:pt x="184" y="108"/>
                    </a:cubicBezTo>
                    <a:cubicBezTo>
                      <a:pt x="183" y="109"/>
                      <a:pt x="184" y="109"/>
                      <a:pt x="185" y="109"/>
                    </a:cubicBezTo>
                    <a:cubicBezTo>
                      <a:pt x="186" y="109"/>
                      <a:pt x="187" y="109"/>
                      <a:pt x="187" y="110"/>
                    </a:cubicBezTo>
                    <a:cubicBezTo>
                      <a:pt x="186" y="111"/>
                      <a:pt x="187" y="111"/>
                      <a:pt x="186" y="110"/>
                    </a:cubicBezTo>
                    <a:cubicBezTo>
                      <a:pt x="184" y="109"/>
                      <a:pt x="185" y="109"/>
                      <a:pt x="184" y="109"/>
                    </a:cubicBezTo>
                    <a:cubicBezTo>
                      <a:pt x="183" y="109"/>
                      <a:pt x="183" y="110"/>
                      <a:pt x="182" y="111"/>
                    </a:cubicBezTo>
                    <a:cubicBezTo>
                      <a:pt x="181" y="111"/>
                      <a:pt x="179" y="112"/>
                      <a:pt x="180" y="112"/>
                    </a:cubicBezTo>
                    <a:cubicBezTo>
                      <a:pt x="182" y="112"/>
                      <a:pt x="184" y="111"/>
                      <a:pt x="185" y="112"/>
                    </a:cubicBezTo>
                    <a:cubicBezTo>
                      <a:pt x="186" y="112"/>
                      <a:pt x="186" y="113"/>
                      <a:pt x="184" y="112"/>
                    </a:cubicBezTo>
                    <a:cubicBezTo>
                      <a:pt x="183" y="112"/>
                      <a:pt x="183" y="112"/>
                      <a:pt x="182" y="112"/>
                    </a:cubicBezTo>
                    <a:cubicBezTo>
                      <a:pt x="181" y="112"/>
                      <a:pt x="181" y="113"/>
                      <a:pt x="182" y="113"/>
                    </a:cubicBezTo>
                    <a:cubicBezTo>
                      <a:pt x="183" y="113"/>
                      <a:pt x="182" y="114"/>
                      <a:pt x="181" y="113"/>
                    </a:cubicBezTo>
                    <a:cubicBezTo>
                      <a:pt x="180" y="112"/>
                      <a:pt x="180" y="112"/>
                      <a:pt x="178" y="113"/>
                    </a:cubicBezTo>
                    <a:cubicBezTo>
                      <a:pt x="177" y="114"/>
                      <a:pt x="178" y="113"/>
                      <a:pt x="179" y="113"/>
                    </a:cubicBezTo>
                    <a:cubicBezTo>
                      <a:pt x="180" y="113"/>
                      <a:pt x="181" y="114"/>
                      <a:pt x="179" y="114"/>
                    </a:cubicBezTo>
                    <a:cubicBezTo>
                      <a:pt x="177" y="114"/>
                      <a:pt x="177" y="115"/>
                      <a:pt x="177" y="116"/>
                    </a:cubicBezTo>
                    <a:cubicBezTo>
                      <a:pt x="176" y="116"/>
                      <a:pt x="177" y="116"/>
                      <a:pt x="177" y="117"/>
                    </a:cubicBezTo>
                    <a:cubicBezTo>
                      <a:pt x="177" y="117"/>
                      <a:pt x="177" y="117"/>
                      <a:pt x="176" y="117"/>
                    </a:cubicBezTo>
                    <a:cubicBezTo>
                      <a:pt x="175" y="117"/>
                      <a:pt x="175" y="118"/>
                      <a:pt x="174" y="118"/>
                    </a:cubicBezTo>
                    <a:cubicBezTo>
                      <a:pt x="173" y="119"/>
                      <a:pt x="173" y="120"/>
                      <a:pt x="174" y="120"/>
                    </a:cubicBezTo>
                    <a:cubicBezTo>
                      <a:pt x="174" y="120"/>
                      <a:pt x="174" y="120"/>
                      <a:pt x="173" y="120"/>
                    </a:cubicBezTo>
                    <a:cubicBezTo>
                      <a:pt x="173" y="120"/>
                      <a:pt x="172" y="121"/>
                      <a:pt x="173" y="121"/>
                    </a:cubicBezTo>
                    <a:cubicBezTo>
                      <a:pt x="174" y="121"/>
                      <a:pt x="175" y="120"/>
                      <a:pt x="174" y="121"/>
                    </a:cubicBezTo>
                    <a:cubicBezTo>
                      <a:pt x="174" y="122"/>
                      <a:pt x="173" y="122"/>
                      <a:pt x="175" y="122"/>
                    </a:cubicBezTo>
                    <a:cubicBezTo>
                      <a:pt x="176" y="122"/>
                      <a:pt x="177" y="122"/>
                      <a:pt x="178" y="122"/>
                    </a:cubicBezTo>
                    <a:cubicBezTo>
                      <a:pt x="178" y="122"/>
                      <a:pt x="177" y="122"/>
                      <a:pt x="177" y="122"/>
                    </a:cubicBezTo>
                    <a:cubicBezTo>
                      <a:pt x="176" y="123"/>
                      <a:pt x="176" y="123"/>
                      <a:pt x="175" y="123"/>
                    </a:cubicBezTo>
                    <a:cubicBezTo>
                      <a:pt x="174" y="123"/>
                      <a:pt x="174" y="123"/>
                      <a:pt x="173" y="123"/>
                    </a:cubicBezTo>
                    <a:cubicBezTo>
                      <a:pt x="172" y="123"/>
                      <a:pt x="172" y="123"/>
                      <a:pt x="171" y="123"/>
                    </a:cubicBezTo>
                    <a:cubicBezTo>
                      <a:pt x="169" y="123"/>
                      <a:pt x="168" y="123"/>
                      <a:pt x="169" y="124"/>
                    </a:cubicBezTo>
                    <a:cubicBezTo>
                      <a:pt x="170" y="124"/>
                      <a:pt x="171" y="125"/>
                      <a:pt x="170" y="125"/>
                    </a:cubicBezTo>
                    <a:cubicBezTo>
                      <a:pt x="169" y="125"/>
                      <a:pt x="168" y="125"/>
                      <a:pt x="169" y="125"/>
                    </a:cubicBezTo>
                    <a:cubicBezTo>
                      <a:pt x="171" y="125"/>
                      <a:pt x="172" y="124"/>
                      <a:pt x="172" y="125"/>
                    </a:cubicBezTo>
                    <a:cubicBezTo>
                      <a:pt x="172" y="126"/>
                      <a:pt x="172" y="126"/>
                      <a:pt x="171" y="126"/>
                    </a:cubicBezTo>
                    <a:cubicBezTo>
                      <a:pt x="170" y="126"/>
                      <a:pt x="170" y="127"/>
                      <a:pt x="169" y="127"/>
                    </a:cubicBezTo>
                    <a:cubicBezTo>
                      <a:pt x="168" y="128"/>
                      <a:pt x="170" y="127"/>
                      <a:pt x="170" y="128"/>
                    </a:cubicBezTo>
                    <a:cubicBezTo>
                      <a:pt x="170" y="129"/>
                      <a:pt x="169" y="128"/>
                      <a:pt x="168" y="129"/>
                    </a:cubicBezTo>
                    <a:cubicBezTo>
                      <a:pt x="167" y="129"/>
                      <a:pt x="169" y="129"/>
                      <a:pt x="170" y="129"/>
                    </a:cubicBezTo>
                    <a:cubicBezTo>
                      <a:pt x="170" y="129"/>
                      <a:pt x="170" y="130"/>
                      <a:pt x="169" y="130"/>
                    </a:cubicBezTo>
                    <a:cubicBezTo>
                      <a:pt x="168" y="130"/>
                      <a:pt x="168" y="130"/>
                      <a:pt x="168" y="131"/>
                    </a:cubicBezTo>
                    <a:cubicBezTo>
                      <a:pt x="169" y="132"/>
                      <a:pt x="170" y="132"/>
                      <a:pt x="170" y="132"/>
                    </a:cubicBezTo>
                    <a:cubicBezTo>
                      <a:pt x="170" y="132"/>
                      <a:pt x="169" y="132"/>
                      <a:pt x="168" y="132"/>
                    </a:cubicBezTo>
                    <a:cubicBezTo>
                      <a:pt x="166" y="132"/>
                      <a:pt x="166" y="132"/>
                      <a:pt x="165" y="133"/>
                    </a:cubicBezTo>
                    <a:cubicBezTo>
                      <a:pt x="164" y="135"/>
                      <a:pt x="165" y="135"/>
                      <a:pt x="163" y="135"/>
                    </a:cubicBezTo>
                    <a:cubicBezTo>
                      <a:pt x="162" y="134"/>
                      <a:pt x="159" y="134"/>
                      <a:pt x="161" y="135"/>
                    </a:cubicBezTo>
                    <a:cubicBezTo>
                      <a:pt x="162" y="135"/>
                      <a:pt x="163" y="136"/>
                      <a:pt x="164" y="136"/>
                    </a:cubicBezTo>
                    <a:cubicBezTo>
                      <a:pt x="165" y="136"/>
                      <a:pt x="165" y="134"/>
                      <a:pt x="167" y="134"/>
                    </a:cubicBezTo>
                    <a:cubicBezTo>
                      <a:pt x="168" y="134"/>
                      <a:pt x="169" y="134"/>
                      <a:pt x="167" y="134"/>
                    </a:cubicBezTo>
                    <a:cubicBezTo>
                      <a:pt x="166" y="134"/>
                      <a:pt x="166" y="136"/>
                      <a:pt x="165" y="136"/>
                    </a:cubicBezTo>
                    <a:cubicBezTo>
                      <a:pt x="165" y="136"/>
                      <a:pt x="163" y="136"/>
                      <a:pt x="164" y="137"/>
                    </a:cubicBezTo>
                    <a:cubicBezTo>
                      <a:pt x="164" y="138"/>
                      <a:pt x="165" y="138"/>
                      <a:pt x="164" y="139"/>
                    </a:cubicBezTo>
                    <a:cubicBezTo>
                      <a:pt x="163" y="139"/>
                      <a:pt x="163" y="139"/>
                      <a:pt x="162" y="139"/>
                    </a:cubicBezTo>
                    <a:cubicBezTo>
                      <a:pt x="161" y="138"/>
                      <a:pt x="160" y="138"/>
                      <a:pt x="160" y="138"/>
                    </a:cubicBezTo>
                    <a:cubicBezTo>
                      <a:pt x="159" y="139"/>
                      <a:pt x="157" y="141"/>
                      <a:pt x="156" y="142"/>
                    </a:cubicBezTo>
                    <a:cubicBezTo>
                      <a:pt x="156" y="142"/>
                      <a:pt x="155" y="143"/>
                      <a:pt x="156" y="143"/>
                    </a:cubicBezTo>
                    <a:cubicBezTo>
                      <a:pt x="157" y="143"/>
                      <a:pt x="157" y="143"/>
                      <a:pt x="156" y="143"/>
                    </a:cubicBezTo>
                    <a:cubicBezTo>
                      <a:pt x="155" y="144"/>
                      <a:pt x="155" y="144"/>
                      <a:pt x="154" y="144"/>
                    </a:cubicBezTo>
                    <a:cubicBezTo>
                      <a:pt x="154" y="144"/>
                      <a:pt x="152" y="145"/>
                      <a:pt x="153" y="145"/>
                    </a:cubicBezTo>
                    <a:cubicBezTo>
                      <a:pt x="154" y="145"/>
                      <a:pt x="154" y="145"/>
                      <a:pt x="154" y="147"/>
                    </a:cubicBezTo>
                    <a:cubicBezTo>
                      <a:pt x="154" y="148"/>
                      <a:pt x="156" y="147"/>
                      <a:pt x="157" y="146"/>
                    </a:cubicBezTo>
                    <a:cubicBezTo>
                      <a:pt x="159" y="146"/>
                      <a:pt x="162" y="146"/>
                      <a:pt x="161" y="145"/>
                    </a:cubicBezTo>
                    <a:cubicBezTo>
                      <a:pt x="161" y="144"/>
                      <a:pt x="161" y="145"/>
                      <a:pt x="160" y="144"/>
                    </a:cubicBezTo>
                    <a:cubicBezTo>
                      <a:pt x="160" y="143"/>
                      <a:pt x="160" y="143"/>
                      <a:pt x="161" y="144"/>
                    </a:cubicBezTo>
                    <a:cubicBezTo>
                      <a:pt x="162" y="145"/>
                      <a:pt x="164" y="145"/>
                      <a:pt x="163" y="145"/>
                    </a:cubicBezTo>
                    <a:cubicBezTo>
                      <a:pt x="162" y="145"/>
                      <a:pt x="163" y="146"/>
                      <a:pt x="162" y="147"/>
                    </a:cubicBezTo>
                    <a:cubicBezTo>
                      <a:pt x="160" y="147"/>
                      <a:pt x="160" y="148"/>
                      <a:pt x="159" y="148"/>
                    </a:cubicBezTo>
                    <a:cubicBezTo>
                      <a:pt x="159" y="148"/>
                      <a:pt x="158" y="149"/>
                      <a:pt x="158" y="148"/>
                    </a:cubicBezTo>
                    <a:cubicBezTo>
                      <a:pt x="157" y="148"/>
                      <a:pt x="157" y="147"/>
                      <a:pt x="156" y="148"/>
                    </a:cubicBezTo>
                    <a:cubicBezTo>
                      <a:pt x="156" y="148"/>
                      <a:pt x="155" y="149"/>
                      <a:pt x="155" y="149"/>
                    </a:cubicBezTo>
                    <a:cubicBezTo>
                      <a:pt x="154" y="149"/>
                      <a:pt x="154" y="148"/>
                      <a:pt x="153" y="148"/>
                    </a:cubicBezTo>
                    <a:cubicBezTo>
                      <a:pt x="153" y="147"/>
                      <a:pt x="153" y="146"/>
                      <a:pt x="152" y="147"/>
                    </a:cubicBezTo>
                    <a:cubicBezTo>
                      <a:pt x="152" y="148"/>
                      <a:pt x="152" y="149"/>
                      <a:pt x="151" y="149"/>
                    </a:cubicBezTo>
                    <a:cubicBezTo>
                      <a:pt x="150" y="149"/>
                      <a:pt x="149" y="149"/>
                      <a:pt x="149" y="148"/>
                    </a:cubicBezTo>
                    <a:cubicBezTo>
                      <a:pt x="150" y="147"/>
                      <a:pt x="150" y="146"/>
                      <a:pt x="149" y="147"/>
                    </a:cubicBezTo>
                    <a:cubicBezTo>
                      <a:pt x="149" y="148"/>
                      <a:pt x="149" y="148"/>
                      <a:pt x="148" y="149"/>
                    </a:cubicBezTo>
                    <a:cubicBezTo>
                      <a:pt x="148" y="150"/>
                      <a:pt x="149" y="151"/>
                      <a:pt x="147" y="151"/>
                    </a:cubicBezTo>
                    <a:cubicBezTo>
                      <a:pt x="146" y="150"/>
                      <a:pt x="145" y="150"/>
                      <a:pt x="145" y="151"/>
                    </a:cubicBezTo>
                    <a:cubicBezTo>
                      <a:pt x="144" y="152"/>
                      <a:pt x="145" y="152"/>
                      <a:pt x="145" y="153"/>
                    </a:cubicBezTo>
                    <a:cubicBezTo>
                      <a:pt x="145" y="154"/>
                      <a:pt x="144" y="154"/>
                      <a:pt x="144" y="153"/>
                    </a:cubicBezTo>
                    <a:cubicBezTo>
                      <a:pt x="144" y="152"/>
                      <a:pt x="145" y="152"/>
                      <a:pt x="144" y="151"/>
                    </a:cubicBezTo>
                    <a:cubicBezTo>
                      <a:pt x="143" y="151"/>
                      <a:pt x="142" y="151"/>
                      <a:pt x="141" y="152"/>
                    </a:cubicBezTo>
                    <a:cubicBezTo>
                      <a:pt x="140" y="152"/>
                      <a:pt x="139" y="152"/>
                      <a:pt x="139" y="153"/>
                    </a:cubicBezTo>
                    <a:cubicBezTo>
                      <a:pt x="139" y="154"/>
                      <a:pt x="138" y="154"/>
                      <a:pt x="140" y="154"/>
                    </a:cubicBezTo>
                    <a:cubicBezTo>
                      <a:pt x="141" y="154"/>
                      <a:pt x="141" y="155"/>
                      <a:pt x="143" y="155"/>
                    </a:cubicBezTo>
                    <a:cubicBezTo>
                      <a:pt x="144" y="154"/>
                      <a:pt x="144" y="154"/>
                      <a:pt x="145" y="154"/>
                    </a:cubicBezTo>
                    <a:cubicBezTo>
                      <a:pt x="145" y="154"/>
                      <a:pt x="146" y="155"/>
                      <a:pt x="147" y="154"/>
                    </a:cubicBezTo>
                    <a:cubicBezTo>
                      <a:pt x="147" y="154"/>
                      <a:pt x="148" y="153"/>
                      <a:pt x="147" y="154"/>
                    </a:cubicBezTo>
                    <a:cubicBezTo>
                      <a:pt x="147" y="155"/>
                      <a:pt x="146" y="155"/>
                      <a:pt x="145" y="155"/>
                    </a:cubicBezTo>
                    <a:cubicBezTo>
                      <a:pt x="144" y="155"/>
                      <a:pt x="143" y="154"/>
                      <a:pt x="142" y="155"/>
                    </a:cubicBezTo>
                    <a:cubicBezTo>
                      <a:pt x="141" y="155"/>
                      <a:pt x="141" y="156"/>
                      <a:pt x="139" y="156"/>
                    </a:cubicBezTo>
                    <a:cubicBezTo>
                      <a:pt x="138" y="155"/>
                      <a:pt x="135" y="155"/>
                      <a:pt x="135" y="156"/>
                    </a:cubicBezTo>
                    <a:cubicBezTo>
                      <a:pt x="135" y="157"/>
                      <a:pt x="135" y="156"/>
                      <a:pt x="137" y="157"/>
                    </a:cubicBezTo>
                    <a:cubicBezTo>
                      <a:pt x="138" y="157"/>
                      <a:pt x="139" y="158"/>
                      <a:pt x="139" y="159"/>
                    </a:cubicBezTo>
                    <a:cubicBezTo>
                      <a:pt x="139" y="160"/>
                      <a:pt x="139" y="162"/>
                      <a:pt x="138" y="160"/>
                    </a:cubicBezTo>
                    <a:cubicBezTo>
                      <a:pt x="138" y="158"/>
                      <a:pt x="139" y="158"/>
                      <a:pt x="137" y="158"/>
                    </a:cubicBezTo>
                    <a:cubicBezTo>
                      <a:pt x="136" y="157"/>
                      <a:pt x="135" y="157"/>
                      <a:pt x="135" y="158"/>
                    </a:cubicBezTo>
                    <a:cubicBezTo>
                      <a:pt x="135" y="159"/>
                      <a:pt x="135" y="161"/>
                      <a:pt x="135" y="159"/>
                    </a:cubicBezTo>
                    <a:cubicBezTo>
                      <a:pt x="135" y="158"/>
                      <a:pt x="135" y="158"/>
                      <a:pt x="135" y="157"/>
                    </a:cubicBezTo>
                    <a:cubicBezTo>
                      <a:pt x="134" y="156"/>
                      <a:pt x="135" y="155"/>
                      <a:pt x="134" y="156"/>
                    </a:cubicBezTo>
                    <a:cubicBezTo>
                      <a:pt x="134" y="157"/>
                      <a:pt x="133" y="157"/>
                      <a:pt x="133" y="158"/>
                    </a:cubicBezTo>
                    <a:cubicBezTo>
                      <a:pt x="133" y="159"/>
                      <a:pt x="132" y="160"/>
                      <a:pt x="133" y="160"/>
                    </a:cubicBezTo>
                    <a:cubicBezTo>
                      <a:pt x="134" y="160"/>
                      <a:pt x="134" y="161"/>
                      <a:pt x="133" y="160"/>
                    </a:cubicBezTo>
                    <a:cubicBezTo>
                      <a:pt x="132" y="160"/>
                      <a:pt x="132" y="160"/>
                      <a:pt x="131" y="159"/>
                    </a:cubicBezTo>
                    <a:cubicBezTo>
                      <a:pt x="131" y="158"/>
                      <a:pt x="131" y="158"/>
                      <a:pt x="131" y="159"/>
                    </a:cubicBezTo>
                    <a:cubicBezTo>
                      <a:pt x="130" y="159"/>
                      <a:pt x="130" y="160"/>
                      <a:pt x="129" y="160"/>
                    </a:cubicBezTo>
                    <a:cubicBezTo>
                      <a:pt x="128" y="160"/>
                      <a:pt x="127" y="161"/>
                      <a:pt x="127" y="162"/>
                    </a:cubicBezTo>
                    <a:cubicBezTo>
                      <a:pt x="127" y="162"/>
                      <a:pt x="128" y="162"/>
                      <a:pt x="127" y="163"/>
                    </a:cubicBezTo>
                    <a:cubicBezTo>
                      <a:pt x="126" y="163"/>
                      <a:pt x="127" y="164"/>
                      <a:pt x="127" y="164"/>
                    </a:cubicBezTo>
                    <a:cubicBezTo>
                      <a:pt x="127" y="164"/>
                      <a:pt x="129" y="164"/>
                      <a:pt x="129" y="164"/>
                    </a:cubicBezTo>
                    <a:cubicBezTo>
                      <a:pt x="130" y="165"/>
                      <a:pt x="131" y="166"/>
                      <a:pt x="130" y="165"/>
                    </a:cubicBezTo>
                    <a:cubicBezTo>
                      <a:pt x="129" y="165"/>
                      <a:pt x="129" y="166"/>
                      <a:pt x="128" y="166"/>
                    </a:cubicBezTo>
                    <a:cubicBezTo>
                      <a:pt x="127" y="166"/>
                      <a:pt x="127" y="167"/>
                      <a:pt x="127" y="168"/>
                    </a:cubicBezTo>
                    <a:cubicBezTo>
                      <a:pt x="127" y="168"/>
                      <a:pt x="128" y="168"/>
                      <a:pt x="129" y="168"/>
                    </a:cubicBezTo>
                    <a:cubicBezTo>
                      <a:pt x="130" y="169"/>
                      <a:pt x="130" y="169"/>
                      <a:pt x="131" y="168"/>
                    </a:cubicBezTo>
                    <a:cubicBezTo>
                      <a:pt x="132" y="168"/>
                      <a:pt x="134" y="168"/>
                      <a:pt x="132" y="168"/>
                    </a:cubicBezTo>
                    <a:cubicBezTo>
                      <a:pt x="130" y="169"/>
                      <a:pt x="131" y="169"/>
                      <a:pt x="129" y="169"/>
                    </a:cubicBezTo>
                    <a:cubicBezTo>
                      <a:pt x="128" y="170"/>
                      <a:pt x="127" y="170"/>
                      <a:pt x="127" y="171"/>
                    </a:cubicBezTo>
                    <a:cubicBezTo>
                      <a:pt x="126" y="171"/>
                      <a:pt x="127" y="171"/>
                      <a:pt x="128" y="172"/>
                    </a:cubicBezTo>
                    <a:cubicBezTo>
                      <a:pt x="129" y="172"/>
                      <a:pt x="130" y="172"/>
                      <a:pt x="131" y="173"/>
                    </a:cubicBezTo>
                    <a:cubicBezTo>
                      <a:pt x="131" y="174"/>
                      <a:pt x="131" y="175"/>
                      <a:pt x="130" y="174"/>
                    </a:cubicBezTo>
                    <a:cubicBezTo>
                      <a:pt x="130" y="173"/>
                      <a:pt x="130" y="172"/>
                      <a:pt x="129" y="172"/>
                    </a:cubicBezTo>
                    <a:cubicBezTo>
                      <a:pt x="128" y="173"/>
                      <a:pt x="128" y="173"/>
                      <a:pt x="127" y="174"/>
                    </a:cubicBezTo>
                    <a:cubicBezTo>
                      <a:pt x="127" y="174"/>
                      <a:pt x="127" y="175"/>
                      <a:pt x="128" y="176"/>
                    </a:cubicBezTo>
                    <a:cubicBezTo>
                      <a:pt x="128" y="176"/>
                      <a:pt x="129" y="176"/>
                      <a:pt x="130" y="176"/>
                    </a:cubicBezTo>
                    <a:cubicBezTo>
                      <a:pt x="131" y="176"/>
                      <a:pt x="131" y="177"/>
                      <a:pt x="131" y="177"/>
                    </a:cubicBezTo>
                    <a:cubicBezTo>
                      <a:pt x="132" y="177"/>
                      <a:pt x="132" y="177"/>
                      <a:pt x="133" y="177"/>
                    </a:cubicBezTo>
                    <a:cubicBezTo>
                      <a:pt x="134" y="177"/>
                      <a:pt x="134" y="177"/>
                      <a:pt x="134" y="176"/>
                    </a:cubicBezTo>
                    <a:cubicBezTo>
                      <a:pt x="135" y="175"/>
                      <a:pt x="135" y="174"/>
                      <a:pt x="136" y="175"/>
                    </a:cubicBezTo>
                    <a:cubicBezTo>
                      <a:pt x="136" y="175"/>
                      <a:pt x="136" y="175"/>
                      <a:pt x="136" y="175"/>
                    </a:cubicBezTo>
                    <a:cubicBezTo>
                      <a:pt x="136" y="175"/>
                      <a:pt x="135" y="175"/>
                      <a:pt x="135" y="175"/>
                    </a:cubicBezTo>
                    <a:cubicBezTo>
                      <a:pt x="134" y="177"/>
                      <a:pt x="133" y="178"/>
                      <a:pt x="133" y="178"/>
                    </a:cubicBezTo>
                    <a:cubicBezTo>
                      <a:pt x="132" y="178"/>
                      <a:pt x="132" y="178"/>
                      <a:pt x="131" y="178"/>
                    </a:cubicBezTo>
                    <a:cubicBezTo>
                      <a:pt x="131" y="178"/>
                      <a:pt x="133" y="179"/>
                      <a:pt x="133" y="179"/>
                    </a:cubicBezTo>
                    <a:cubicBezTo>
                      <a:pt x="134" y="180"/>
                      <a:pt x="134" y="180"/>
                      <a:pt x="132" y="179"/>
                    </a:cubicBezTo>
                    <a:cubicBezTo>
                      <a:pt x="131" y="179"/>
                      <a:pt x="131" y="179"/>
                      <a:pt x="131" y="180"/>
                    </a:cubicBezTo>
                    <a:cubicBezTo>
                      <a:pt x="132" y="181"/>
                      <a:pt x="133" y="181"/>
                      <a:pt x="134" y="181"/>
                    </a:cubicBezTo>
                    <a:cubicBezTo>
                      <a:pt x="134" y="181"/>
                      <a:pt x="136" y="182"/>
                      <a:pt x="134" y="182"/>
                    </a:cubicBezTo>
                    <a:cubicBezTo>
                      <a:pt x="133" y="182"/>
                      <a:pt x="132" y="182"/>
                      <a:pt x="132" y="181"/>
                    </a:cubicBezTo>
                    <a:cubicBezTo>
                      <a:pt x="131" y="181"/>
                      <a:pt x="130" y="182"/>
                      <a:pt x="130" y="181"/>
                    </a:cubicBezTo>
                    <a:cubicBezTo>
                      <a:pt x="129" y="180"/>
                      <a:pt x="130" y="177"/>
                      <a:pt x="129" y="178"/>
                    </a:cubicBezTo>
                    <a:cubicBezTo>
                      <a:pt x="128" y="180"/>
                      <a:pt x="128" y="180"/>
                      <a:pt x="128" y="181"/>
                    </a:cubicBezTo>
                    <a:cubicBezTo>
                      <a:pt x="128" y="182"/>
                      <a:pt x="130" y="182"/>
                      <a:pt x="129" y="182"/>
                    </a:cubicBezTo>
                    <a:cubicBezTo>
                      <a:pt x="128" y="183"/>
                      <a:pt x="128" y="183"/>
                      <a:pt x="128" y="184"/>
                    </a:cubicBezTo>
                    <a:cubicBezTo>
                      <a:pt x="128" y="185"/>
                      <a:pt x="128" y="185"/>
                      <a:pt x="129" y="184"/>
                    </a:cubicBezTo>
                    <a:cubicBezTo>
                      <a:pt x="130" y="183"/>
                      <a:pt x="131" y="184"/>
                      <a:pt x="131" y="183"/>
                    </a:cubicBezTo>
                    <a:cubicBezTo>
                      <a:pt x="131" y="182"/>
                      <a:pt x="131" y="182"/>
                      <a:pt x="131" y="183"/>
                    </a:cubicBezTo>
                    <a:cubicBezTo>
                      <a:pt x="131" y="183"/>
                      <a:pt x="132" y="183"/>
                      <a:pt x="132" y="183"/>
                    </a:cubicBezTo>
                    <a:cubicBezTo>
                      <a:pt x="133" y="183"/>
                      <a:pt x="133" y="183"/>
                      <a:pt x="133" y="183"/>
                    </a:cubicBezTo>
                    <a:cubicBezTo>
                      <a:pt x="134" y="183"/>
                      <a:pt x="134" y="182"/>
                      <a:pt x="134" y="183"/>
                    </a:cubicBezTo>
                    <a:cubicBezTo>
                      <a:pt x="134" y="184"/>
                      <a:pt x="134" y="183"/>
                      <a:pt x="134" y="184"/>
                    </a:cubicBezTo>
                    <a:cubicBezTo>
                      <a:pt x="134" y="184"/>
                      <a:pt x="134" y="185"/>
                      <a:pt x="133" y="185"/>
                    </a:cubicBezTo>
                    <a:cubicBezTo>
                      <a:pt x="132" y="185"/>
                      <a:pt x="132" y="186"/>
                      <a:pt x="133" y="187"/>
                    </a:cubicBezTo>
                    <a:cubicBezTo>
                      <a:pt x="133" y="187"/>
                      <a:pt x="134" y="187"/>
                      <a:pt x="134" y="187"/>
                    </a:cubicBezTo>
                    <a:cubicBezTo>
                      <a:pt x="134" y="186"/>
                      <a:pt x="135" y="187"/>
                      <a:pt x="134" y="187"/>
                    </a:cubicBezTo>
                    <a:cubicBezTo>
                      <a:pt x="134" y="188"/>
                      <a:pt x="133" y="188"/>
                      <a:pt x="132" y="188"/>
                    </a:cubicBezTo>
                    <a:cubicBezTo>
                      <a:pt x="131" y="188"/>
                      <a:pt x="131" y="189"/>
                      <a:pt x="130" y="189"/>
                    </a:cubicBezTo>
                    <a:cubicBezTo>
                      <a:pt x="130" y="190"/>
                      <a:pt x="131" y="190"/>
                      <a:pt x="131" y="190"/>
                    </a:cubicBezTo>
                    <a:cubicBezTo>
                      <a:pt x="132" y="191"/>
                      <a:pt x="133" y="192"/>
                      <a:pt x="135" y="192"/>
                    </a:cubicBezTo>
                    <a:cubicBezTo>
                      <a:pt x="137" y="193"/>
                      <a:pt x="137" y="192"/>
                      <a:pt x="137" y="193"/>
                    </a:cubicBezTo>
                    <a:cubicBezTo>
                      <a:pt x="138" y="193"/>
                      <a:pt x="138" y="194"/>
                      <a:pt x="139" y="194"/>
                    </a:cubicBezTo>
                    <a:cubicBezTo>
                      <a:pt x="140" y="194"/>
                      <a:pt x="143" y="194"/>
                      <a:pt x="144" y="194"/>
                    </a:cubicBezTo>
                    <a:cubicBezTo>
                      <a:pt x="146" y="193"/>
                      <a:pt x="149" y="190"/>
                      <a:pt x="151" y="189"/>
                    </a:cubicBezTo>
                    <a:cubicBezTo>
                      <a:pt x="153" y="188"/>
                      <a:pt x="152" y="187"/>
                      <a:pt x="154" y="186"/>
                    </a:cubicBezTo>
                    <a:cubicBezTo>
                      <a:pt x="156" y="185"/>
                      <a:pt x="157" y="186"/>
                      <a:pt x="158" y="184"/>
                    </a:cubicBezTo>
                    <a:cubicBezTo>
                      <a:pt x="158" y="183"/>
                      <a:pt x="158" y="182"/>
                      <a:pt x="158" y="181"/>
                    </a:cubicBezTo>
                    <a:cubicBezTo>
                      <a:pt x="159" y="181"/>
                      <a:pt x="159" y="181"/>
                      <a:pt x="159" y="183"/>
                    </a:cubicBezTo>
                    <a:cubicBezTo>
                      <a:pt x="160" y="185"/>
                      <a:pt x="161" y="184"/>
                      <a:pt x="162" y="185"/>
                    </a:cubicBezTo>
                    <a:cubicBezTo>
                      <a:pt x="162" y="186"/>
                      <a:pt x="161" y="185"/>
                      <a:pt x="162" y="187"/>
                    </a:cubicBezTo>
                    <a:cubicBezTo>
                      <a:pt x="162" y="187"/>
                      <a:pt x="162" y="187"/>
                      <a:pt x="162" y="187"/>
                    </a:cubicBezTo>
                    <a:cubicBezTo>
                      <a:pt x="162" y="189"/>
                      <a:pt x="162" y="188"/>
                      <a:pt x="162" y="190"/>
                    </a:cubicBezTo>
                    <a:cubicBezTo>
                      <a:pt x="162" y="191"/>
                      <a:pt x="166" y="192"/>
                      <a:pt x="166" y="194"/>
                    </a:cubicBezTo>
                    <a:cubicBezTo>
                      <a:pt x="166" y="195"/>
                      <a:pt x="165" y="195"/>
                      <a:pt x="166" y="196"/>
                    </a:cubicBezTo>
                    <a:cubicBezTo>
                      <a:pt x="166" y="197"/>
                      <a:pt x="168" y="203"/>
                      <a:pt x="169" y="204"/>
                    </a:cubicBezTo>
                    <a:cubicBezTo>
                      <a:pt x="169" y="204"/>
                      <a:pt x="171" y="205"/>
                      <a:pt x="171" y="206"/>
                    </a:cubicBezTo>
                    <a:cubicBezTo>
                      <a:pt x="171" y="207"/>
                      <a:pt x="171" y="209"/>
                      <a:pt x="171" y="210"/>
                    </a:cubicBezTo>
                    <a:cubicBezTo>
                      <a:pt x="171" y="211"/>
                      <a:pt x="172" y="212"/>
                      <a:pt x="172" y="213"/>
                    </a:cubicBezTo>
                    <a:cubicBezTo>
                      <a:pt x="172" y="215"/>
                      <a:pt x="171" y="216"/>
                      <a:pt x="174" y="216"/>
                    </a:cubicBezTo>
                    <a:cubicBezTo>
                      <a:pt x="176" y="216"/>
                      <a:pt x="179" y="217"/>
                      <a:pt x="179" y="215"/>
                    </a:cubicBezTo>
                    <a:cubicBezTo>
                      <a:pt x="178" y="213"/>
                      <a:pt x="178" y="211"/>
                      <a:pt x="180" y="211"/>
                    </a:cubicBezTo>
                    <a:cubicBezTo>
                      <a:pt x="182" y="211"/>
                      <a:pt x="182" y="209"/>
                      <a:pt x="183" y="209"/>
                    </a:cubicBezTo>
                    <a:cubicBezTo>
                      <a:pt x="185" y="209"/>
                      <a:pt x="187" y="211"/>
                      <a:pt x="188" y="210"/>
                    </a:cubicBezTo>
                    <a:cubicBezTo>
                      <a:pt x="189" y="209"/>
                      <a:pt x="189" y="208"/>
                      <a:pt x="189" y="207"/>
                    </a:cubicBezTo>
                    <a:cubicBezTo>
                      <a:pt x="190" y="206"/>
                      <a:pt x="192" y="199"/>
                      <a:pt x="192" y="197"/>
                    </a:cubicBezTo>
                    <a:cubicBezTo>
                      <a:pt x="192" y="195"/>
                      <a:pt x="192" y="193"/>
                      <a:pt x="191" y="192"/>
                    </a:cubicBezTo>
                    <a:cubicBezTo>
                      <a:pt x="191" y="191"/>
                      <a:pt x="190" y="190"/>
                      <a:pt x="191" y="190"/>
                    </a:cubicBezTo>
                    <a:cubicBezTo>
                      <a:pt x="193" y="190"/>
                      <a:pt x="197" y="188"/>
                      <a:pt x="197" y="187"/>
                    </a:cubicBezTo>
                    <a:cubicBezTo>
                      <a:pt x="198" y="186"/>
                      <a:pt x="198" y="186"/>
                      <a:pt x="198" y="186"/>
                    </a:cubicBezTo>
                    <a:cubicBezTo>
                      <a:pt x="198" y="185"/>
                      <a:pt x="199" y="186"/>
                      <a:pt x="200" y="185"/>
                    </a:cubicBezTo>
                    <a:cubicBezTo>
                      <a:pt x="201" y="185"/>
                      <a:pt x="202" y="184"/>
                      <a:pt x="201" y="183"/>
                    </a:cubicBezTo>
                    <a:cubicBezTo>
                      <a:pt x="200" y="183"/>
                      <a:pt x="200" y="183"/>
                      <a:pt x="201" y="182"/>
                    </a:cubicBezTo>
                    <a:cubicBezTo>
                      <a:pt x="202" y="181"/>
                      <a:pt x="205" y="180"/>
                      <a:pt x="204" y="178"/>
                    </a:cubicBezTo>
                    <a:cubicBezTo>
                      <a:pt x="203" y="177"/>
                      <a:pt x="199" y="174"/>
                      <a:pt x="197" y="173"/>
                    </a:cubicBezTo>
                    <a:cubicBezTo>
                      <a:pt x="195" y="172"/>
                      <a:pt x="195" y="172"/>
                      <a:pt x="194" y="170"/>
                    </a:cubicBezTo>
                    <a:cubicBezTo>
                      <a:pt x="194" y="168"/>
                      <a:pt x="194" y="164"/>
                      <a:pt x="196" y="161"/>
                    </a:cubicBezTo>
                    <a:cubicBezTo>
                      <a:pt x="197" y="159"/>
                      <a:pt x="197" y="159"/>
                      <a:pt x="196" y="158"/>
                    </a:cubicBezTo>
                    <a:cubicBezTo>
                      <a:pt x="195" y="157"/>
                      <a:pt x="194" y="157"/>
                      <a:pt x="196" y="156"/>
                    </a:cubicBezTo>
                    <a:cubicBezTo>
                      <a:pt x="197" y="155"/>
                      <a:pt x="199" y="154"/>
                      <a:pt x="200" y="152"/>
                    </a:cubicBezTo>
                    <a:cubicBezTo>
                      <a:pt x="202" y="150"/>
                      <a:pt x="203" y="150"/>
                      <a:pt x="205" y="149"/>
                    </a:cubicBezTo>
                    <a:cubicBezTo>
                      <a:pt x="207" y="148"/>
                      <a:pt x="210" y="146"/>
                      <a:pt x="212" y="144"/>
                    </a:cubicBezTo>
                    <a:cubicBezTo>
                      <a:pt x="213" y="143"/>
                      <a:pt x="214" y="143"/>
                      <a:pt x="215" y="142"/>
                    </a:cubicBezTo>
                    <a:cubicBezTo>
                      <a:pt x="217" y="141"/>
                      <a:pt x="218" y="139"/>
                      <a:pt x="218" y="138"/>
                    </a:cubicBezTo>
                    <a:cubicBezTo>
                      <a:pt x="218" y="138"/>
                      <a:pt x="218" y="138"/>
                      <a:pt x="216" y="136"/>
                    </a:cubicBezTo>
                    <a:cubicBezTo>
                      <a:pt x="215" y="134"/>
                      <a:pt x="216" y="134"/>
                      <a:pt x="217" y="133"/>
                    </a:cubicBezTo>
                    <a:cubicBezTo>
                      <a:pt x="217" y="133"/>
                      <a:pt x="221" y="132"/>
                      <a:pt x="220" y="131"/>
                    </a:cubicBezTo>
                    <a:cubicBezTo>
                      <a:pt x="219" y="130"/>
                      <a:pt x="218" y="129"/>
                      <a:pt x="220" y="128"/>
                    </a:cubicBezTo>
                    <a:cubicBezTo>
                      <a:pt x="223" y="127"/>
                      <a:pt x="223" y="127"/>
                      <a:pt x="224" y="126"/>
                    </a:cubicBezTo>
                    <a:cubicBezTo>
                      <a:pt x="226" y="125"/>
                      <a:pt x="226" y="125"/>
                      <a:pt x="227" y="125"/>
                    </a:cubicBezTo>
                    <a:cubicBezTo>
                      <a:pt x="228" y="126"/>
                      <a:pt x="228" y="126"/>
                      <a:pt x="229" y="126"/>
                    </a:cubicBezTo>
                    <a:cubicBezTo>
                      <a:pt x="231" y="125"/>
                      <a:pt x="231" y="125"/>
                      <a:pt x="233" y="125"/>
                    </a:cubicBezTo>
                    <a:cubicBezTo>
                      <a:pt x="233" y="125"/>
                      <a:pt x="233" y="125"/>
                      <a:pt x="233" y="126"/>
                    </a:cubicBezTo>
                    <a:cubicBezTo>
                      <a:pt x="235" y="126"/>
                      <a:pt x="237" y="128"/>
                      <a:pt x="238" y="128"/>
                    </a:cubicBezTo>
                    <a:cubicBezTo>
                      <a:pt x="240" y="128"/>
                      <a:pt x="238" y="131"/>
                      <a:pt x="239" y="132"/>
                    </a:cubicBezTo>
                    <a:cubicBezTo>
                      <a:pt x="240" y="133"/>
                      <a:pt x="241" y="134"/>
                      <a:pt x="240" y="134"/>
                    </a:cubicBezTo>
                    <a:cubicBezTo>
                      <a:pt x="239" y="134"/>
                      <a:pt x="238" y="135"/>
                      <a:pt x="237" y="134"/>
                    </a:cubicBezTo>
                    <a:cubicBezTo>
                      <a:pt x="237" y="134"/>
                      <a:pt x="237" y="134"/>
                      <a:pt x="236" y="134"/>
                    </a:cubicBezTo>
                    <a:cubicBezTo>
                      <a:pt x="236" y="135"/>
                      <a:pt x="234" y="137"/>
                      <a:pt x="233" y="138"/>
                    </a:cubicBezTo>
                    <a:cubicBezTo>
                      <a:pt x="232" y="139"/>
                      <a:pt x="232" y="141"/>
                      <a:pt x="230" y="142"/>
                    </a:cubicBezTo>
                    <a:cubicBezTo>
                      <a:pt x="229" y="142"/>
                      <a:pt x="229" y="142"/>
                      <a:pt x="228" y="143"/>
                    </a:cubicBezTo>
                    <a:cubicBezTo>
                      <a:pt x="227" y="144"/>
                      <a:pt x="224" y="146"/>
                      <a:pt x="223" y="147"/>
                    </a:cubicBezTo>
                    <a:cubicBezTo>
                      <a:pt x="222" y="149"/>
                      <a:pt x="221" y="149"/>
                      <a:pt x="219" y="149"/>
                    </a:cubicBezTo>
                    <a:cubicBezTo>
                      <a:pt x="217" y="149"/>
                      <a:pt x="219" y="150"/>
                      <a:pt x="218" y="151"/>
                    </a:cubicBezTo>
                    <a:cubicBezTo>
                      <a:pt x="217" y="152"/>
                      <a:pt x="216" y="152"/>
                      <a:pt x="216" y="155"/>
                    </a:cubicBezTo>
                    <a:cubicBezTo>
                      <a:pt x="217" y="158"/>
                      <a:pt x="216" y="158"/>
                      <a:pt x="217" y="160"/>
                    </a:cubicBezTo>
                    <a:cubicBezTo>
                      <a:pt x="218" y="161"/>
                      <a:pt x="219" y="160"/>
                      <a:pt x="219" y="162"/>
                    </a:cubicBezTo>
                    <a:cubicBezTo>
                      <a:pt x="219" y="164"/>
                      <a:pt x="219" y="169"/>
                      <a:pt x="218" y="171"/>
                    </a:cubicBezTo>
                    <a:cubicBezTo>
                      <a:pt x="218" y="173"/>
                      <a:pt x="217" y="172"/>
                      <a:pt x="219" y="173"/>
                    </a:cubicBezTo>
                    <a:cubicBezTo>
                      <a:pt x="221" y="174"/>
                      <a:pt x="222" y="174"/>
                      <a:pt x="221" y="175"/>
                    </a:cubicBezTo>
                    <a:cubicBezTo>
                      <a:pt x="221" y="175"/>
                      <a:pt x="218" y="178"/>
                      <a:pt x="220" y="177"/>
                    </a:cubicBezTo>
                    <a:cubicBezTo>
                      <a:pt x="222" y="176"/>
                      <a:pt x="223" y="173"/>
                      <a:pt x="223" y="174"/>
                    </a:cubicBezTo>
                    <a:cubicBezTo>
                      <a:pt x="224" y="174"/>
                      <a:pt x="224" y="176"/>
                      <a:pt x="223" y="177"/>
                    </a:cubicBezTo>
                    <a:cubicBezTo>
                      <a:pt x="223" y="177"/>
                      <a:pt x="222" y="179"/>
                      <a:pt x="224" y="178"/>
                    </a:cubicBezTo>
                    <a:cubicBezTo>
                      <a:pt x="226" y="176"/>
                      <a:pt x="227" y="175"/>
                      <a:pt x="227" y="176"/>
                    </a:cubicBezTo>
                    <a:cubicBezTo>
                      <a:pt x="228" y="177"/>
                      <a:pt x="225" y="179"/>
                      <a:pt x="227" y="178"/>
                    </a:cubicBezTo>
                    <a:cubicBezTo>
                      <a:pt x="229" y="178"/>
                      <a:pt x="232" y="178"/>
                      <a:pt x="235" y="177"/>
                    </a:cubicBezTo>
                    <a:cubicBezTo>
                      <a:pt x="237" y="176"/>
                      <a:pt x="242" y="175"/>
                      <a:pt x="245" y="174"/>
                    </a:cubicBezTo>
                    <a:cubicBezTo>
                      <a:pt x="247" y="174"/>
                      <a:pt x="252" y="173"/>
                      <a:pt x="254" y="173"/>
                    </a:cubicBezTo>
                    <a:cubicBezTo>
                      <a:pt x="255" y="173"/>
                      <a:pt x="255" y="173"/>
                      <a:pt x="255" y="173"/>
                    </a:cubicBezTo>
                    <a:cubicBezTo>
                      <a:pt x="257" y="172"/>
                      <a:pt x="258" y="172"/>
                      <a:pt x="258" y="173"/>
                    </a:cubicBezTo>
                    <a:cubicBezTo>
                      <a:pt x="258" y="173"/>
                      <a:pt x="259" y="175"/>
                      <a:pt x="260" y="175"/>
                    </a:cubicBezTo>
                    <a:cubicBezTo>
                      <a:pt x="261" y="176"/>
                      <a:pt x="266" y="177"/>
                      <a:pt x="266" y="177"/>
                    </a:cubicBezTo>
                    <a:cubicBezTo>
                      <a:pt x="265" y="178"/>
                      <a:pt x="265" y="178"/>
                      <a:pt x="263" y="178"/>
                    </a:cubicBezTo>
                    <a:cubicBezTo>
                      <a:pt x="261" y="178"/>
                      <a:pt x="257" y="179"/>
                      <a:pt x="256" y="180"/>
                    </a:cubicBezTo>
                    <a:cubicBezTo>
                      <a:pt x="255" y="180"/>
                      <a:pt x="255" y="181"/>
                      <a:pt x="255" y="181"/>
                    </a:cubicBezTo>
                    <a:cubicBezTo>
                      <a:pt x="254" y="181"/>
                      <a:pt x="254" y="182"/>
                      <a:pt x="253" y="182"/>
                    </a:cubicBezTo>
                    <a:cubicBezTo>
                      <a:pt x="252" y="183"/>
                      <a:pt x="245" y="182"/>
                      <a:pt x="243" y="181"/>
                    </a:cubicBezTo>
                    <a:cubicBezTo>
                      <a:pt x="241" y="181"/>
                      <a:pt x="235" y="181"/>
                      <a:pt x="234" y="182"/>
                    </a:cubicBezTo>
                    <a:cubicBezTo>
                      <a:pt x="232" y="183"/>
                      <a:pt x="230" y="185"/>
                      <a:pt x="229" y="185"/>
                    </a:cubicBezTo>
                    <a:cubicBezTo>
                      <a:pt x="228" y="185"/>
                      <a:pt x="227" y="187"/>
                      <a:pt x="228" y="187"/>
                    </a:cubicBezTo>
                    <a:cubicBezTo>
                      <a:pt x="230" y="187"/>
                      <a:pt x="230" y="187"/>
                      <a:pt x="230" y="188"/>
                    </a:cubicBezTo>
                    <a:cubicBezTo>
                      <a:pt x="230" y="189"/>
                      <a:pt x="229" y="189"/>
                      <a:pt x="230" y="190"/>
                    </a:cubicBezTo>
                    <a:cubicBezTo>
                      <a:pt x="230" y="191"/>
                      <a:pt x="230" y="192"/>
                      <a:pt x="232" y="192"/>
                    </a:cubicBezTo>
                    <a:cubicBezTo>
                      <a:pt x="235" y="192"/>
                      <a:pt x="237" y="191"/>
                      <a:pt x="236" y="192"/>
                    </a:cubicBezTo>
                    <a:cubicBezTo>
                      <a:pt x="235" y="193"/>
                      <a:pt x="234" y="194"/>
                      <a:pt x="234" y="195"/>
                    </a:cubicBezTo>
                    <a:cubicBezTo>
                      <a:pt x="234" y="196"/>
                      <a:pt x="234" y="196"/>
                      <a:pt x="234" y="197"/>
                    </a:cubicBezTo>
                    <a:cubicBezTo>
                      <a:pt x="234" y="198"/>
                      <a:pt x="234" y="200"/>
                      <a:pt x="233" y="201"/>
                    </a:cubicBezTo>
                    <a:cubicBezTo>
                      <a:pt x="232" y="201"/>
                      <a:pt x="230" y="203"/>
                      <a:pt x="229" y="202"/>
                    </a:cubicBezTo>
                    <a:cubicBezTo>
                      <a:pt x="228" y="201"/>
                      <a:pt x="226" y="199"/>
                      <a:pt x="225" y="198"/>
                    </a:cubicBezTo>
                    <a:cubicBezTo>
                      <a:pt x="223" y="197"/>
                      <a:pt x="223" y="197"/>
                      <a:pt x="222" y="197"/>
                    </a:cubicBezTo>
                    <a:cubicBezTo>
                      <a:pt x="221" y="197"/>
                      <a:pt x="219" y="198"/>
                      <a:pt x="218" y="200"/>
                    </a:cubicBezTo>
                    <a:cubicBezTo>
                      <a:pt x="217" y="202"/>
                      <a:pt x="216" y="203"/>
                      <a:pt x="215" y="205"/>
                    </a:cubicBezTo>
                    <a:cubicBezTo>
                      <a:pt x="215" y="207"/>
                      <a:pt x="215" y="208"/>
                      <a:pt x="215" y="210"/>
                    </a:cubicBezTo>
                    <a:cubicBezTo>
                      <a:pt x="215" y="212"/>
                      <a:pt x="215" y="213"/>
                      <a:pt x="216" y="214"/>
                    </a:cubicBezTo>
                    <a:cubicBezTo>
                      <a:pt x="216" y="214"/>
                      <a:pt x="216" y="216"/>
                      <a:pt x="216" y="217"/>
                    </a:cubicBezTo>
                    <a:cubicBezTo>
                      <a:pt x="216" y="218"/>
                      <a:pt x="216" y="219"/>
                      <a:pt x="216" y="219"/>
                    </a:cubicBezTo>
                    <a:cubicBezTo>
                      <a:pt x="215" y="219"/>
                      <a:pt x="214" y="220"/>
                      <a:pt x="214" y="219"/>
                    </a:cubicBezTo>
                    <a:cubicBezTo>
                      <a:pt x="214" y="219"/>
                      <a:pt x="214" y="218"/>
                      <a:pt x="213" y="218"/>
                    </a:cubicBezTo>
                    <a:cubicBezTo>
                      <a:pt x="212" y="219"/>
                      <a:pt x="212" y="219"/>
                      <a:pt x="211" y="219"/>
                    </a:cubicBezTo>
                    <a:cubicBezTo>
                      <a:pt x="210" y="219"/>
                      <a:pt x="208" y="219"/>
                      <a:pt x="208" y="221"/>
                    </a:cubicBezTo>
                    <a:cubicBezTo>
                      <a:pt x="208" y="222"/>
                      <a:pt x="208" y="223"/>
                      <a:pt x="207" y="222"/>
                    </a:cubicBezTo>
                    <a:cubicBezTo>
                      <a:pt x="207" y="221"/>
                      <a:pt x="207" y="221"/>
                      <a:pt x="207" y="223"/>
                    </a:cubicBezTo>
                    <a:cubicBezTo>
                      <a:pt x="207" y="223"/>
                      <a:pt x="207" y="223"/>
                      <a:pt x="206" y="223"/>
                    </a:cubicBezTo>
                    <a:cubicBezTo>
                      <a:pt x="206" y="224"/>
                      <a:pt x="206" y="225"/>
                      <a:pt x="204" y="224"/>
                    </a:cubicBezTo>
                    <a:cubicBezTo>
                      <a:pt x="203" y="223"/>
                      <a:pt x="202" y="222"/>
                      <a:pt x="202" y="221"/>
                    </a:cubicBezTo>
                    <a:cubicBezTo>
                      <a:pt x="201" y="221"/>
                      <a:pt x="199" y="220"/>
                      <a:pt x="198" y="220"/>
                    </a:cubicBezTo>
                    <a:cubicBezTo>
                      <a:pt x="197" y="220"/>
                      <a:pt x="192" y="223"/>
                      <a:pt x="190" y="224"/>
                    </a:cubicBezTo>
                    <a:cubicBezTo>
                      <a:pt x="189" y="224"/>
                      <a:pt x="183" y="227"/>
                      <a:pt x="181" y="227"/>
                    </a:cubicBezTo>
                    <a:cubicBezTo>
                      <a:pt x="179" y="227"/>
                      <a:pt x="182" y="228"/>
                      <a:pt x="180" y="228"/>
                    </a:cubicBezTo>
                    <a:cubicBezTo>
                      <a:pt x="180" y="228"/>
                      <a:pt x="179" y="229"/>
                      <a:pt x="179" y="228"/>
                    </a:cubicBezTo>
                    <a:cubicBezTo>
                      <a:pt x="179" y="228"/>
                      <a:pt x="179" y="228"/>
                      <a:pt x="178" y="227"/>
                    </a:cubicBezTo>
                    <a:cubicBezTo>
                      <a:pt x="177" y="226"/>
                      <a:pt x="175" y="225"/>
                      <a:pt x="175" y="225"/>
                    </a:cubicBezTo>
                    <a:cubicBezTo>
                      <a:pt x="176" y="224"/>
                      <a:pt x="176" y="222"/>
                      <a:pt x="175" y="222"/>
                    </a:cubicBezTo>
                    <a:cubicBezTo>
                      <a:pt x="174" y="223"/>
                      <a:pt x="175" y="225"/>
                      <a:pt x="174" y="225"/>
                    </a:cubicBezTo>
                    <a:cubicBezTo>
                      <a:pt x="173" y="225"/>
                      <a:pt x="172" y="224"/>
                      <a:pt x="171" y="224"/>
                    </a:cubicBezTo>
                    <a:cubicBezTo>
                      <a:pt x="170" y="224"/>
                      <a:pt x="167" y="225"/>
                      <a:pt x="166" y="225"/>
                    </a:cubicBezTo>
                    <a:cubicBezTo>
                      <a:pt x="165" y="226"/>
                      <a:pt x="165" y="227"/>
                      <a:pt x="163" y="227"/>
                    </a:cubicBezTo>
                    <a:cubicBezTo>
                      <a:pt x="161" y="227"/>
                      <a:pt x="159" y="227"/>
                      <a:pt x="160" y="226"/>
                    </a:cubicBezTo>
                    <a:cubicBezTo>
                      <a:pt x="161" y="225"/>
                      <a:pt x="162" y="224"/>
                      <a:pt x="160" y="224"/>
                    </a:cubicBezTo>
                    <a:cubicBezTo>
                      <a:pt x="158" y="225"/>
                      <a:pt x="156" y="225"/>
                      <a:pt x="156" y="224"/>
                    </a:cubicBezTo>
                    <a:cubicBezTo>
                      <a:pt x="156" y="223"/>
                      <a:pt x="156" y="222"/>
                      <a:pt x="156" y="221"/>
                    </a:cubicBezTo>
                    <a:cubicBezTo>
                      <a:pt x="156" y="221"/>
                      <a:pt x="156" y="220"/>
                      <a:pt x="155" y="220"/>
                    </a:cubicBezTo>
                    <a:cubicBezTo>
                      <a:pt x="154" y="219"/>
                      <a:pt x="152" y="218"/>
                      <a:pt x="152" y="217"/>
                    </a:cubicBezTo>
                    <a:cubicBezTo>
                      <a:pt x="152" y="216"/>
                      <a:pt x="153" y="217"/>
                      <a:pt x="154" y="216"/>
                    </a:cubicBezTo>
                    <a:cubicBezTo>
                      <a:pt x="155" y="214"/>
                      <a:pt x="154" y="214"/>
                      <a:pt x="155" y="213"/>
                    </a:cubicBezTo>
                    <a:cubicBezTo>
                      <a:pt x="156" y="212"/>
                      <a:pt x="156" y="210"/>
                      <a:pt x="156" y="211"/>
                    </a:cubicBezTo>
                    <a:cubicBezTo>
                      <a:pt x="157" y="212"/>
                      <a:pt x="157" y="213"/>
                      <a:pt x="158" y="212"/>
                    </a:cubicBezTo>
                    <a:cubicBezTo>
                      <a:pt x="158" y="211"/>
                      <a:pt x="158" y="211"/>
                      <a:pt x="160" y="210"/>
                    </a:cubicBezTo>
                    <a:cubicBezTo>
                      <a:pt x="161" y="209"/>
                      <a:pt x="162" y="208"/>
                      <a:pt x="160" y="207"/>
                    </a:cubicBezTo>
                    <a:cubicBezTo>
                      <a:pt x="158" y="206"/>
                      <a:pt x="157" y="206"/>
                      <a:pt x="157" y="205"/>
                    </a:cubicBezTo>
                    <a:cubicBezTo>
                      <a:pt x="156" y="203"/>
                      <a:pt x="156" y="203"/>
                      <a:pt x="156" y="202"/>
                    </a:cubicBezTo>
                    <a:cubicBezTo>
                      <a:pt x="156" y="202"/>
                      <a:pt x="158" y="202"/>
                      <a:pt x="158" y="202"/>
                    </a:cubicBezTo>
                    <a:cubicBezTo>
                      <a:pt x="158" y="201"/>
                      <a:pt x="158" y="198"/>
                      <a:pt x="158" y="198"/>
                    </a:cubicBezTo>
                    <a:cubicBezTo>
                      <a:pt x="158" y="197"/>
                      <a:pt x="158" y="198"/>
                      <a:pt x="157" y="198"/>
                    </a:cubicBezTo>
                    <a:cubicBezTo>
                      <a:pt x="155" y="198"/>
                      <a:pt x="155" y="197"/>
                      <a:pt x="154" y="199"/>
                    </a:cubicBezTo>
                    <a:cubicBezTo>
                      <a:pt x="153" y="201"/>
                      <a:pt x="153" y="202"/>
                      <a:pt x="152" y="202"/>
                    </a:cubicBezTo>
                    <a:cubicBezTo>
                      <a:pt x="151" y="202"/>
                      <a:pt x="149" y="202"/>
                      <a:pt x="148" y="202"/>
                    </a:cubicBezTo>
                    <a:cubicBezTo>
                      <a:pt x="147" y="202"/>
                      <a:pt x="145" y="204"/>
                      <a:pt x="146" y="205"/>
                    </a:cubicBezTo>
                    <a:cubicBezTo>
                      <a:pt x="147" y="205"/>
                      <a:pt x="147" y="205"/>
                      <a:pt x="148" y="205"/>
                    </a:cubicBezTo>
                    <a:cubicBezTo>
                      <a:pt x="149" y="204"/>
                      <a:pt x="149" y="204"/>
                      <a:pt x="150" y="203"/>
                    </a:cubicBezTo>
                    <a:cubicBezTo>
                      <a:pt x="150" y="203"/>
                      <a:pt x="151" y="203"/>
                      <a:pt x="151" y="204"/>
                    </a:cubicBezTo>
                    <a:cubicBezTo>
                      <a:pt x="151" y="204"/>
                      <a:pt x="152" y="206"/>
                      <a:pt x="151" y="206"/>
                    </a:cubicBezTo>
                    <a:cubicBezTo>
                      <a:pt x="150" y="205"/>
                      <a:pt x="149" y="204"/>
                      <a:pt x="149" y="205"/>
                    </a:cubicBezTo>
                    <a:cubicBezTo>
                      <a:pt x="149" y="205"/>
                      <a:pt x="148" y="207"/>
                      <a:pt x="148" y="207"/>
                    </a:cubicBezTo>
                    <a:cubicBezTo>
                      <a:pt x="148" y="207"/>
                      <a:pt x="147" y="206"/>
                      <a:pt x="147" y="206"/>
                    </a:cubicBezTo>
                    <a:cubicBezTo>
                      <a:pt x="146" y="206"/>
                      <a:pt x="147" y="206"/>
                      <a:pt x="146" y="206"/>
                    </a:cubicBezTo>
                    <a:cubicBezTo>
                      <a:pt x="145" y="207"/>
                      <a:pt x="145" y="206"/>
                      <a:pt x="145" y="206"/>
                    </a:cubicBezTo>
                    <a:cubicBezTo>
                      <a:pt x="144" y="207"/>
                      <a:pt x="144" y="207"/>
                      <a:pt x="144" y="209"/>
                    </a:cubicBezTo>
                    <a:cubicBezTo>
                      <a:pt x="144" y="211"/>
                      <a:pt x="144" y="213"/>
                      <a:pt x="145" y="214"/>
                    </a:cubicBezTo>
                    <a:cubicBezTo>
                      <a:pt x="146" y="215"/>
                      <a:pt x="147" y="214"/>
                      <a:pt x="147" y="216"/>
                    </a:cubicBezTo>
                    <a:cubicBezTo>
                      <a:pt x="147" y="217"/>
                      <a:pt x="147" y="217"/>
                      <a:pt x="147" y="218"/>
                    </a:cubicBezTo>
                    <a:cubicBezTo>
                      <a:pt x="146" y="219"/>
                      <a:pt x="145" y="219"/>
                      <a:pt x="147" y="220"/>
                    </a:cubicBezTo>
                    <a:cubicBezTo>
                      <a:pt x="147" y="220"/>
                      <a:pt x="147" y="220"/>
                      <a:pt x="147" y="220"/>
                    </a:cubicBezTo>
                    <a:cubicBezTo>
                      <a:pt x="148" y="221"/>
                      <a:pt x="148" y="221"/>
                      <a:pt x="148" y="222"/>
                    </a:cubicBezTo>
                    <a:cubicBezTo>
                      <a:pt x="148" y="224"/>
                      <a:pt x="147" y="223"/>
                      <a:pt x="147" y="225"/>
                    </a:cubicBezTo>
                    <a:cubicBezTo>
                      <a:pt x="148" y="226"/>
                      <a:pt x="149" y="226"/>
                      <a:pt x="149" y="227"/>
                    </a:cubicBezTo>
                    <a:cubicBezTo>
                      <a:pt x="149" y="228"/>
                      <a:pt x="150" y="227"/>
                      <a:pt x="151" y="227"/>
                    </a:cubicBezTo>
                    <a:cubicBezTo>
                      <a:pt x="152" y="228"/>
                      <a:pt x="155" y="230"/>
                      <a:pt x="154" y="230"/>
                    </a:cubicBezTo>
                    <a:cubicBezTo>
                      <a:pt x="153" y="230"/>
                      <a:pt x="152" y="229"/>
                      <a:pt x="151" y="229"/>
                    </a:cubicBezTo>
                    <a:cubicBezTo>
                      <a:pt x="150" y="228"/>
                      <a:pt x="150" y="228"/>
                      <a:pt x="149" y="229"/>
                    </a:cubicBezTo>
                    <a:cubicBezTo>
                      <a:pt x="148" y="229"/>
                      <a:pt x="147" y="229"/>
                      <a:pt x="147" y="230"/>
                    </a:cubicBezTo>
                    <a:cubicBezTo>
                      <a:pt x="147" y="231"/>
                      <a:pt x="147" y="231"/>
                      <a:pt x="146" y="231"/>
                    </a:cubicBezTo>
                    <a:cubicBezTo>
                      <a:pt x="144" y="231"/>
                      <a:pt x="144" y="230"/>
                      <a:pt x="142" y="230"/>
                    </a:cubicBezTo>
                    <a:cubicBezTo>
                      <a:pt x="141" y="230"/>
                      <a:pt x="139" y="229"/>
                      <a:pt x="139" y="230"/>
                    </a:cubicBezTo>
                    <a:cubicBezTo>
                      <a:pt x="139" y="231"/>
                      <a:pt x="139" y="231"/>
                      <a:pt x="139" y="231"/>
                    </a:cubicBezTo>
                    <a:cubicBezTo>
                      <a:pt x="138" y="232"/>
                      <a:pt x="138" y="232"/>
                      <a:pt x="138" y="232"/>
                    </a:cubicBezTo>
                    <a:cubicBezTo>
                      <a:pt x="137" y="232"/>
                      <a:pt x="136" y="231"/>
                      <a:pt x="136" y="231"/>
                    </a:cubicBezTo>
                    <a:cubicBezTo>
                      <a:pt x="135" y="231"/>
                      <a:pt x="135" y="232"/>
                      <a:pt x="134" y="232"/>
                    </a:cubicBezTo>
                    <a:cubicBezTo>
                      <a:pt x="133" y="232"/>
                      <a:pt x="131" y="232"/>
                      <a:pt x="131" y="232"/>
                    </a:cubicBezTo>
                    <a:cubicBezTo>
                      <a:pt x="131" y="232"/>
                      <a:pt x="129" y="234"/>
                      <a:pt x="129" y="234"/>
                    </a:cubicBezTo>
                    <a:cubicBezTo>
                      <a:pt x="128" y="235"/>
                      <a:pt x="129" y="235"/>
                      <a:pt x="129" y="235"/>
                    </a:cubicBezTo>
                    <a:cubicBezTo>
                      <a:pt x="130" y="236"/>
                      <a:pt x="131" y="238"/>
                      <a:pt x="130" y="238"/>
                    </a:cubicBezTo>
                    <a:cubicBezTo>
                      <a:pt x="128" y="238"/>
                      <a:pt x="127" y="238"/>
                      <a:pt x="127" y="237"/>
                    </a:cubicBezTo>
                    <a:cubicBezTo>
                      <a:pt x="128" y="236"/>
                      <a:pt x="129" y="234"/>
                      <a:pt x="128" y="235"/>
                    </a:cubicBezTo>
                    <a:cubicBezTo>
                      <a:pt x="127" y="237"/>
                      <a:pt x="126" y="236"/>
                      <a:pt x="125" y="237"/>
                    </a:cubicBezTo>
                    <a:cubicBezTo>
                      <a:pt x="124" y="238"/>
                      <a:pt x="125" y="239"/>
                      <a:pt x="124" y="240"/>
                    </a:cubicBezTo>
                    <a:cubicBezTo>
                      <a:pt x="123" y="240"/>
                      <a:pt x="123" y="240"/>
                      <a:pt x="122" y="242"/>
                    </a:cubicBezTo>
                    <a:cubicBezTo>
                      <a:pt x="122" y="243"/>
                      <a:pt x="122" y="242"/>
                      <a:pt x="122" y="243"/>
                    </a:cubicBezTo>
                    <a:cubicBezTo>
                      <a:pt x="122" y="244"/>
                      <a:pt x="121" y="245"/>
                      <a:pt x="122" y="245"/>
                    </a:cubicBezTo>
                    <a:cubicBezTo>
                      <a:pt x="122" y="245"/>
                      <a:pt x="124" y="245"/>
                      <a:pt x="122" y="245"/>
                    </a:cubicBezTo>
                    <a:cubicBezTo>
                      <a:pt x="121" y="245"/>
                      <a:pt x="120" y="245"/>
                      <a:pt x="120" y="245"/>
                    </a:cubicBezTo>
                    <a:cubicBezTo>
                      <a:pt x="120" y="245"/>
                      <a:pt x="120" y="245"/>
                      <a:pt x="120" y="245"/>
                    </a:cubicBezTo>
                    <a:cubicBezTo>
                      <a:pt x="121" y="245"/>
                      <a:pt x="122" y="245"/>
                      <a:pt x="122" y="245"/>
                    </a:cubicBezTo>
                    <a:cubicBezTo>
                      <a:pt x="121" y="245"/>
                      <a:pt x="120" y="245"/>
                      <a:pt x="120" y="245"/>
                    </a:cubicBezTo>
                    <a:cubicBezTo>
                      <a:pt x="120" y="245"/>
                      <a:pt x="120" y="245"/>
                      <a:pt x="120" y="245"/>
                    </a:cubicBezTo>
                    <a:cubicBezTo>
                      <a:pt x="120" y="245"/>
                      <a:pt x="121" y="246"/>
                      <a:pt x="121" y="247"/>
                    </a:cubicBezTo>
                    <a:cubicBezTo>
                      <a:pt x="122" y="247"/>
                      <a:pt x="121" y="246"/>
                      <a:pt x="120" y="246"/>
                    </a:cubicBezTo>
                    <a:cubicBezTo>
                      <a:pt x="120" y="246"/>
                      <a:pt x="118" y="246"/>
                      <a:pt x="120" y="246"/>
                    </a:cubicBezTo>
                    <a:cubicBezTo>
                      <a:pt x="121" y="247"/>
                      <a:pt x="121" y="248"/>
                      <a:pt x="120" y="247"/>
                    </a:cubicBezTo>
                    <a:cubicBezTo>
                      <a:pt x="118" y="246"/>
                      <a:pt x="118" y="247"/>
                      <a:pt x="118" y="247"/>
                    </a:cubicBezTo>
                    <a:cubicBezTo>
                      <a:pt x="119" y="247"/>
                      <a:pt x="120" y="248"/>
                      <a:pt x="120" y="248"/>
                    </a:cubicBezTo>
                    <a:cubicBezTo>
                      <a:pt x="119" y="248"/>
                      <a:pt x="119" y="247"/>
                      <a:pt x="118" y="247"/>
                    </a:cubicBezTo>
                    <a:cubicBezTo>
                      <a:pt x="118" y="247"/>
                      <a:pt x="117" y="247"/>
                      <a:pt x="117" y="247"/>
                    </a:cubicBezTo>
                    <a:cubicBezTo>
                      <a:pt x="117" y="248"/>
                      <a:pt x="117" y="248"/>
                      <a:pt x="117" y="248"/>
                    </a:cubicBezTo>
                    <a:cubicBezTo>
                      <a:pt x="116" y="248"/>
                      <a:pt x="115" y="248"/>
                      <a:pt x="114" y="249"/>
                    </a:cubicBezTo>
                    <a:cubicBezTo>
                      <a:pt x="114" y="249"/>
                      <a:pt x="114" y="250"/>
                      <a:pt x="113" y="250"/>
                    </a:cubicBezTo>
                    <a:cubicBezTo>
                      <a:pt x="113" y="250"/>
                      <a:pt x="113" y="250"/>
                      <a:pt x="113" y="250"/>
                    </a:cubicBezTo>
                    <a:cubicBezTo>
                      <a:pt x="112" y="250"/>
                      <a:pt x="111" y="250"/>
                      <a:pt x="110" y="250"/>
                    </a:cubicBezTo>
                    <a:cubicBezTo>
                      <a:pt x="108" y="251"/>
                      <a:pt x="107" y="253"/>
                      <a:pt x="107" y="254"/>
                    </a:cubicBezTo>
                    <a:cubicBezTo>
                      <a:pt x="107" y="256"/>
                      <a:pt x="107" y="256"/>
                      <a:pt x="106" y="257"/>
                    </a:cubicBezTo>
                    <a:cubicBezTo>
                      <a:pt x="105" y="258"/>
                      <a:pt x="103" y="259"/>
                      <a:pt x="102" y="259"/>
                    </a:cubicBezTo>
                    <a:cubicBezTo>
                      <a:pt x="100" y="260"/>
                      <a:pt x="100" y="260"/>
                      <a:pt x="100" y="261"/>
                    </a:cubicBezTo>
                    <a:cubicBezTo>
                      <a:pt x="100" y="262"/>
                      <a:pt x="99" y="263"/>
                      <a:pt x="98" y="263"/>
                    </a:cubicBezTo>
                    <a:cubicBezTo>
                      <a:pt x="97" y="263"/>
                      <a:pt x="93" y="263"/>
                      <a:pt x="92" y="262"/>
                    </a:cubicBezTo>
                    <a:cubicBezTo>
                      <a:pt x="91" y="262"/>
                      <a:pt x="91" y="260"/>
                      <a:pt x="89" y="260"/>
                    </a:cubicBezTo>
                    <a:cubicBezTo>
                      <a:pt x="88" y="260"/>
                      <a:pt x="87" y="260"/>
                      <a:pt x="88" y="261"/>
                    </a:cubicBezTo>
                    <a:cubicBezTo>
                      <a:pt x="89" y="263"/>
                      <a:pt x="90" y="266"/>
                      <a:pt x="90" y="267"/>
                    </a:cubicBezTo>
                    <a:cubicBezTo>
                      <a:pt x="90" y="267"/>
                      <a:pt x="89" y="268"/>
                      <a:pt x="88" y="268"/>
                    </a:cubicBezTo>
                    <a:cubicBezTo>
                      <a:pt x="87" y="268"/>
                      <a:pt x="85" y="268"/>
                      <a:pt x="85" y="268"/>
                    </a:cubicBezTo>
                    <a:cubicBezTo>
                      <a:pt x="85" y="268"/>
                      <a:pt x="83" y="268"/>
                      <a:pt x="82" y="268"/>
                    </a:cubicBezTo>
                    <a:cubicBezTo>
                      <a:pt x="81" y="267"/>
                      <a:pt x="79" y="266"/>
                      <a:pt x="79" y="266"/>
                    </a:cubicBezTo>
                    <a:cubicBezTo>
                      <a:pt x="78" y="266"/>
                      <a:pt x="74" y="268"/>
                      <a:pt x="73" y="268"/>
                    </a:cubicBezTo>
                    <a:cubicBezTo>
                      <a:pt x="71" y="269"/>
                      <a:pt x="70" y="269"/>
                      <a:pt x="71" y="269"/>
                    </a:cubicBezTo>
                    <a:cubicBezTo>
                      <a:pt x="72" y="270"/>
                      <a:pt x="73" y="271"/>
                      <a:pt x="73" y="271"/>
                    </a:cubicBezTo>
                    <a:cubicBezTo>
                      <a:pt x="72" y="272"/>
                      <a:pt x="71" y="272"/>
                      <a:pt x="71" y="272"/>
                    </a:cubicBezTo>
                    <a:cubicBezTo>
                      <a:pt x="72" y="273"/>
                      <a:pt x="74" y="274"/>
                      <a:pt x="77" y="274"/>
                    </a:cubicBezTo>
                    <a:cubicBezTo>
                      <a:pt x="79" y="275"/>
                      <a:pt x="82" y="276"/>
                      <a:pt x="83" y="276"/>
                    </a:cubicBezTo>
                    <a:cubicBezTo>
                      <a:pt x="84" y="276"/>
                      <a:pt x="86" y="277"/>
                      <a:pt x="87" y="277"/>
                    </a:cubicBezTo>
                    <a:cubicBezTo>
                      <a:pt x="88" y="278"/>
                      <a:pt x="87" y="278"/>
                      <a:pt x="86" y="279"/>
                    </a:cubicBezTo>
                    <a:cubicBezTo>
                      <a:pt x="86" y="279"/>
                      <a:pt x="86" y="280"/>
                      <a:pt x="87" y="282"/>
                    </a:cubicBezTo>
                    <a:cubicBezTo>
                      <a:pt x="87" y="283"/>
                      <a:pt x="89" y="284"/>
                      <a:pt x="91" y="284"/>
                    </a:cubicBezTo>
                    <a:cubicBezTo>
                      <a:pt x="92" y="284"/>
                      <a:pt x="93" y="286"/>
                      <a:pt x="92" y="287"/>
                    </a:cubicBezTo>
                    <a:cubicBezTo>
                      <a:pt x="92" y="288"/>
                      <a:pt x="91" y="289"/>
                      <a:pt x="92" y="290"/>
                    </a:cubicBezTo>
                    <a:cubicBezTo>
                      <a:pt x="94" y="290"/>
                      <a:pt x="95" y="294"/>
                      <a:pt x="94" y="293"/>
                    </a:cubicBezTo>
                    <a:cubicBezTo>
                      <a:pt x="93" y="292"/>
                      <a:pt x="92" y="289"/>
                      <a:pt x="92" y="290"/>
                    </a:cubicBezTo>
                    <a:cubicBezTo>
                      <a:pt x="92" y="292"/>
                      <a:pt x="90" y="302"/>
                      <a:pt x="90" y="303"/>
                    </a:cubicBezTo>
                    <a:cubicBezTo>
                      <a:pt x="90" y="304"/>
                      <a:pt x="89" y="305"/>
                      <a:pt x="88" y="305"/>
                    </a:cubicBezTo>
                    <a:cubicBezTo>
                      <a:pt x="88" y="306"/>
                      <a:pt x="87" y="306"/>
                      <a:pt x="87" y="306"/>
                    </a:cubicBezTo>
                    <a:cubicBezTo>
                      <a:pt x="85" y="306"/>
                      <a:pt x="84" y="305"/>
                      <a:pt x="83" y="305"/>
                    </a:cubicBezTo>
                    <a:cubicBezTo>
                      <a:pt x="82" y="305"/>
                      <a:pt x="80" y="306"/>
                      <a:pt x="79" y="305"/>
                    </a:cubicBezTo>
                    <a:cubicBezTo>
                      <a:pt x="77" y="305"/>
                      <a:pt x="71" y="305"/>
                      <a:pt x="67" y="305"/>
                    </a:cubicBezTo>
                    <a:cubicBezTo>
                      <a:pt x="63" y="304"/>
                      <a:pt x="58" y="304"/>
                      <a:pt x="55" y="303"/>
                    </a:cubicBezTo>
                    <a:cubicBezTo>
                      <a:pt x="53" y="303"/>
                      <a:pt x="51" y="305"/>
                      <a:pt x="51" y="305"/>
                    </a:cubicBezTo>
                    <a:cubicBezTo>
                      <a:pt x="50" y="305"/>
                      <a:pt x="48" y="306"/>
                      <a:pt x="46" y="307"/>
                    </a:cubicBezTo>
                    <a:cubicBezTo>
                      <a:pt x="45" y="308"/>
                      <a:pt x="45" y="309"/>
                      <a:pt x="46" y="310"/>
                    </a:cubicBezTo>
                    <a:cubicBezTo>
                      <a:pt x="47" y="310"/>
                      <a:pt x="48" y="313"/>
                      <a:pt x="48" y="314"/>
                    </a:cubicBezTo>
                    <a:cubicBezTo>
                      <a:pt x="48" y="315"/>
                      <a:pt x="48" y="315"/>
                      <a:pt x="48" y="315"/>
                    </a:cubicBezTo>
                    <a:cubicBezTo>
                      <a:pt x="48" y="317"/>
                      <a:pt x="48" y="318"/>
                      <a:pt x="48" y="319"/>
                    </a:cubicBezTo>
                    <a:cubicBezTo>
                      <a:pt x="48" y="320"/>
                      <a:pt x="47" y="328"/>
                      <a:pt x="47" y="330"/>
                    </a:cubicBezTo>
                    <a:cubicBezTo>
                      <a:pt x="46" y="332"/>
                      <a:pt x="45" y="334"/>
                      <a:pt x="45" y="335"/>
                    </a:cubicBezTo>
                    <a:cubicBezTo>
                      <a:pt x="45" y="336"/>
                      <a:pt x="46" y="339"/>
                      <a:pt x="46" y="338"/>
                    </a:cubicBezTo>
                    <a:cubicBezTo>
                      <a:pt x="47" y="337"/>
                      <a:pt x="48" y="339"/>
                      <a:pt x="48" y="341"/>
                    </a:cubicBezTo>
                    <a:cubicBezTo>
                      <a:pt x="48" y="343"/>
                      <a:pt x="47" y="348"/>
                      <a:pt x="48" y="348"/>
                    </a:cubicBezTo>
                    <a:cubicBezTo>
                      <a:pt x="49" y="348"/>
                      <a:pt x="52" y="349"/>
                      <a:pt x="54" y="348"/>
                    </a:cubicBezTo>
                    <a:cubicBezTo>
                      <a:pt x="55" y="347"/>
                      <a:pt x="55" y="347"/>
                      <a:pt x="56" y="347"/>
                    </a:cubicBezTo>
                    <a:cubicBezTo>
                      <a:pt x="57" y="346"/>
                      <a:pt x="58" y="346"/>
                      <a:pt x="59" y="347"/>
                    </a:cubicBezTo>
                    <a:cubicBezTo>
                      <a:pt x="60" y="348"/>
                      <a:pt x="64" y="354"/>
                      <a:pt x="65" y="355"/>
                    </a:cubicBezTo>
                    <a:cubicBezTo>
                      <a:pt x="66" y="355"/>
                      <a:pt x="67" y="356"/>
                      <a:pt x="67" y="355"/>
                    </a:cubicBezTo>
                    <a:cubicBezTo>
                      <a:pt x="68" y="354"/>
                      <a:pt x="69" y="352"/>
                      <a:pt x="70" y="352"/>
                    </a:cubicBezTo>
                    <a:cubicBezTo>
                      <a:pt x="71" y="352"/>
                      <a:pt x="74" y="350"/>
                      <a:pt x="76" y="351"/>
                    </a:cubicBezTo>
                    <a:cubicBezTo>
                      <a:pt x="78" y="351"/>
                      <a:pt x="83" y="350"/>
                      <a:pt x="84" y="350"/>
                    </a:cubicBezTo>
                    <a:cubicBezTo>
                      <a:pt x="86" y="349"/>
                      <a:pt x="87" y="349"/>
                      <a:pt x="88" y="348"/>
                    </a:cubicBezTo>
                    <a:cubicBezTo>
                      <a:pt x="88" y="346"/>
                      <a:pt x="93" y="345"/>
                      <a:pt x="94" y="343"/>
                    </a:cubicBezTo>
                    <a:cubicBezTo>
                      <a:pt x="94" y="342"/>
                      <a:pt x="96" y="339"/>
                      <a:pt x="98" y="338"/>
                    </a:cubicBezTo>
                    <a:cubicBezTo>
                      <a:pt x="99" y="337"/>
                      <a:pt x="99" y="337"/>
                      <a:pt x="99" y="336"/>
                    </a:cubicBezTo>
                    <a:cubicBezTo>
                      <a:pt x="98" y="335"/>
                      <a:pt x="96" y="333"/>
                      <a:pt x="97" y="331"/>
                    </a:cubicBezTo>
                    <a:cubicBezTo>
                      <a:pt x="98" y="329"/>
                      <a:pt x="100" y="326"/>
                      <a:pt x="101" y="325"/>
                    </a:cubicBezTo>
                    <a:cubicBezTo>
                      <a:pt x="102" y="324"/>
                      <a:pt x="103" y="323"/>
                      <a:pt x="103" y="322"/>
                    </a:cubicBezTo>
                    <a:cubicBezTo>
                      <a:pt x="103" y="322"/>
                      <a:pt x="109" y="320"/>
                      <a:pt x="111" y="319"/>
                    </a:cubicBezTo>
                    <a:cubicBezTo>
                      <a:pt x="112" y="318"/>
                      <a:pt x="117" y="316"/>
                      <a:pt x="117" y="314"/>
                    </a:cubicBezTo>
                    <a:cubicBezTo>
                      <a:pt x="116" y="313"/>
                      <a:pt x="116" y="313"/>
                      <a:pt x="116" y="312"/>
                    </a:cubicBezTo>
                    <a:cubicBezTo>
                      <a:pt x="115" y="310"/>
                      <a:pt x="115" y="309"/>
                      <a:pt x="115" y="308"/>
                    </a:cubicBezTo>
                    <a:cubicBezTo>
                      <a:pt x="116" y="306"/>
                      <a:pt x="118" y="304"/>
                      <a:pt x="120" y="304"/>
                    </a:cubicBezTo>
                    <a:cubicBezTo>
                      <a:pt x="122" y="304"/>
                      <a:pt x="122" y="304"/>
                      <a:pt x="125" y="304"/>
                    </a:cubicBezTo>
                    <a:cubicBezTo>
                      <a:pt x="127" y="305"/>
                      <a:pt x="129" y="307"/>
                      <a:pt x="131" y="307"/>
                    </a:cubicBezTo>
                    <a:cubicBezTo>
                      <a:pt x="134" y="307"/>
                      <a:pt x="137" y="305"/>
                      <a:pt x="138" y="304"/>
                    </a:cubicBezTo>
                    <a:cubicBezTo>
                      <a:pt x="139" y="304"/>
                      <a:pt x="140" y="303"/>
                      <a:pt x="142" y="303"/>
                    </a:cubicBezTo>
                    <a:cubicBezTo>
                      <a:pt x="143" y="302"/>
                      <a:pt x="145" y="301"/>
                      <a:pt x="146" y="301"/>
                    </a:cubicBezTo>
                    <a:cubicBezTo>
                      <a:pt x="147" y="299"/>
                      <a:pt x="148" y="298"/>
                      <a:pt x="149" y="298"/>
                    </a:cubicBezTo>
                    <a:cubicBezTo>
                      <a:pt x="151" y="298"/>
                      <a:pt x="153" y="301"/>
                      <a:pt x="155" y="301"/>
                    </a:cubicBezTo>
                    <a:cubicBezTo>
                      <a:pt x="156" y="301"/>
                      <a:pt x="156" y="303"/>
                      <a:pt x="157" y="304"/>
                    </a:cubicBezTo>
                    <a:cubicBezTo>
                      <a:pt x="158" y="305"/>
                      <a:pt x="158" y="307"/>
                      <a:pt x="158" y="308"/>
                    </a:cubicBezTo>
                    <a:cubicBezTo>
                      <a:pt x="159" y="309"/>
                      <a:pt x="164" y="312"/>
                      <a:pt x="165" y="313"/>
                    </a:cubicBezTo>
                    <a:cubicBezTo>
                      <a:pt x="167" y="315"/>
                      <a:pt x="171" y="319"/>
                      <a:pt x="172" y="319"/>
                    </a:cubicBezTo>
                    <a:cubicBezTo>
                      <a:pt x="173" y="319"/>
                      <a:pt x="175" y="320"/>
                      <a:pt x="177" y="322"/>
                    </a:cubicBezTo>
                    <a:cubicBezTo>
                      <a:pt x="180" y="324"/>
                      <a:pt x="181" y="324"/>
                      <a:pt x="183" y="326"/>
                    </a:cubicBezTo>
                    <a:cubicBezTo>
                      <a:pt x="184" y="328"/>
                      <a:pt x="186" y="327"/>
                      <a:pt x="187" y="328"/>
                    </a:cubicBezTo>
                    <a:cubicBezTo>
                      <a:pt x="187" y="329"/>
                      <a:pt x="188" y="333"/>
                      <a:pt x="188" y="334"/>
                    </a:cubicBezTo>
                    <a:cubicBezTo>
                      <a:pt x="189" y="335"/>
                      <a:pt x="187" y="337"/>
                      <a:pt x="187" y="338"/>
                    </a:cubicBezTo>
                    <a:cubicBezTo>
                      <a:pt x="187" y="339"/>
                      <a:pt x="187" y="342"/>
                      <a:pt x="187" y="342"/>
                    </a:cubicBezTo>
                    <a:cubicBezTo>
                      <a:pt x="187" y="341"/>
                      <a:pt x="190" y="338"/>
                      <a:pt x="190" y="337"/>
                    </a:cubicBezTo>
                    <a:cubicBezTo>
                      <a:pt x="191" y="336"/>
                      <a:pt x="192" y="335"/>
                      <a:pt x="193" y="335"/>
                    </a:cubicBezTo>
                    <a:cubicBezTo>
                      <a:pt x="193" y="335"/>
                      <a:pt x="194" y="334"/>
                      <a:pt x="194" y="333"/>
                    </a:cubicBezTo>
                    <a:cubicBezTo>
                      <a:pt x="193" y="332"/>
                      <a:pt x="191" y="330"/>
                      <a:pt x="190" y="329"/>
                    </a:cubicBezTo>
                    <a:cubicBezTo>
                      <a:pt x="190" y="328"/>
                      <a:pt x="190" y="327"/>
                      <a:pt x="191" y="326"/>
                    </a:cubicBezTo>
                    <a:cubicBezTo>
                      <a:pt x="192" y="325"/>
                      <a:pt x="194" y="324"/>
                      <a:pt x="195" y="325"/>
                    </a:cubicBezTo>
                    <a:cubicBezTo>
                      <a:pt x="196" y="326"/>
                      <a:pt x="198" y="326"/>
                      <a:pt x="198" y="327"/>
                    </a:cubicBezTo>
                    <a:cubicBezTo>
                      <a:pt x="199" y="328"/>
                      <a:pt x="200" y="329"/>
                      <a:pt x="200" y="329"/>
                    </a:cubicBezTo>
                    <a:cubicBezTo>
                      <a:pt x="201" y="328"/>
                      <a:pt x="201" y="326"/>
                      <a:pt x="199" y="325"/>
                    </a:cubicBezTo>
                    <a:cubicBezTo>
                      <a:pt x="197" y="323"/>
                      <a:pt x="194" y="321"/>
                      <a:pt x="193" y="321"/>
                    </a:cubicBezTo>
                    <a:cubicBezTo>
                      <a:pt x="192" y="320"/>
                      <a:pt x="187" y="319"/>
                      <a:pt x="187" y="318"/>
                    </a:cubicBezTo>
                    <a:cubicBezTo>
                      <a:pt x="187" y="317"/>
                      <a:pt x="189" y="316"/>
                      <a:pt x="188" y="315"/>
                    </a:cubicBezTo>
                    <a:cubicBezTo>
                      <a:pt x="188" y="315"/>
                      <a:pt x="187" y="315"/>
                      <a:pt x="185" y="315"/>
                    </a:cubicBezTo>
                    <a:cubicBezTo>
                      <a:pt x="183" y="315"/>
                      <a:pt x="182" y="314"/>
                      <a:pt x="181" y="313"/>
                    </a:cubicBezTo>
                    <a:cubicBezTo>
                      <a:pt x="180" y="312"/>
                      <a:pt x="177" y="309"/>
                      <a:pt x="176" y="307"/>
                    </a:cubicBezTo>
                    <a:cubicBezTo>
                      <a:pt x="175" y="305"/>
                      <a:pt x="175" y="304"/>
                      <a:pt x="174" y="303"/>
                    </a:cubicBezTo>
                    <a:cubicBezTo>
                      <a:pt x="172" y="302"/>
                      <a:pt x="169" y="300"/>
                      <a:pt x="168" y="299"/>
                    </a:cubicBezTo>
                    <a:cubicBezTo>
                      <a:pt x="168" y="297"/>
                      <a:pt x="169" y="296"/>
                      <a:pt x="169" y="295"/>
                    </a:cubicBezTo>
                    <a:cubicBezTo>
                      <a:pt x="169" y="295"/>
                      <a:pt x="170" y="294"/>
                      <a:pt x="169" y="293"/>
                    </a:cubicBezTo>
                    <a:cubicBezTo>
                      <a:pt x="169" y="292"/>
                      <a:pt x="168" y="291"/>
                      <a:pt x="169" y="290"/>
                    </a:cubicBezTo>
                    <a:cubicBezTo>
                      <a:pt x="170" y="290"/>
                      <a:pt x="172" y="290"/>
                      <a:pt x="172" y="290"/>
                    </a:cubicBezTo>
                    <a:cubicBezTo>
                      <a:pt x="172" y="289"/>
                      <a:pt x="172" y="288"/>
                      <a:pt x="173" y="288"/>
                    </a:cubicBezTo>
                    <a:cubicBezTo>
                      <a:pt x="174" y="288"/>
                      <a:pt x="175" y="288"/>
                      <a:pt x="176" y="289"/>
                    </a:cubicBezTo>
                    <a:cubicBezTo>
                      <a:pt x="176" y="289"/>
                      <a:pt x="176" y="290"/>
                      <a:pt x="176" y="291"/>
                    </a:cubicBezTo>
                    <a:cubicBezTo>
                      <a:pt x="176" y="291"/>
                      <a:pt x="176" y="291"/>
                      <a:pt x="176" y="292"/>
                    </a:cubicBezTo>
                    <a:cubicBezTo>
                      <a:pt x="176" y="293"/>
                      <a:pt x="177" y="296"/>
                      <a:pt x="177" y="295"/>
                    </a:cubicBezTo>
                    <a:cubicBezTo>
                      <a:pt x="177" y="294"/>
                      <a:pt x="179" y="294"/>
                      <a:pt x="179" y="295"/>
                    </a:cubicBezTo>
                    <a:cubicBezTo>
                      <a:pt x="179" y="296"/>
                      <a:pt x="179" y="297"/>
                      <a:pt x="180" y="296"/>
                    </a:cubicBezTo>
                    <a:cubicBezTo>
                      <a:pt x="180" y="296"/>
                      <a:pt x="179" y="294"/>
                      <a:pt x="180" y="294"/>
                    </a:cubicBezTo>
                    <a:cubicBezTo>
                      <a:pt x="180" y="293"/>
                      <a:pt x="181" y="293"/>
                      <a:pt x="182" y="294"/>
                    </a:cubicBezTo>
                    <a:cubicBezTo>
                      <a:pt x="182" y="296"/>
                      <a:pt x="183" y="297"/>
                      <a:pt x="184" y="298"/>
                    </a:cubicBezTo>
                    <a:cubicBezTo>
                      <a:pt x="185" y="299"/>
                      <a:pt x="186" y="301"/>
                      <a:pt x="187" y="302"/>
                    </a:cubicBezTo>
                    <a:cubicBezTo>
                      <a:pt x="189" y="303"/>
                      <a:pt x="189" y="304"/>
                      <a:pt x="190" y="304"/>
                    </a:cubicBezTo>
                    <a:cubicBezTo>
                      <a:pt x="192" y="305"/>
                      <a:pt x="192" y="305"/>
                      <a:pt x="195" y="307"/>
                    </a:cubicBezTo>
                    <a:cubicBezTo>
                      <a:pt x="196" y="308"/>
                      <a:pt x="199" y="310"/>
                      <a:pt x="201" y="311"/>
                    </a:cubicBezTo>
                    <a:cubicBezTo>
                      <a:pt x="202" y="312"/>
                      <a:pt x="202" y="312"/>
                      <a:pt x="203" y="313"/>
                    </a:cubicBezTo>
                    <a:cubicBezTo>
                      <a:pt x="204" y="314"/>
                      <a:pt x="205" y="315"/>
                      <a:pt x="206" y="315"/>
                    </a:cubicBezTo>
                    <a:cubicBezTo>
                      <a:pt x="207" y="316"/>
                      <a:pt x="207" y="316"/>
                      <a:pt x="207" y="316"/>
                    </a:cubicBezTo>
                    <a:cubicBezTo>
                      <a:pt x="206" y="318"/>
                      <a:pt x="206" y="322"/>
                      <a:pt x="206" y="324"/>
                    </a:cubicBezTo>
                    <a:cubicBezTo>
                      <a:pt x="207" y="326"/>
                      <a:pt x="207" y="327"/>
                      <a:pt x="208" y="327"/>
                    </a:cubicBezTo>
                    <a:cubicBezTo>
                      <a:pt x="209" y="327"/>
                      <a:pt x="209" y="327"/>
                      <a:pt x="209" y="329"/>
                    </a:cubicBezTo>
                    <a:cubicBezTo>
                      <a:pt x="210" y="330"/>
                      <a:pt x="210" y="330"/>
                      <a:pt x="210" y="331"/>
                    </a:cubicBezTo>
                    <a:cubicBezTo>
                      <a:pt x="211" y="331"/>
                      <a:pt x="212" y="332"/>
                      <a:pt x="212" y="333"/>
                    </a:cubicBezTo>
                    <a:cubicBezTo>
                      <a:pt x="214" y="334"/>
                      <a:pt x="215" y="334"/>
                      <a:pt x="215" y="335"/>
                    </a:cubicBezTo>
                    <a:cubicBezTo>
                      <a:pt x="215" y="337"/>
                      <a:pt x="216" y="340"/>
                      <a:pt x="216" y="341"/>
                    </a:cubicBezTo>
                    <a:cubicBezTo>
                      <a:pt x="216" y="342"/>
                      <a:pt x="217" y="343"/>
                      <a:pt x="218" y="344"/>
                    </a:cubicBezTo>
                    <a:cubicBezTo>
                      <a:pt x="219" y="345"/>
                      <a:pt x="219" y="345"/>
                      <a:pt x="218" y="346"/>
                    </a:cubicBezTo>
                    <a:cubicBezTo>
                      <a:pt x="218" y="346"/>
                      <a:pt x="217" y="348"/>
                      <a:pt x="218" y="348"/>
                    </a:cubicBezTo>
                    <a:cubicBezTo>
                      <a:pt x="219" y="349"/>
                      <a:pt x="219" y="348"/>
                      <a:pt x="220" y="348"/>
                    </a:cubicBezTo>
                    <a:cubicBezTo>
                      <a:pt x="221" y="348"/>
                      <a:pt x="221" y="348"/>
                      <a:pt x="221" y="349"/>
                    </a:cubicBezTo>
                    <a:cubicBezTo>
                      <a:pt x="222" y="350"/>
                      <a:pt x="222" y="351"/>
                      <a:pt x="223" y="351"/>
                    </a:cubicBezTo>
                    <a:cubicBezTo>
                      <a:pt x="223" y="350"/>
                      <a:pt x="224" y="349"/>
                      <a:pt x="224" y="350"/>
                    </a:cubicBezTo>
                    <a:cubicBezTo>
                      <a:pt x="225" y="350"/>
                      <a:pt x="226" y="352"/>
                      <a:pt x="226" y="351"/>
                    </a:cubicBezTo>
                    <a:cubicBezTo>
                      <a:pt x="226" y="350"/>
                      <a:pt x="227" y="350"/>
                      <a:pt x="226" y="348"/>
                    </a:cubicBezTo>
                    <a:cubicBezTo>
                      <a:pt x="225" y="347"/>
                      <a:pt x="226" y="347"/>
                      <a:pt x="225" y="345"/>
                    </a:cubicBezTo>
                    <a:cubicBezTo>
                      <a:pt x="225" y="344"/>
                      <a:pt x="226" y="345"/>
                      <a:pt x="227" y="345"/>
                    </a:cubicBezTo>
                    <a:cubicBezTo>
                      <a:pt x="228" y="345"/>
                      <a:pt x="230" y="346"/>
                      <a:pt x="229" y="345"/>
                    </a:cubicBezTo>
                    <a:cubicBezTo>
                      <a:pt x="228" y="343"/>
                      <a:pt x="227" y="343"/>
                      <a:pt x="227" y="342"/>
                    </a:cubicBezTo>
                    <a:cubicBezTo>
                      <a:pt x="226" y="341"/>
                      <a:pt x="227" y="342"/>
                      <a:pt x="227" y="341"/>
                    </a:cubicBezTo>
                    <a:cubicBezTo>
                      <a:pt x="228" y="341"/>
                      <a:pt x="228" y="341"/>
                      <a:pt x="229" y="341"/>
                    </a:cubicBezTo>
                    <a:cubicBezTo>
                      <a:pt x="230" y="342"/>
                      <a:pt x="231" y="343"/>
                      <a:pt x="231" y="343"/>
                    </a:cubicBezTo>
                    <a:cubicBezTo>
                      <a:pt x="231" y="342"/>
                      <a:pt x="231" y="342"/>
                      <a:pt x="231" y="341"/>
                    </a:cubicBezTo>
                    <a:cubicBezTo>
                      <a:pt x="231" y="341"/>
                      <a:pt x="231" y="340"/>
                      <a:pt x="232" y="340"/>
                    </a:cubicBezTo>
                    <a:cubicBezTo>
                      <a:pt x="233" y="341"/>
                      <a:pt x="234" y="342"/>
                      <a:pt x="234" y="341"/>
                    </a:cubicBezTo>
                    <a:cubicBezTo>
                      <a:pt x="234" y="341"/>
                      <a:pt x="234" y="341"/>
                      <a:pt x="233" y="339"/>
                    </a:cubicBezTo>
                    <a:cubicBezTo>
                      <a:pt x="232" y="337"/>
                      <a:pt x="233" y="338"/>
                      <a:pt x="231" y="337"/>
                    </a:cubicBezTo>
                    <a:cubicBezTo>
                      <a:pt x="229" y="336"/>
                      <a:pt x="227" y="335"/>
                      <a:pt x="227" y="334"/>
                    </a:cubicBezTo>
                    <a:cubicBezTo>
                      <a:pt x="227" y="333"/>
                      <a:pt x="229" y="334"/>
                      <a:pt x="227" y="333"/>
                    </a:cubicBezTo>
                    <a:cubicBezTo>
                      <a:pt x="226" y="331"/>
                      <a:pt x="224" y="330"/>
                      <a:pt x="224" y="328"/>
                    </a:cubicBezTo>
                    <a:cubicBezTo>
                      <a:pt x="223" y="326"/>
                      <a:pt x="224" y="325"/>
                      <a:pt x="224" y="325"/>
                    </a:cubicBezTo>
                    <a:cubicBezTo>
                      <a:pt x="225" y="325"/>
                      <a:pt x="226" y="325"/>
                      <a:pt x="227" y="327"/>
                    </a:cubicBezTo>
                    <a:cubicBezTo>
                      <a:pt x="228" y="328"/>
                      <a:pt x="229" y="328"/>
                      <a:pt x="229" y="328"/>
                    </a:cubicBezTo>
                    <a:cubicBezTo>
                      <a:pt x="229" y="327"/>
                      <a:pt x="229" y="326"/>
                      <a:pt x="230" y="327"/>
                    </a:cubicBezTo>
                    <a:cubicBezTo>
                      <a:pt x="231" y="327"/>
                      <a:pt x="232" y="328"/>
                      <a:pt x="231" y="327"/>
                    </a:cubicBezTo>
                    <a:cubicBezTo>
                      <a:pt x="231" y="327"/>
                      <a:pt x="229" y="326"/>
                      <a:pt x="231" y="326"/>
                    </a:cubicBezTo>
                    <a:cubicBezTo>
                      <a:pt x="232" y="326"/>
                      <a:pt x="235" y="328"/>
                      <a:pt x="233" y="326"/>
                    </a:cubicBezTo>
                    <a:cubicBezTo>
                      <a:pt x="232" y="325"/>
                      <a:pt x="229" y="325"/>
                      <a:pt x="231" y="323"/>
                    </a:cubicBezTo>
                    <a:cubicBezTo>
                      <a:pt x="232" y="322"/>
                      <a:pt x="232" y="323"/>
                      <a:pt x="233" y="322"/>
                    </a:cubicBezTo>
                    <a:cubicBezTo>
                      <a:pt x="234" y="322"/>
                      <a:pt x="235" y="321"/>
                      <a:pt x="235" y="322"/>
                    </a:cubicBezTo>
                    <a:cubicBezTo>
                      <a:pt x="235" y="322"/>
                      <a:pt x="234" y="325"/>
                      <a:pt x="235" y="324"/>
                    </a:cubicBezTo>
                    <a:cubicBezTo>
                      <a:pt x="236" y="323"/>
                      <a:pt x="236" y="322"/>
                      <a:pt x="238" y="322"/>
                    </a:cubicBezTo>
                    <a:cubicBezTo>
                      <a:pt x="240" y="322"/>
                      <a:pt x="241" y="322"/>
                      <a:pt x="242" y="323"/>
                    </a:cubicBezTo>
                    <a:cubicBezTo>
                      <a:pt x="243" y="323"/>
                      <a:pt x="243" y="324"/>
                      <a:pt x="243" y="324"/>
                    </a:cubicBezTo>
                    <a:cubicBezTo>
                      <a:pt x="244" y="324"/>
                      <a:pt x="244" y="324"/>
                      <a:pt x="246" y="324"/>
                    </a:cubicBezTo>
                    <a:cubicBezTo>
                      <a:pt x="248" y="324"/>
                      <a:pt x="250" y="323"/>
                      <a:pt x="251" y="322"/>
                    </a:cubicBezTo>
                    <a:cubicBezTo>
                      <a:pt x="252" y="321"/>
                      <a:pt x="256" y="321"/>
                      <a:pt x="257" y="321"/>
                    </a:cubicBezTo>
                    <a:cubicBezTo>
                      <a:pt x="258" y="321"/>
                      <a:pt x="259" y="321"/>
                      <a:pt x="259" y="320"/>
                    </a:cubicBezTo>
                    <a:cubicBezTo>
                      <a:pt x="259" y="320"/>
                      <a:pt x="260" y="320"/>
                      <a:pt x="258" y="319"/>
                    </a:cubicBezTo>
                    <a:cubicBezTo>
                      <a:pt x="256" y="318"/>
                      <a:pt x="254" y="318"/>
                      <a:pt x="254" y="316"/>
                    </a:cubicBezTo>
                    <a:cubicBezTo>
                      <a:pt x="254" y="315"/>
                      <a:pt x="253" y="315"/>
                      <a:pt x="253" y="315"/>
                    </a:cubicBezTo>
                    <a:cubicBezTo>
                      <a:pt x="253" y="313"/>
                      <a:pt x="253" y="313"/>
                      <a:pt x="253" y="312"/>
                    </a:cubicBezTo>
                    <a:cubicBezTo>
                      <a:pt x="252" y="312"/>
                      <a:pt x="253" y="309"/>
                      <a:pt x="254" y="308"/>
                    </a:cubicBezTo>
                    <a:cubicBezTo>
                      <a:pt x="254" y="306"/>
                      <a:pt x="255" y="306"/>
                      <a:pt x="256" y="305"/>
                    </a:cubicBezTo>
                    <a:cubicBezTo>
                      <a:pt x="256" y="304"/>
                      <a:pt x="257" y="304"/>
                      <a:pt x="257" y="303"/>
                    </a:cubicBezTo>
                    <a:cubicBezTo>
                      <a:pt x="257" y="301"/>
                      <a:pt x="257" y="299"/>
                      <a:pt x="258" y="298"/>
                    </a:cubicBezTo>
                    <a:cubicBezTo>
                      <a:pt x="258" y="296"/>
                      <a:pt x="258" y="295"/>
                      <a:pt x="259" y="295"/>
                    </a:cubicBezTo>
                    <a:cubicBezTo>
                      <a:pt x="260" y="294"/>
                      <a:pt x="261" y="295"/>
                      <a:pt x="263" y="294"/>
                    </a:cubicBezTo>
                    <a:cubicBezTo>
                      <a:pt x="263" y="293"/>
                      <a:pt x="264" y="293"/>
                      <a:pt x="264" y="292"/>
                    </a:cubicBezTo>
                    <a:cubicBezTo>
                      <a:pt x="264" y="291"/>
                      <a:pt x="264" y="291"/>
                      <a:pt x="264" y="290"/>
                    </a:cubicBezTo>
                    <a:cubicBezTo>
                      <a:pt x="263" y="289"/>
                      <a:pt x="262" y="289"/>
                      <a:pt x="263" y="289"/>
                    </a:cubicBezTo>
                    <a:cubicBezTo>
                      <a:pt x="264" y="288"/>
                      <a:pt x="266" y="286"/>
                      <a:pt x="268" y="285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9" y="284"/>
                      <a:pt x="269" y="282"/>
                      <a:pt x="271" y="282"/>
                    </a:cubicBezTo>
                    <a:cubicBezTo>
                      <a:pt x="273" y="282"/>
                      <a:pt x="274" y="282"/>
                      <a:pt x="274" y="283"/>
                    </a:cubicBezTo>
                    <a:cubicBezTo>
                      <a:pt x="275" y="284"/>
                      <a:pt x="275" y="285"/>
                      <a:pt x="277" y="285"/>
                    </a:cubicBezTo>
                    <a:cubicBezTo>
                      <a:pt x="279" y="285"/>
                      <a:pt x="280" y="286"/>
                      <a:pt x="282" y="286"/>
                    </a:cubicBezTo>
                    <a:cubicBezTo>
                      <a:pt x="284" y="286"/>
                      <a:pt x="287" y="286"/>
                      <a:pt x="287" y="286"/>
                    </a:cubicBezTo>
                    <a:cubicBezTo>
                      <a:pt x="287" y="287"/>
                      <a:pt x="282" y="289"/>
                      <a:pt x="281" y="289"/>
                    </a:cubicBezTo>
                    <a:cubicBezTo>
                      <a:pt x="280" y="290"/>
                      <a:pt x="279" y="290"/>
                      <a:pt x="281" y="291"/>
                    </a:cubicBezTo>
                    <a:cubicBezTo>
                      <a:pt x="282" y="291"/>
                      <a:pt x="285" y="292"/>
                      <a:pt x="285" y="293"/>
                    </a:cubicBezTo>
                    <a:cubicBezTo>
                      <a:pt x="285" y="294"/>
                      <a:pt x="283" y="295"/>
                      <a:pt x="284" y="296"/>
                    </a:cubicBezTo>
                    <a:cubicBezTo>
                      <a:pt x="285" y="297"/>
                      <a:pt x="287" y="298"/>
                      <a:pt x="288" y="298"/>
                    </a:cubicBezTo>
                    <a:cubicBezTo>
                      <a:pt x="288" y="297"/>
                      <a:pt x="290" y="295"/>
                      <a:pt x="292" y="295"/>
                    </a:cubicBezTo>
                    <a:cubicBezTo>
                      <a:pt x="293" y="295"/>
                      <a:pt x="295" y="293"/>
                      <a:pt x="297" y="293"/>
                    </a:cubicBezTo>
                    <a:cubicBezTo>
                      <a:pt x="299" y="293"/>
                      <a:pt x="302" y="293"/>
                      <a:pt x="302" y="293"/>
                    </a:cubicBezTo>
                    <a:cubicBezTo>
                      <a:pt x="303" y="292"/>
                      <a:pt x="304" y="292"/>
                      <a:pt x="303" y="292"/>
                    </a:cubicBezTo>
                    <a:cubicBezTo>
                      <a:pt x="303" y="291"/>
                      <a:pt x="305" y="291"/>
                      <a:pt x="304" y="291"/>
                    </a:cubicBezTo>
                    <a:cubicBezTo>
                      <a:pt x="303" y="290"/>
                      <a:pt x="301" y="290"/>
                      <a:pt x="300" y="290"/>
                    </a:cubicBezTo>
                    <a:cubicBezTo>
                      <a:pt x="299" y="290"/>
                      <a:pt x="296" y="292"/>
                      <a:pt x="295" y="291"/>
                    </a:cubicBezTo>
                    <a:cubicBezTo>
                      <a:pt x="293" y="289"/>
                      <a:pt x="292" y="288"/>
                      <a:pt x="293" y="287"/>
                    </a:cubicBezTo>
                    <a:cubicBezTo>
                      <a:pt x="294" y="285"/>
                      <a:pt x="296" y="283"/>
                      <a:pt x="297" y="283"/>
                    </a:cubicBezTo>
                    <a:cubicBezTo>
                      <a:pt x="299" y="282"/>
                      <a:pt x="302" y="282"/>
                      <a:pt x="304" y="281"/>
                    </a:cubicBezTo>
                    <a:cubicBezTo>
                      <a:pt x="306" y="280"/>
                      <a:pt x="308" y="279"/>
                      <a:pt x="311" y="278"/>
                    </a:cubicBezTo>
                    <a:cubicBezTo>
                      <a:pt x="311" y="278"/>
                      <a:pt x="312" y="278"/>
                      <a:pt x="312" y="278"/>
                    </a:cubicBezTo>
                    <a:cubicBezTo>
                      <a:pt x="315" y="278"/>
                      <a:pt x="317" y="278"/>
                      <a:pt x="316" y="279"/>
                    </a:cubicBezTo>
                    <a:cubicBezTo>
                      <a:pt x="315" y="279"/>
                      <a:pt x="312" y="282"/>
                      <a:pt x="311" y="282"/>
                    </a:cubicBezTo>
                    <a:cubicBezTo>
                      <a:pt x="310" y="282"/>
                      <a:pt x="310" y="283"/>
                      <a:pt x="312" y="284"/>
                    </a:cubicBezTo>
                    <a:cubicBezTo>
                      <a:pt x="313" y="284"/>
                      <a:pt x="313" y="286"/>
                      <a:pt x="312" y="286"/>
                    </a:cubicBezTo>
                    <a:cubicBezTo>
                      <a:pt x="311" y="286"/>
                      <a:pt x="309" y="288"/>
                      <a:pt x="308" y="289"/>
                    </a:cubicBezTo>
                    <a:cubicBezTo>
                      <a:pt x="308" y="291"/>
                      <a:pt x="308" y="291"/>
                      <a:pt x="307" y="292"/>
                    </a:cubicBezTo>
                    <a:cubicBezTo>
                      <a:pt x="305" y="292"/>
                      <a:pt x="305" y="292"/>
                      <a:pt x="305" y="292"/>
                    </a:cubicBezTo>
                    <a:cubicBezTo>
                      <a:pt x="304" y="293"/>
                      <a:pt x="303" y="293"/>
                      <a:pt x="305" y="294"/>
                    </a:cubicBezTo>
                    <a:cubicBezTo>
                      <a:pt x="306" y="294"/>
                      <a:pt x="305" y="295"/>
                      <a:pt x="306" y="296"/>
                    </a:cubicBezTo>
                    <a:cubicBezTo>
                      <a:pt x="307" y="296"/>
                      <a:pt x="310" y="296"/>
                      <a:pt x="311" y="297"/>
                    </a:cubicBezTo>
                    <a:cubicBezTo>
                      <a:pt x="312" y="298"/>
                      <a:pt x="317" y="301"/>
                      <a:pt x="318" y="303"/>
                    </a:cubicBezTo>
                    <a:cubicBezTo>
                      <a:pt x="319" y="303"/>
                      <a:pt x="320" y="304"/>
                      <a:pt x="321" y="304"/>
                    </a:cubicBezTo>
                    <a:cubicBezTo>
                      <a:pt x="322" y="306"/>
                      <a:pt x="323" y="307"/>
                      <a:pt x="324" y="307"/>
                    </a:cubicBezTo>
                    <a:cubicBezTo>
                      <a:pt x="326" y="308"/>
                      <a:pt x="330" y="311"/>
                      <a:pt x="331" y="312"/>
                    </a:cubicBezTo>
                    <a:cubicBezTo>
                      <a:pt x="331" y="313"/>
                      <a:pt x="331" y="316"/>
                      <a:pt x="331" y="317"/>
                    </a:cubicBezTo>
                    <a:cubicBezTo>
                      <a:pt x="331" y="318"/>
                      <a:pt x="330" y="318"/>
                      <a:pt x="330" y="318"/>
                    </a:cubicBezTo>
                    <a:cubicBezTo>
                      <a:pt x="329" y="319"/>
                      <a:pt x="324" y="322"/>
                      <a:pt x="323" y="322"/>
                    </a:cubicBezTo>
                    <a:cubicBezTo>
                      <a:pt x="321" y="322"/>
                      <a:pt x="318" y="321"/>
                      <a:pt x="317" y="321"/>
                    </a:cubicBezTo>
                    <a:cubicBezTo>
                      <a:pt x="315" y="321"/>
                      <a:pt x="309" y="321"/>
                      <a:pt x="308" y="321"/>
                    </a:cubicBezTo>
                    <a:cubicBezTo>
                      <a:pt x="306" y="321"/>
                      <a:pt x="304" y="319"/>
                      <a:pt x="304" y="319"/>
                    </a:cubicBezTo>
                    <a:cubicBezTo>
                      <a:pt x="303" y="319"/>
                      <a:pt x="303" y="320"/>
                      <a:pt x="301" y="319"/>
                    </a:cubicBezTo>
                    <a:cubicBezTo>
                      <a:pt x="300" y="319"/>
                      <a:pt x="301" y="318"/>
                      <a:pt x="299" y="317"/>
                    </a:cubicBezTo>
                    <a:cubicBezTo>
                      <a:pt x="297" y="317"/>
                      <a:pt x="296" y="317"/>
                      <a:pt x="295" y="316"/>
                    </a:cubicBezTo>
                    <a:cubicBezTo>
                      <a:pt x="294" y="315"/>
                      <a:pt x="294" y="314"/>
                      <a:pt x="293" y="314"/>
                    </a:cubicBezTo>
                    <a:cubicBezTo>
                      <a:pt x="293" y="315"/>
                      <a:pt x="284" y="314"/>
                      <a:pt x="283" y="315"/>
                    </a:cubicBezTo>
                    <a:cubicBezTo>
                      <a:pt x="281" y="315"/>
                      <a:pt x="276" y="319"/>
                      <a:pt x="274" y="320"/>
                    </a:cubicBezTo>
                    <a:cubicBezTo>
                      <a:pt x="272" y="320"/>
                      <a:pt x="266" y="320"/>
                      <a:pt x="264" y="320"/>
                    </a:cubicBezTo>
                    <a:cubicBezTo>
                      <a:pt x="262" y="320"/>
                      <a:pt x="261" y="320"/>
                      <a:pt x="261" y="320"/>
                    </a:cubicBezTo>
                    <a:cubicBezTo>
                      <a:pt x="260" y="321"/>
                      <a:pt x="259" y="321"/>
                      <a:pt x="260" y="321"/>
                    </a:cubicBezTo>
                    <a:cubicBezTo>
                      <a:pt x="261" y="322"/>
                      <a:pt x="262" y="322"/>
                      <a:pt x="261" y="323"/>
                    </a:cubicBezTo>
                    <a:cubicBezTo>
                      <a:pt x="260" y="323"/>
                      <a:pt x="259" y="323"/>
                      <a:pt x="259" y="323"/>
                    </a:cubicBezTo>
                    <a:cubicBezTo>
                      <a:pt x="259" y="324"/>
                      <a:pt x="259" y="325"/>
                      <a:pt x="259" y="325"/>
                    </a:cubicBezTo>
                    <a:cubicBezTo>
                      <a:pt x="258" y="325"/>
                      <a:pt x="253" y="324"/>
                      <a:pt x="252" y="325"/>
                    </a:cubicBezTo>
                    <a:cubicBezTo>
                      <a:pt x="251" y="325"/>
                      <a:pt x="250" y="325"/>
                      <a:pt x="249" y="325"/>
                    </a:cubicBezTo>
                    <a:cubicBezTo>
                      <a:pt x="248" y="325"/>
                      <a:pt x="245" y="325"/>
                      <a:pt x="245" y="325"/>
                    </a:cubicBezTo>
                    <a:cubicBezTo>
                      <a:pt x="244" y="325"/>
                      <a:pt x="245" y="327"/>
                      <a:pt x="244" y="328"/>
                    </a:cubicBezTo>
                    <a:cubicBezTo>
                      <a:pt x="243" y="329"/>
                      <a:pt x="242" y="330"/>
                      <a:pt x="243" y="331"/>
                    </a:cubicBezTo>
                    <a:cubicBezTo>
                      <a:pt x="243" y="331"/>
                      <a:pt x="244" y="332"/>
                      <a:pt x="245" y="332"/>
                    </a:cubicBezTo>
                    <a:cubicBezTo>
                      <a:pt x="245" y="331"/>
                      <a:pt x="247" y="330"/>
                      <a:pt x="247" y="331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3"/>
                      <a:pt x="244" y="334"/>
                      <a:pt x="245" y="334"/>
                    </a:cubicBezTo>
                    <a:cubicBezTo>
                      <a:pt x="245" y="334"/>
                      <a:pt x="246" y="334"/>
                      <a:pt x="247" y="334"/>
                    </a:cubicBezTo>
                    <a:cubicBezTo>
                      <a:pt x="247" y="334"/>
                      <a:pt x="247" y="335"/>
                      <a:pt x="247" y="336"/>
                    </a:cubicBezTo>
                    <a:cubicBezTo>
                      <a:pt x="247" y="337"/>
                      <a:pt x="249" y="338"/>
                      <a:pt x="247" y="338"/>
                    </a:cubicBezTo>
                    <a:cubicBezTo>
                      <a:pt x="245" y="338"/>
                      <a:pt x="245" y="336"/>
                      <a:pt x="245" y="337"/>
                    </a:cubicBezTo>
                    <a:cubicBezTo>
                      <a:pt x="244" y="338"/>
                      <a:pt x="244" y="339"/>
                      <a:pt x="244" y="340"/>
                    </a:cubicBezTo>
                    <a:cubicBezTo>
                      <a:pt x="245" y="340"/>
                      <a:pt x="245" y="340"/>
                      <a:pt x="246" y="340"/>
                    </a:cubicBezTo>
                    <a:cubicBezTo>
                      <a:pt x="247" y="341"/>
                      <a:pt x="246" y="341"/>
                      <a:pt x="246" y="342"/>
                    </a:cubicBezTo>
                    <a:cubicBezTo>
                      <a:pt x="246" y="343"/>
                      <a:pt x="244" y="343"/>
                      <a:pt x="247" y="344"/>
                    </a:cubicBezTo>
                    <a:cubicBezTo>
                      <a:pt x="250" y="345"/>
                      <a:pt x="250" y="345"/>
                      <a:pt x="250" y="346"/>
                    </a:cubicBezTo>
                    <a:cubicBezTo>
                      <a:pt x="251" y="346"/>
                      <a:pt x="251" y="347"/>
                      <a:pt x="250" y="347"/>
                    </a:cubicBezTo>
                    <a:cubicBezTo>
                      <a:pt x="249" y="348"/>
                      <a:pt x="248" y="349"/>
                      <a:pt x="249" y="349"/>
                    </a:cubicBezTo>
                    <a:cubicBezTo>
                      <a:pt x="249" y="349"/>
                      <a:pt x="251" y="348"/>
                      <a:pt x="251" y="348"/>
                    </a:cubicBezTo>
                    <a:cubicBezTo>
                      <a:pt x="252" y="348"/>
                      <a:pt x="253" y="349"/>
                      <a:pt x="252" y="349"/>
                    </a:cubicBezTo>
                    <a:cubicBezTo>
                      <a:pt x="251" y="349"/>
                      <a:pt x="249" y="350"/>
                      <a:pt x="250" y="350"/>
                    </a:cubicBezTo>
                    <a:cubicBezTo>
                      <a:pt x="251" y="350"/>
                      <a:pt x="253" y="349"/>
                      <a:pt x="253" y="349"/>
                    </a:cubicBezTo>
                    <a:cubicBezTo>
                      <a:pt x="253" y="349"/>
                      <a:pt x="253" y="351"/>
                      <a:pt x="253" y="352"/>
                    </a:cubicBezTo>
                    <a:cubicBezTo>
                      <a:pt x="252" y="353"/>
                      <a:pt x="251" y="355"/>
                      <a:pt x="252" y="354"/>
                    </a:cubicBezTo>
                    <a:cubicBezTo>
                      <a:pt x="253" y="354"/>
                      <a:pt x="254" y="355"/>
                      <a:pt x="254" y="353"/>
                    </a:cubicBezTo>
                    <a:cubicBezTo>
                      <a:pt x="255" y="351"/>
                      <a:pt x="254" y="350"/>
                      <a:pt x="256" y="350"/>
                    </a:cubicBezTo>
                    <a:cubicBezTo>
                      <a:pt x="257" y="349"/>
                      <a:pt x="260" y="352"/>
                      <a:pt x="261" y="353"/>
                    </a:cubicBezTo>
                    <a:cubicBezTo>
                      <a:pt x="263" y="353"/>
                      <a:pt x="267" y="353"/>
                      <a:pt x="268" y="352"/>
                    </a:cubicBezTo>
                    <a:cubicBezTo>
                      <a:pt x="268" y="350"/>
                      <a:pt x="267" y="348"/>
                      <a:pt x="271" y="350"/>
                    </a:cubicBezTo>
                    <a:cubicBezTo>
                      <a:pt x="274" y="351"/>
                      <a:pt x="278" y="355"/>
                      <a:pt x="280" y="354"/>
                    </a:cubicBezTo>
                    <a:cubicBezTo>
                      <a:pt x="282" y="354"/>
                      <a:pt x="288" y="352"/>
                      <a:pt x="289" y="351"/>
                    </a:cubicBezTo>
                    <a:cubicBezTo>
                      <a:pt x="290" y="349"/>
                      <a:pt x="291" y="349"/>
                      <a:pt x="293" y="349"/>
                    </a:cubicBezTo>
                    <a:cubicBezTo>
                      <a:pt x="295" y="350"/>
                      <a:pt x="295" y="351"/>
                      <a:pt x="296" y="350"/>
                    </a:cubicBezTo>
                    <a:cubicBezTo>
                      <a:pt x="297" y="349"/>
                      <a:pt x="299" y="349"/>
                      <a:pt x="299" y="349"/>
                    </a:cubicBezTo>
                    <a:cubicBezTo>
                      <a:pt x="299" y="350"/>
                      <a:pt x="299" y="351"/>
                      <a:pt x="298" y="352"/>
                    </a:cubicBezTo>
                    <a:cubicBezTo>
                      <a:pt x="298" y="352"/>
                      <a:pt x="299" y="353"/>
                      <a:pt x="299" y="354"/>
                    </a:cubicBezTo>
                    <a:cubicBezTo>
                      <a:pt x="299" y="354"/>
                      <a:pt x="299" y="354"/>
                      <a:pt x="298" y="355"/>
                    </a:cubicBezTo>
                    <a:cubicBezTo>
                      <a:pt x="298" y="355"/>
                      <a:pt x="298" y="355"/>
                      <a:pt x="297" y="355"/>
                    </a:cubicBezTo>
                    <a:cubicBezTo>
                      <a:pt x="297" y="357"/>
                      <a:pt x="298" y="357"/>
                      <a:pt x="298" y="358"/>
                    </a:cubicBezTo>
                    <a:cubicBezTo>
                      <a:pt x="298" y="360"/>
                      <a:pt x="298" y="362"/>
                      <a:pt x="298" y="363"/>
                    </a:cubicBezTo>
                    <a:cubicBezTo>
                      <a:pt x="298" y="363"/>
                      <a:pt x="298" y="364"/>
                      <a:pt x="297" y="364"/>
                    </a:cubicBezTo>
                    <a:cubicBezTo>
                      <a:pt x="296" y="365"/>
                      <a:pt x="295" y="370"/>
                      <a:pt x="294" y="371"/>
                    </a:cubicBezTo>
                    <a:cubicBezTo>
                      <a:pt x="294" y="372"/>
                      <a:pt x="294" y="372"/>
                      <a:pt x="293" y="373"/>
                    </a:cubicBezTo>
                    <a:cubicBezTo>
                      <a:pt x="293" y="373"/>
                      <a:pt x="293" y="374"/>
                      <a:pt x="292" y="375"/>
                    </a:cubicBezTo>
                    <a:cubicBezTo>
                      <a:pt x="291" y="377"/>
                      <a:pt x="290" y="380"/>
                      <a:pt x="290" y="381"/>
                    </a:cubicBezTo>
                    <a:cubicBezTo>
                      <a:pt x="290" y="382"/>
                      <a:pt x="289" y="383"/>
                      <a:pt x="288" y="384"/>
                    </a:cubicBezTo>
                    <a:cubicBezTo>
                      <a:pt x="287" y="384"/>
                      <a:pt x="287" y="385"/>
                      <a:pt x="286" y="385"/>
                    </a:cubicBezTo>
                    <a:cubicBezTo>
                      <a:pt x="285" y="385"/>
                      <a:pt x="283" y="385"/>
                      <a:pt x="282" y="385"/>
                    </a:cubicBezTo>
                    <a:cubicBezTo>
                      <a:pt x="281" y="385"/>
                      <a:pt x="279" y="386"/>
                      <a:pt x="278" y="385"/>
                    </a:cubicBezTo>
                    <a:cubicBezTo>
                      <a:pt x="278" y="385"/>
                      <a:pt x="276" y="383"/>
                      <a:pt x="271" y="383"/>
                    </a:cubicBezTo>
                    <a:cubicBezTo>
                      <a:pt x="269" y="383"/>
                      <a:pt x="268" y="383"/>
                      <a:pt x="265" y="385"/>
                    </a:cubicBezTo>
                    <a:cubicBezTo>
                      <a:pt x="262" y="387"/>
                      <a:pt x="260" y="388"/>
                      <a:pt x="258" y="387"/>
                    </a:cubicBezTo>
                    <a:cubicBezTo>
                      <a:pt x="255" y="386"/>
                      <a:pt x="244" y="384"/>
                      <a:pt x="241" y="383"/>
                    </a:cubicBezTo>
                    <a:cubicBezTo>
                      <a:pt x="239" y="383"/>
                      <a:pt x="238" y="382"/>
                      <a:pt x="238" y="382"/>
                    </a:cubicBezTo>
                    <a:cubicBezTo>
                      <a:pt x="237" y="381"/>
                      <a:pt x="237" y="381"/>
                      <a:pt x="236" y="381"/>
                    </a:cubicBezTo>
                    <a:cubicBezTo>
                      <a:pt x="234" y="380"/>
                      <a:pt x="230" y="380"/>
                      <a:pt x="228" y="379"/>
                    </a:cubicBezTo>
                    <a:cubicBezTo>
                      <a:pt x="226" y="377"/>
                      <a:pt x="225" y="374"/>
                      <a:pt x="219" y="375"/>
                    </a:cubicBezTo>
                    <a:cubicBezTo>
                      <a:pt x="212" y="375"/>
                      <a:pt x="209" y="379"/>
                      <a:pt x="208" y="381"/>
                    </a:cubicBezTo>
                    <a:cubicBezTo>
                      <a:pt x="208" y="383"/>
                      <a:pt x="210" y="385"/>
                      <a:pt x="209" y="386"/>
                    </a:cubicBezTo>
                    <a:cubicBezTo>
                      <a:pt x="208" y="387"/>
                      <a:pt x="207" y="391"/>
                      <a:pt x="204" y="391"/>
                    </a:cubicBezTo>
                    <a:cubicBezTo>
                      <a:pt x="202" y="390"/>
                      <a:pt x="197" y="387"/>
                      <a:pt x="193" y="386"/>
                    </a:cubicBezTo>
                    <a:cubicBezTo>
                      <a:pt x="189" y="385"/>
                      <a:pt x="187" y="386"/>
                      <a:pt x="185" y="384"/>
                    </a:cubicBezTo>
                    <a:cubicBezTo>
                      <a:pt x="184" y="381"/>
                      <a:pt x="185" y="380"/>
                      <a:pt x="183" y="379"/>
                    </a:cubicBezTo>
                    <a:cubicBezTo>
                      <a:pt x="182" y="378"/>
                      <a:pt x="179" y="377"/>
                      <a:pt x="177" y="376"/>
                    </a:cubicBezTo>
                    <a:cubicBezTo>
                      <a:pt x="175" y="376"/>
                      <a:pt x="174" y="375"/>
                      <a:pt x="172" y="375"/>
                    </a:cubicBezTo>
                    <a:cubicBezTo>
                      <a:pt x="170" y="375"/>
                      <a:pt x="168" y="375"/>
                      <a:pt x="166" y="374"/>
                    </a:cubicBezTo>
                    <a:cubicBezTo>
                      <a:pt x="165" y="373"/>
                      <a:pt x="165" y="373"/>
                      <a:pt x="164" y="373"/>
                    </a:cubicBezTo>
                    <a:cubicBezTo>
                      <a:pt x="163" y="373"/>
                      <a:pt x="162" y="373"/>
                      <a:pt x="161" y="372"/>
                    </a:cubicBezTo>
                    <a:cubicBezTo>
                      <a:pt x="161" y="370"/>
                      <a:pt x="161" y="369"/>
                      <a:pt x="160" y="370"/>
                    </a:cubicBezTo>
                    <a:cubicBezTo>
                      <a:pt x="159" y="370"/>
                      <a:pt x="157" y="370"/>
                      <a:pt x="156" y="369"/>
                    </a:cubicBezTo>
                    <a:cubicBezTo>
                      <a:pt x="155" y="368"/>
                      <a:pt x="155" y="367"/>
                      <a:pt x="156" y="366"/>
                    </a:cubicBezTo>
                    <a:cubicBezTo>
                      <a:pt x="158" y="365"/>
                      <a:pt x="161" y="364"/>
                      <a:pt x="161" y="360"/>
                    </a:cubicBezTo>
                    <a:cubicBezTo>
                      <a:pt x="161" y="357"/>
                      <a:pt x="157" y="355"/>
                      <a:pt x="158" y="354"/>
                    </a:cubicBezTo>
                    <a:cubicBezTo>
                      <a:pt x="158" y="352"/>
                      <a:pt x="161" y="352"/>
                      <a:pt x="161" y="350"/>
                    </a:cubicBezTo>
                    <a:cubicBezTo>
                      <a:pt x="161" y="349"/>
                      <a:pt x="162" y="347"/>
                      <a:pt x="160" y="348"/>
                    </a:cubicBezTo>
                    <a:cubicBezTo>
                      <a:pt x="159" y="349"/>
                      <a:pt x="157" y="351"/>
                      <a:pt x="157" y="350"/>
                    </a:cubicBezTo>
                    <a:cubicBezTo>
                      <a:pt x="157" y="349"/>
                      <a:pt x="156" y="347"/>
                      <a:pt x="154" y="346"/>
                    </a:cubicBezTo>
                    <a:cubicBezTo>
                      <a:pt x="152" y="346"/>
                      <a:pt x="148" y="349"/>
                      <a:pt x="147" y="349"/>
                    </a:cubicBezTo>
                    <a:cubicBezTo>
                      <a:pt x="147" y="349"/>
                      <a:pt x="147" y="349"/>
                      <a:pt x="147" y="349"/>
                    </a:cubicBezTo>
                    <a:cubicBezTo>
                      <a:pt x="145" y="350"/>
                      <a:pt x="145" y="349"/>
                      <a:pt x="145" y="349"/>
                    </a:cubicBezTo>
                    <a:cubicBezTo>
                      <a:pt x="144" y="349"/>
                      <a:pt x="144" y="349"/>
                      <a:pt x="143" y="349"/>
                    </a:cubicBezTo>
                    <a:cubicBezTo>
                      <a:pt x="142" y="349"/>
                      <a:pt x="142" y="347"/>
                      <a:pt x="141" y="347"/>
                    </a:cubicBezTo>
                    <a:cubicBezTo>
                      <a:pt x="140" y="348"/>
                      <a:pt x="140" y="349"/>
                      <a:pt x="138" y="349"/>
                    </a:cubicBezTo>
                    <a:cubicBezTo>
                      <a:pt x="136" y="348"/>
                      <a:pt x="136" y="347"/>
                      <a:pt x="135" y="348"/>
                    </a:cubicBezTo>
                    <a:cubicBezTo>
                      <a:pt x="134" y="348"/>
                      <a:pt x="133" y="349"/>
                      <a:pt x="132" y="349"/>
                    </a:cubicBezTo>
                    <a:cubicBezTo>
                      <a:pt x="131" y="349"/>
                      <a:pt x="129" y="351"/>
                      <a:pt x="128" y="350"/>
                    </a:cubicBezTo>
                    <a:cubicBezTo>
                      <a:pt x="127" y="350"/>
                      <a:pt x="127" y="349"/>
                      <a:pt x="126" y="349"/>
                    </a:cubicBezTo>
                    <a:cubicBezTo>
                      <a:pt x="125" y="349"/>
                      <a:pt x="120" y="349"/>
                      <a:pt x="119" y="349"/>
                    </a:cubicBezTo>
                    <a:cubicBezTo>
                      <a:pt x="117" y="350"/>
                      <a:pt x="106" y="351"/>
                      <a:pt x="104" y="352"/>
                    </a:cubicBezTo>
                    <a:cubicBezTo>
                      <a:pt x="102" y="353"/>
                      <a:pt x="100" y="354"/>
                      <a:pt x="99" y="355"/>
                    </a:cubicBezTo>
                    <a:cubicBezTo>
                      <a:pt x="98" y="355"/>
                      <a:pt x="98" y="356"/>
                      <a:pt x="97" y="356"/>
                    </a:cubicBezTo>
                    <a:cubicBezTo>
                      <a:pt x="96" y="356"/>
                      <a:pt x="92" y="357"/>
                      <a:pt x="92" y="358"/>
                    </a:cubicBezTo>
                    <a:cubicBezTo>
                      <a:pt x="91" y="358"/>
                      <a:pt x="89" y="361"/>
                      <a:pt x="87" y="361"/>
                    </a:cubicBezTo>
                    <a:cubicBezTo>
                      <a:pt x="87" y="361"/>
                      <a:pt x="87" y="361"/>
                      <a:pt x="87" y="361"/>
                    </a:cubicBezTo>
                    <a:cubicBezTo>
                      <a:pt x="85" y="361"/>
                      <a:pt x="82" y="359"/>
                      <a:pt x="81" y="359"/>
                    </a:cubicBezTo>
                    <a:cubicBezTo>
                      <a:pt x="81" y="360"/>
                      <a:pt x="80" y="360"/>
                      <a:pt x="79" y="360"/>
                    </a:cubicBezTo>
                    <a:cubicBezTo>
                      <a:pt x="78" y="360"/>
                      <a:pt x="78" y="359"/>
                      <a:pt x="77" y="359"/>
                    </a:cubicBezTo>
                    <a:cubicBezTo>
                      <a:pt x="76" y="360"/>
                      <a:pt x="73" y="361"/>
                      <a:pt x="72" y="360"/>
                    </a:cubicBezTo>
                    <a:cubicBezTo>
                      <a:pt x="70" y="359"/>
                      <a:pt x="68" y="357"/>
                      <a:pt x="67" y="356"/>
                    </a:cubicBezTo>
                    <a:cubicBezTo>
                      <a:pt x="67" y="356"/>
                      <a:pt x="66" y="356"/>
                      <a:pt x="65" y="356"/>
                    </a:cubicBezTo>
                    <a:cubicBezTo>
                      <a:pt x="64" y="356"/>
                      <a:pt x="63" y="363"/>
                      <a:pt x="60" y="366"/>
                    </a:cubicBezTo>
                    <a:cubicBezTo>
                      <a:pt x="57" y="369"/>
                      <a:pt x="55" y="371"/>
                      <a:pt x="52" y="371"/>
                    </a:cubicBezTo>
                    <a:cubicBezTo>
                      <a:pt x="50" y="372"/>
                      <a:pt x="46" y="375"/>
                      <a:pt x="46" y="377"/>
                    </a:cubicBezTo>
                    <a:cubicBezTo>
                      <a:pt x="45" y="379"/>
                      <a:pt x="45" y="381"/>
                      <a:pt x="44" y="382"/>
                    </a:cubicBezTo>
                    <a:cubicBezTo>
                      <a:pt x="43" y="382"/>
                      <a:pt x="42" y="387"/>
                      <a:pt x="43" y="388"/>
                    </a:cubicBezTo>
                    <a:cubicBezTo>
                      <a:pt x="43" y="390"/>
                      <a:pt x="44" y="390"/>
                      <a:pt x="43" y="392"/>
                    </a:cubicBezTo>
                    <a:cubicBezTo>
                      <a:pt x="42" y="393"/>
                      <a:pt x="40" y="399"/>
                      <a:pt x="38" y="399"/>
                    </a:cubicBezTo>
                    <a:cubicBezTo>
                      <a:pt x="36" y="400"/>
                      <a:pt x="34" y="401"/>
                      <a:pt x="33" y="402"/>
                    </a:cubicBezTo>
                    <a:cubicBezTo>
                      <a:pt x="32" y="403"/>
                      <a:pt x="29" y="405"/>
                      <a:pt x="27" y="406"/>
                    </a:cubicBezTo>
                    <a:cubicBezTo>
                      <a:pt x="26" y="406"/>
                      <a:pt x="25" y="407"/>
                      <a:pt x="25" y="408"/>
                    </a:cubicBezTo>
                    <a:cubicBezTo>
                      <a:pt x="23" y="410"/>
                      <a:pt x="22" y="413"/>
                      <a:pt x="21" y="413"/>
                    </a:cubicBezTo>
                    <a:cubicBezTo>
                      <a:pt x="20" y="414"/>
                      <a:pt x="16" y="416"/>
                      <a:pt x="15" y="419"/>
                    </a:cubicBezTo>
                    <a:cubicBezTo>
                      <a:pt x="13" y="423"/>
                      <a:pt x="13" y="427"/>
                      <a:pt x="12" y="427"/>
                    </a:cubicBezTo>
                    <a:cubicBezTo>
                      <a:pt x="12" y="428"/>
                      <a:pt x="11" y="429"/>
                      <a:pt x="8" y="432"/>
                    </a:cubicBezTo>
                    <a:cubicBezTo>
                      <a:pt x="6" y="435"/>
                      <a:pt x="5" y="440"/>
                      <a:pt x="4" y="440"/>
                    </a:cubicBezTo>
                    <a:cubicBezTo>
                      <a:pt x="3" y="441"/>
                      <a:pt x="2" y="444"/>
                      <a:pt x="1" y="446"/>
                    </a:cubicBezTo>
                    <a:cubicBezTo>
                      <a:pt x="1" y="446"/>
                      <a:pt x="1" y="446"/>
                      <a:pt x="1" y="446"/>
                    </a:cubicBezTo>
                    <a:cubicBezTo>
                      <a:pt x="1" y="448"/>
                      <a:pt x="2" y="449"/>
                      <a:pt x="3" y="450"/>
                    </a:cubicBezTo>
                    <a:cubicBezTo>
                      <a:pt x="4" y="451"/>
                      <a:pt x="5" y="452"/>
                      <a:pt x="5" y="454"/>
                    </a:cubicBezTo>
                    <a:cubicBezTo>
                      <a:pt x="5" y="455"/>
                      <a:pt x="4" y="458"/>
                      <a:pt x="4" y="459"/>
                    </a:cubicBezTo>
                    <a:cubicBezTo>
                      <a:pt x="4" y="460"/>
                      <a:pt x="9" y="464"/>
                      <a:pt x="7" y="467"/>
                    </a:cubicBezTo>
                    <a:cubicBezTo>
                      <a:pt x="6" y="470"/>
                      <a:pt x="5" y="473"/>
                      <a:pt x="5" y="474"/>
                    </a:cubicBezTo>
                    <a:cubicBezTo>
                      <a:pt x="4" y="475"/>
                      <a:pt x="4" y="476"/>
                      <a:pt x="4" y="477"/>
                    </a:cubicBezTo>
                    <a:cubicBezTo>
                      <a:pt x="4" y="478"/>
                      <a:pt x="3" y="479"/>
                      <a:pt x="3" y="480"/>
                    </a:cubicBezTo>
                    <a:cubicBezTo>
                      <a:pt x="2" y="481"/>
                      <a:pt x="4" y="482"/>
                      <a:pt x="4" y="483"/>
                    </a:cubicBezTo>
                    <a:cubicBezTo>
                      <a:pt x="4" y="484"/>
                      <a:pt x="3" y="484"/>
                      <a:pt x="2" y="485"/>
                    </a:cubicBezTo>
                    <a:cubicBezTo>
                      <a:pt x="2" y="486"/>
                      <a:pt x="0" y="485"/>
                      <a:pt x="2" y="486"/>
                    </a:cubicBezTo>
                    <a:cubicBezTo>
                      <a:pt x="3" y="487"/>
                      <a:pt x="5" y="488"/>
                      <a:pt x="4" y="489"/>
                    </a:cubicBezTo>
                    <a:cubicBezTo>
                      <a:pt x="3" y="490"/>
                      <a:pt x="2" y="489"/>
                      <a:pt x="3" y="490"/>
                    </a:cubicBezTo>
                    <a:cubicBezTo>
                      <a:pt x="4" y="491"/>
                      <a:pt x="3" y="491"/>
                      <a:pt x="4" y="492"/>
                    </a:cubicBezTo>
                    <a:cubicBezTo>
                      <a:pt x="5" y="492"/>
                      <a:pt x="5" y="492"/>
                      <a:pt x="5" y="492"/>
                    </a:cubicBezTo>
                    <a:cubicBezTo>
                      <a:pt x="4" y="493"/>
                      <a:pt x="3" y="493"/>
                      <a:pt x="3" y="494"/>
                    </a:cubicBezTo>
                    <a:cubicBezTo>
                      <a:pt x="3" y="494"/>
                      <a:pt x="3" y="494"/>
                      <a:pt x="3" y="495"/>
                    </a:cubicBezTo>
                    <a:cubicBezTo>
                      <a:pt x="3" y="496"/>
                      <a:pt x="3" y="497"/>
                      <a:pt x="4" y="498"/>
                    </a:cubicBezTo>
                    <a:cubicBezTo>
                      <a:pt x="4" y="498"/>
                      <a:pt x="4" y="498"/>
                      <a:pt x="4" y="499"/>
                    </a:cubicBezTo>
                    <a:cubicBezTo>
                      <a:pt x="5" y="500"/>
                      <a:pt x="5" y="502"/>
                      <a:pt x="7" y="502"/>
                    </a:cubicBezTo>
                    <a:cubicBezTo>
                      <a:pt x="8" y="502"/>
                      <a:pt x="11" y="502"/>
                      <a:pt x="12" y="502"/>
                    </a:cubicBezTo>
                    <a:cubicBezTo>
                      <a:pt x="12" y="502"/>
                      <a:pt x="11" y="502"/>
                      <a:pt x="11" y="503"/>
                    </a:cubicBezTo>
                    <a:cubicBezTo>
                      <a:pt x="11" y="504"/>
                      <a:pt x="12" y="505"/>
                      <a:pt x="14" y="507"/>
                    </a:cubicBezTo>
                    <a:cubicBezTo>
                      <a:pt x="14" y="507"/>
                      <a:pt x="14" y="507"/>
                      <a:pt x="14" y="507"/>
                    </a:cubicBezTo>
                    <a:cubicBezTo>
                      <a:pt x="16" y="509"/>
                      <a:pt x="16" y="510"/>
                      <a:pt x="19" y="513"/>
                    </a:cubicBezTo>
                    <a:cubicBezTo>
                      <a:pt x="20" y="514"/>
                      <a:pt x="22" y="516"/>
                      <a:pt x="23" y="518"/>
                    </a:cubicBezTo>
                    <a:cubicBezTo>
                      <a:pt x="23" y="519"/>
                      <a:pt x="24" y="520"/>
                      <a:pt x="24" y="521"/>
                    </a:cubicBezTo>
                    <a:cubicBezTo>
                      <a:pt x="24" y="523"/>
                      <a:pt x="24" y="523"/>
                      <a:pt x="26" y="524"/>
                    </a:cubicBezTo>
                    <a:cubicBezTo>
                      <a:pt x="28" y="526"/>
                      <a:pt x="27" y="527"/>
                      <a:pt x="29" y="528"/>
                    </a:cubicBezTo>
                    <a:cubicBezTo>
                      <a:pt x="30" y="529"/>
                      <a:pt x="31" y="529"/>
                      <a:pt x="32" y="530"/>
                    </a:cubicBezTo>
                    <a:cubicBezTo>
                      <a:pt x="34" y="531"/>
                      <a:pt x="36" y="532"/>
                      <a:pt x="38" y="533"/>
                    </a:cubicBezTo>
                    <a:cubicBezTo>
                      <a:pt x="40" y="535"/>
                      <a:pt x="43" y="538"/>
                      <a:pt x="45" y="540"/>
                    </a:cubicBezTo>
                    <a:cubicBezTo>
                      <a:pt x="48" y="542"/>
                      <a:pt x="51" y="545"/>
                      <a:pt x="55" y="544"/>
                    </a:cubicBezTo>
                    <a:cubicBezTo>
                      <a:pt x="55" y="544"/>
                      <a:pt x="56" y="544"/>
                      <a:pt x="56" y="544"/>
                    </a:cubicBezTo>
                    <a:cubicBezTo>
                      <a:pt x="60" y="543"/>
                      <a:pt x="65" y="540"/>
                      <a:pt x="73" y="540"/>
                    </a:cubicBezTo>
                    <a:cubicBezTo>
                      <a:pt x="77" y="540"/>
                      <a:pt x="80" y="540"/>
                      <a:pt x="82" y="541"/>
                    </a:cubicBezTo>
                    <a:cubicBezTo>
                      <a:pt x="84" y="541"/>
                      <a:pt x="85" y="542"/>
                      <a:pt x="86" y="542"/>
                    </a:cubicBezTo>
                    <a:cubicBezTo>
                      <a:pt x="87" y="542"/>
                      <a:pt x="94" y="539"/>
                      <a:pt x="99" y="537"/>
                    </a:cubicBezTo>
                    <a:cubicBezTo>
                      <a:pt x="101" y="536"/>
                      <a:pt x="103" y="536"/>
                      <a:pt x="105" y="535"/>
                    </a:cubicBezTo>
                    <a:cubicBezTo>
                      <a:pt x="106" y="535"/>
                      <a:pt x="107" y="534"/>
                      <a:pt x="108" y="534"/>
                    </a:cubicBezTo>
                    <a:cubicBezTo>
                      <a:pt x="110" y="534"/>
                      <a:pt x="111" y="533"/>
                      <a:pt x="112" y="533"/>
                    </a:cubicBezTo>
                    <a:cubicBezTo>
                      <a:pt x="113" y="533"/>
                      <a:pt x="114" y="533"/>
                      <a:pt x="115" y="533"/>
                    </a:cubicBezTo>
                    <a:cubicBezTo>
                      <a:pt x="116" y="533"/>
                      <a:pt x="117" y="533"/>
                      <a:pt x="118" y="533"/>
                    </a:cubicBezTo>
                    <a:cubicBezTo>
                      <a:pt x="120" y="533"/>
                      <a:pt x="121" y="533"/>
                      <a:pt x="123" y="534"/>
                    </a:cubicBezTo>
                    <a:cubicBezTo>
                      <a:pt x="126" y="535"/>
                      <a:pt x="130" y="537"/>
                      <a:pt x="130" y="538"/>
                    </a:cubicBezTo>
                    <a:cubicBezTo>
                      <a:pt x="130" y="539"/>
                      <a:pt x="128" y="539"/>
                      <a:pt x="130" y="542"/>
                    </a:cubicBezTo>
                    <a:cubicBezTo>
                      <a:pt x="132" y="544"/>
                      <a:pt x="132" y="545"/>
                      <a:pt x="134" y="545"/>
                    </a:cubicBezTo>
                    <a:cubicBezTo>
                      <a:pt x="137" y="544"/>
                      <a:pt x="139" y="543"/>
                      <a:pt x="139" y="543"/>
                    </a:cubicBezTo>
                    <a:cubicBezTo>
                      <a:pt x="140" y="543"/>
                      <a:pt x="138" y="544"/>
                      <a:pt x="139" y="544"/>
                    </a:cubicBezTo>
                    <a:cubicBezTo>
                      <a:pt x="140" y="544"/>
                      <a:pt x="141" y="543"/>
                      <a:pt x="142" y="543"/>
                    </a:cubicBezTo>
                    <a:cubicBezTo>
                      <a:pt x="144" y="543"/>
                      <a:pt x="146" y="542"/>
                      <a:pt x="146" y="542"/>
                    </a:cubicBezTo>
                    <a:cubicBezTo>
                      <a:pt x="145" y="542"/>
                      <a:pt x="146" y="541"/>
                      <a:pt x="147" y="541"/>
                    </a:cubicBezTo>
                    <a:cubicBezTo>
                      <a:pt x="147" y="541"/>
                      <a:pt x="147" y="542"/>
                      <a:pt x="147" y="542"/>
                    </a:cubicBezTo>
                    <a:cubicBezTo>
                      <a:pt x="148" y="543"/>
                      <a:pt x="148" y="544"/>
                      <a:pt x="149" y="544"/>
                    </a:cubicBezTo>
                    <a:cubicBezTo>
                      <a:pt x="149" y="544"/>
                      <a:pt x="151" y="546"/>
                      <a:pt x="151" y="546"/>
                    </a:cubicBezTo>
                    <a:cubicBezTo>
                      <a:pt x="151" y="546"/>
                      <a:pt x="152" y="545"/>
                      <a:pt x="152" y="546"/>
                    </a:cubicBezTo>
                    <a:cubicBezTo>
                      <a:pt x="153" y="547"/>
                      <a:pt x="153" y="547"/>
                      <a:pt x="154" y="549"/>
                    </a:cubicBezTo>
                    <a:cubicBezTo>
                      <a:pt x="155" y="550"/>
                      <a:pt x="155" y="554"/>
                      <a:pt x="155" y="555"/>
                    </a:cubicBezTo>
                    <a:cubicBezTo>
                      <a:pt x="154" y="556"/>
                      <a:pt x="155" y="557"/>
                      <a:pt x="155" y="557"/>
                    </a:cubicBezTo>
                    <a:cubicBezTo>
                      <a:pt x="155" y="558"/>
                      <a:pt x="155" y="558"/>
                      <a:pt x="154" y="559"/>
                    </a:cubicBezTo>
                    <a:cubicBezTo>
                      <a:pt x="153" y="560"/>
                      <a:pt x="151" y="562"/>
                      <a:pt x="152" y="562"/>
                    </a:cubicBezTo>
                    <a:cubicBezTo>
                      <a:pt x="153" y="562"/>
                      <a:pt x="153" y="563"/>
                      <a:pt x="153" y="564"/>
                    </a:cubicBezTo>
                    <a:cubicBezTo>
                      <a:pt x="153" y="564"/>
                      <a:pt x="153" y="564"/>
                      <a:pt x="153" y="564"/>
                    </a:cubicBezTo>
                    <a:cubicBezTo>
                      <a:pt x="153" y="565"/>
                      <a:pt x="152" y="565"/>
                      <a:pt x="152" y="566"/>
                    </a:cubicBezTo>
                    <a:cubicBezTo>
                      <a:pt x="151" y="567"/>
                      <a:pt x="152" y="567"/>
                      <a:pt x="152" y="567"/>
                    </a:cubicBezTo>
                    <a:cubicBezTo>
                      <a:pt x="153" y="568"/>
                      <a:pt x="153" y="568"/>
                      <a:pt x="152" y="568"/>
                    </a:cubicBezTo>
                    <a:cubicBezTo>
                      <a:pt x="152" y="569"/>
                      <a:pt x="152" y="571"/>
                      <a:pt x="151" y="571"/>
                    </a:cubicBezTo>
                    <a:cubicBezTo>
                      <a:pt x="151" y="572"/>
                      <a:pt x="150" y="573"/>
                      <a:pt x="149" y="574"/>
                    </a:cubicBezTo>
                    <a:cubicBezTo>
                      <a:pt x="149" y="575"/>
                      <a:pt x="150" y="577"/>
                      <a:pt x="151" y="579"/>
                    </a:cubicBezTo>
                    <a:cubicBezTo>
                      <a:pt x="153" y="581"/>
                      <a:pt x="158" y="587"/>
                      <a:pt x="159" y="588"/>
                    </a:cubicBezTo>
                    <a:cubicBezTo>
                      <a:pt x="159" y="589"/>
                      <a:pt x="160" y="590"/>
                      <a:pt x="162" y="592"/>
                    </a:cubicBezTo>
                    <a:cubicBezTo>
                      <a:pt x="164" y="594"/>
                      <a:pt x="166" y="597"/>
                      <a:pt x="167" y="598"/>
                    </a:cubicBezTo>
                    <a:cubicBezTo>
                      <a:pt x="167" y="598"/>
                      <a:pt x="167" y="598"/>
                      <a:pt x="167" y="598"/>
                    </a:cubicBezTo>
                    <a:cubicBezTo>
                      <a:pt x="168" y="599"/>
                      <a:pt x="167" y="601"/>
                      <a:pt x="168" y="602"/>
                    </a:cubicBezTo>
                    <a:cubicBezTo>
                      <a:pt x="168" y="603"/>
                      <a:pt x="168" y="604"/>
                      <a:pt x="168" y="605"/>
                    </a:cubicBezTo>
                    <a:cubicBezTo>
                      <a:pt x="168" y="605"/>
                      <a:pt x="168" y="605"/>
                      <a:pt x="168" y="605"/>
                    </a:cubicBezTo>
                    <a:cubicBezTo>
                      <a:pt x="169" y="608"/>
                      <a:pt x="172" y="614"/>
                      <a:pt x="173" y="616"/>
                    </a:cubicBezTo>
                    <a:cubicBezTo>
                      <a:pt x="174" y="618"/>
                      <a:pt x="174" y="619"/>
                      <a:pt x="173" y="620"/>
                    </a:cubicBezTo>
                    <a:cubicBezTo>
                      <a:pt x="172" y="621"/>
                      <a:pt x="170" y="620"/>
                      <a:pt x="173" y="624"/>
                    </a:cubicBezTo>
                    <a:cubicBezTo>
                      <a:pt x="175" y="629"/>
                      <a:pt x="177" y="632"/>
                      <a:pt x="176" y="636"/>
                    </a:cubicBezTo>
                    <a:cubicBezTo>
                      <a:pt x="175" y="640"/>
                      <a:pt x="173" y="641"/>
                      <a:pt x="172" y="643"/>
                    </a:cubicBezTo>
                    <a:cubicBezTo>
                      <a:pt x="171" y="644"/>
                      <a:pt x="171" y="645"/>
                      <a:pt x="170" y="646"/>
                    </a:cubicBezTo>
                    <a:cubicBezTo>
                      <a:pt x="169" y="647"/>
                      <a:pt x="167" y="658"/>
                      <a:pt x="166" y="660"/>
                    </a:cubicBezTo>
                    <a:cubicBezTo>
                      <a:pt x="165" y="661"/>
                      <a:pt x="165" y="666"/>
                      <a:pt x="165" y="669"/>
                    </a:cubicBezTo>
                    <a:cubicBezTo>
                      <a:pt x="165" y="670"/>
                      <a:pt x="165" y="672"/>
                      <a:pt x="165" y="672"/>
                    </a:cubicBezTo>
                    <a:cubicBezTo>
                      <a:pt x="165" y="674"/>
                      <a:pt x="170" y="680"/>
                      <a:pt x="171" y="682"/>
                    </a:cubicBezTo>
                    <a:cubicBezTo>
                      <a:pt x="172" y="684"/>
                      <a:pt x="174" y="690"/>
                      <a:pt x="176" y="693"/>
                    </a:cubicBezTo>
                    <a:cubicBezTo>
                      <a:pt x="177" y="695"/>
                      <a:pt x="180" y="700"/>
                      <a:pt x="179" y="701"/>
                    </a:cubicBezTo>
                    <a:cubicBezTo>
                      <a:pt x="179" y="702"/>
                      <a:pt x="179" y="709"/>
                      <a:pt x="180" y="712"/>
                    </a:cubicBezTo>
                    <a:cubicBezTo>
                      <a:pt x="181" y="715"/>
                      <a:pt x="181" y="721"/>
                      <a:pt x="182" y="724"/>
                    </a:cubicBezTo>
                    <a:cubicBezTo>
                      <a:pt x="183" y="728"/>
                      <a:pt x="186" y="732"/>
                      <a:pt x="189" y="736"/>
                    </a:cubicBezTo>
                    <a:cubicBezTo>
                      <a:pt x="189" y="736"/>
                      <a:pt x="189" y="737"/>
                      <a:pt x="189" y="737"/>
                    </a:cubicBezTo>
                    <a:cubicBezTo>
                      <a:pt x="192" y="741"/>
                      <a:pt x="194" y="748"/>
                      <a:pt x="195" y="749"/>
                    </a:cubicBezTo>
                    <a:cubicBezTo>
                      <a:pt x="195" y="751"/>
                      <a:pt x="199" y="755"/>
                      <a:pt x="199" y="758"/>
                    </a:cubicBezTo>
                    <a:cubicBezTo>
                      <a:pt x="199" y="761"/>
                      <a:pt x="199" y="762"/>
                      <a:pt x="198" y="763"/>
                    </a:cubicBezTo>
                    <a:cubicBezTo>
                      <a:pt x="197" y="763"/>
                      <a:pt x="197" y="765"/>
                      <a:pt x="198" y="766"/>
                    </a:cubicBezTo>
                    <a:cubicBezTo>
                      <a:pt x="199" y="767"/>
                      <a:pt x="200" y="769"/>
                      <a:pt x="199" y="771"/>
                    </a:cubicBezTo>
                    <a:cubicBezTo>
                      <a:pt x="199" y="772"/>
                      <a:pt x="199" y="773"/>
                      <a:pt x="200" y="772"/>
                    </a:cubicBezTo>
                    <a:cubicBezTo>
                      <a:pt x="200" y="772"/>
                      <a:pt x="200" y="770"/>
                      <a:pt x="201" y="771"/>
                    </a:cubicBezTo>
                    <a:cubicBezTo>
                      <a:pt x="202" y="773"/>
                      <a:pt x="202" y="773"/>
                      <a:pt x="204" y="774"/>
                    </a:cubicBezTo>
                    <a:cubicBezTo>
                      <a:pt x="205" y="774"/>
                      <a:pt x="205" y="775"/>
                      <a:pt x="206" y="775"/>
                    </a:cubicBezTo>
                    <a:cubicBezTo>
                      <a:pt x="208" y="776"/>
                      <a:pt x="211" y="773"/>
                      <a:pt x="213" y="773"/>
                    </a:cubicBezTo>
                    <a:cubicBezTo>
                      <a:pt x="216" y="773"/>
                      <a:pt x="216" y="774"/>
                      <a:pt x="218" y="773"/>
                    </a:cubicBezTo>
                    <a:cubicBezTo>
                      <a:pt x="220" y="771"/>
                      <a:pt x="218" y="770"/>
                      <a:pt x="222" y="771"/>
                    </a:cubicBezTo>
                    <a:cubicBezTo>
                      <a:pt x="225" y="771"/>
                      <a:pt x="232" y="771"/>
                      <a:pt x="234" y="771"/>
                    </a:cubicBezTo>
                    <a:cubicBezTo>
                      <a:pt x="235" y="771"/>
                      <a:pt x="234" y="769"/>
                      <a:pt x="235" y="769"/>
                    </a:cubicBezTo>
                    <a:cubicBezTo>
                      <a:pt x="236" y="769"/>
                      <a:pt x="236" y="768"/>
                      <a:pt x="237" y="769"/>
                    </a:cubicBezTo>
                    <a:cubicBezTo>
                      <a:pt x="237" y="771"/>
                      <a:pt x="238" y="772"/>
                      <a:pt x="239" y="771"/>
                    </a:cubicBezTo>
                    <a:cubicBezTo>
                      <a:pt x="239" y="770"/>
                      <a:pt x="238" y="768"/>
                      <a:pt x="240" y="768"/>
                    </a:cubicBezTo>
                    <a:cubicBezTo>
                      <a:pt x="242" y="768"/>
                      <a:pt x="243" y="770"/>
                      <a:pt x="247" y="767"/>
                    </a:cubicBezTo>
                    <a:cubicBezTo>
                      <a:pt x="252" y="763"/>
                      <a:pt x="260" y="756"/>
                      <a:pt x="261" y="754"/>
                    </a:cubicBezTo>
                    <a:cubicBezTo>
                      <a:pt x="263" y="752"/>
                      <a:pt x="263" y="752"/>
                      <a:pt x="265" y="750"/>
                    </a:cubicBezTo>
                    <a:cubicBezTo>
                      <a:pt x="266" y="748"/>
                      <a:pt x="269" y="742"/>
                      <a:pt x="271" y="740"/>
                    </a:cubicBezTo>
                    <a:cubicBezTo>
                      <a:pt x="273" y="738"/>
                      <a:pt x="275" y="737"/>
                      <a:pt x="276" y="735"/>
                    </a:cubicBezTo>
                    <a:cubicBezTo>
                      <a:pt x="277" y="734"/>
                      <a:pt x="278" y="730"/>
                      <a:pt x="279" y="726"/>
                    </a:cubicBezTo>
                    <a:cubicBezTo>
                      <a:pt x="279" y="725"/>
                      <a:pt x="280" y="724"/>
                      <a:pt x="280" y="723"/>
                    </a:cubicBezTo>
                    <a:cubicBezTo>
                      <a:pt x="280" y="721"/>
                      <a:pt x="279" y="722"/>
                      <a:pt x="278" y="722"/>
                    </a:cubicBezTo>
                    <a:cubicBezTo>
                      <a:pt x="277" y="721"/>
                      <a:pt x="277" y="721"/>
                      <a:pt x="278" y="720"/>
                    </a:cubicBezTo>
                    <a:cubicBezTo>
                      <a:pt x="280" y="718"/>
                      <a:pt x="279" y="717"/>
                      <a:pt x="282" y="716"/>
                    </a:cubicBezTo>
                    <a:cubicBezTo>
                      <a:pt x="284" y="715"/>
                      <a:pt x="288" y="714"/>
                      <a:pt x="290" y="712"/>
                    </a:cubicBezTo>
                    <a:cubicBezTo>
                      <a:pt x="292" y="711"/>
                      <a:pt x="293" y="710"/>
                      <a:pt x="293" y="708"/>
                    </a:cubicBezTo>
                    <a:cubicBezTo>
                      <a:pt x="293" y="707"/>
                      <a:pt x="293" y="703"/>
                      <a:pt x="294" y="702"/>
                    </a:cubicBezTo>
                    <a:cubicBezTo>
                      <a:pt x="294" y="700"/>
                      <a:pt x="293" y="694"/>
                      <a:pt x="292" y="692"/>
                    </a:cubicBezTo>
                    <a:cubicBezTo>
                      <a:pt x="291" y="691"/>
                      <a:pt x="290" y="688"/>
                      <a:pt x="290" y="686"/>
                    </a:cubicBezTo>
                    <a:cubicBezTo>
                      <a:pt x="289" y="683"/>
                      <a:pt x="287" y="680"/>
                      <a:pt x="289" y="682"/>
                    </a:cubicBezTo>
                    <a:cubicBezTo>
                      <a:pt x="291" y="683"/>
                      <a:pt x="291" y="683"/>
                      <a:pt x="293" y="681"/>
                    </a:cubicBezTo>
                    <a:cubicBezTo>
                      <a:pt x="295" y="678"/>
                      <a:pt x="297" y="678"/>
                      <a:pt x="299" y="677"/>
                    </a:cubicBezTo>
                    <a:cubicBezTo>
                      <a:pt x="300" y="676"/>
                      <a:pt x="302" y="671"/>
                      <a:pt x="303" y="670"/>
                    </a:cubicBezTo>
                    <a:cubicBezTo>
                      <a:pt x="305" y="669"/>
                      <a:pt x="305" y="671"/>
                      <a:pt x="309" y="669"/>
                    </a:cubicBezTo>
                    <a:cubicBezTo>
                      <a:pt x="313" y="666"/>
                      <a:pt x="315" y="666"/>
                      <a:pt x="318" y="663"/>
                    </a:cubicBezTo>
                    <a:cubicBezTo>
                      <a:pt x="320" y="661"/>
                      <a:pt x="325" y="654"/>
                      <a:pt x="324" y="653"/>
                    </a:cubicBezTo>
                    <a:cubicBezTo>
                      <a:pt x="324" y="652"/>
                      <a:pt x="323" y="647"/>
                      <a:pt x="322" y="645"/>
                    </a:cubicBezTo>
                    <a:cubicBezTo>
                      <a:pt x="322" y="643"/>
                      <a:pt x="322" y="634"/>
                      <a:pt x="322" y="632"/>
                    </a:cubicBezTo>
                    <a:cubicBezTo>
                      <a:pt x="322" y="630"/>
                      <a:pt x="322" y="629"/>
                      <a:pt x="322" y="629"/>
                    </a:cubicBezTo>
                    <a:cubicBezTo>
                      <a:pt x="321" y="628"/>
                      <a:pt x="321" y="628"/>
                      <a:pt x="321" y="628"/>
                    </a:cubicBezTo>
                    <a:cubicBezTo>
                      <a:pt x="319" y="626"/>
                      <a:pt x="318" y="625"/>
                      <a:pt x="318" y="623"/>
                    </a:cubicBezTo>
                    <a:cubicBezTo>
                      <a:pt x="317" y="621"/>
                      <a:pt x="316" y="620"/>
                      <a:pt x="316" y="619"/>
                    </a:cubicBezTo>
                    <a:cubicBezTo>
                      <a:pt x="316" y="617"/>
                      <a:pt x="316" y="614"/>
                      <a:pt x="316" y="613"/>
                    </a:cubicBezTo>
                    <a:cubicBezTo>
                      <a:pt x="316" y="613"/>
                      <a:pt x="315" y="612"/>
                      <a:pt x="316" y="611"/>
                    </a:cubicBezTo>
                    <a:cubicBezTo>
                      <a:pt x="317" y="610"/>
                      <a:pt x="318" y="610"/>
                      <a:pt x="317" y="609"/>
                    </a:cubicBezTo>
                    <a:cubicBezTo>
                      <a:pt x="315" y="607"/>
                      <a:pt x="312" y="606"/>
                      <a:pt x="313" y="603"/>
                    </a:cubicBezTo>
                    <a:cubicBezTo>
                      <a:pt x="313" y="600"/>
                      <a:pt x="314" y="598"/>
                      <a:pt x="316" y="596"/>
                    </a:cubicBezTo>
                    <a:cubicBezTo>
                      <a:pt x="316" y="595"/>
                      <a:pt x="317" y="594"/>
                      <a:pt x="317" y="593"/>
                    </a:cubicBezTo>
                    <a:cubicBezTo>
                      <a:pt x="320" y="590"/>
                      <a:pt x="320" y="586"/>
                      <a:pt x="321" y="584"/>
                    </a:cubicBezTo>
                    <a:cubicBezTo>
                      <a:pt x="323" y="583"/>
                      <a:pt x="323" y="584"/>
                      <a:pt x="324" y="582"/>
                    </a:cubicBezTo>
                    <a:cubicBezTo>
                      <a:pt x="325" y="581"/>
                      <a:pt x="324" y="581"/>
                      <a:pt x="327" y="580"/>
                    </a:cubicBezTo>
                    <a:cubicBezTo>
                      <a:pt x="329" y="579"/>
                      <a:pt x="332" y="573"/>
                      <a:pt x="334" y="571"/>
                    </a:cubicBezTo>
                    <a:cubicBezTo>
                      <a:pt x="337" y="569"/>
                      <a:pt x="343" y="562"/>
                      <a:pt x="347" y="559"/>
                    </a:cubicBezTo>
                    <a:cubicBezTo>
                      <a:pt x="352" y="556"/>
                      <a:pt x="359" y="553"/>
                      <a:pt x="364" y="545"/>
                    </a:cubicBezTo>
                    <a:cubicBezTo>
                      <a:pt x="369" y="538"/>
                      <a:pt x="372" y="531"/>
                      <a:pt x="374" y="529"/>
                    </a:cubicBezTo>
                    <a:cubicBezTo>
                      <a:pt x="375" y="526"/>
                      <a:pt x="380" y="520"/>
                      <a:pt x="381" y="518"/>
                    </a:cubicBezTo>
                    <a:cubicBezTo>
                      <a:pt x="382" y="515"/>
                      <a:pt x="383" y="511"/>
                      <a:pt x="384" y="508"/>
                    </a:cubicBezTo>
                    <a:cubicBezTo>
                      <a:pt x="384" y="505"/>
                      <a:pt x="383" y="503"/>
                      <a:pt x="384" y="503"/>
                    </a:cubicBezTo>
                    <a:cubicBezTo>
                      <a:pt x="384" y="502"/>
                      <a:pt x="385" y="502"/>
                      <a:pt x="383" y="502"/>
                    </a:cubicBezTo>
                    <a:cubicBezTo>
                      <a:pt x="381" y="502"/>
                      <a:pt x="381" y="501"/>
                      <a:pt x="379" y="503"/>
                    </a:cubicBezTo>
                    <a:cubicBezTo>
                      <a:pt x="378" y="504"/>
                      <a:pt x="377" y="505"/>
                      <a:pt x="372" y="505"/>
                    </a:cubicBezTo>
                    <a:cubicBezTo>
                      <a:pt x="367" y="505"/>
                      <a:pt x="366" y="506"/>
                      <a:pt x="364" y="506"/>
                    </a:cubicBezTo>
                    <a:cubicBezTo>
                      <a:pt x="363" y="506"/>
                      <a:pt x="364" y="504"/>
                      <a:pt x="362" y="505"/>
                    </a:cubicBezTo>
                    <a:cubicBezTo>
                      <a:pt x="359" y="507"/>
                      <a:pt x="359" y="508"/>
                      <a:pt x="357" y="508"/>
                    </a:cubicBezTo>
                    <a:cubicBezTo>
                      <a:pt x="355" y="508"/>
                      <a:pt x="356" y="506"/>
                      <a:pt x="352" y="508"/>
                    </a:cubicBezTo>
                    <a:cubicBezTo>
                      <a:pt x="349" y="509"/>
                      <a:pt x="348" y="510"/>
                      <a:pt x="346" y="510"/>
                    </a:cubicBezTo>
                    <a:cubicBezTo>
                      <a:pt x="345" y="509"/>
                      <a:pt x="342" y="509"/>
                      <a:pt x="341" y="507"/>
                    </a:cubicBezTo>
                    <a:cubicBezTo>
                      <a:pt x="340" y="506"/>
                      <a:pt x="340" y="505"/>
                      <a:pt x="340" y="504"/>
                    </a:cubicBezTo>
                    <a:cubicBezTo>
                      <a:pt x="339" y="503"/>
                      <a:pt x="339" y="503"/>
                      <a:pt x="338" y="503"/>
                    </a:cubicBezTo>
                    <a:cubicBezTo>
                      <a:pt x="335" y="503"/>
                      <a:pt x="333" y="503"/>
                      <a:pt x="336" y="502"/>
                    </a:cubicBezTo>
                    <a:cubicBezTo>
                      <a:pt x="338" y="501"/>
                      <a:pt x="340" y="500"/>
                      <a:pt x="340" y="499"/>
                    </a:cubicBezTo>
                    <a:cubicBezTo>
                      <a:pt x="339" y="498"/>
                      <a:pt x="338" y="497"/>
                      <a:pt x="337" y="496"/>
                    </a:cubicBezTo>
                    <a:cubicBezTo>
                      <a:pt x="336" y="496"/>
                      <a:pt x="336" y="496"/>
                      <a:pt x="336" y="495"/>
                    </a:cubicBezTo>
                    <a:cubicBezTo>
                      <a:pt x="334" y="494"/>
                      <a:pt x="331" y="491"/>
                      <a:pt x="329" y="489"/>
                    </a:cubicBezTo>
                    <a:cubicBezTo>
                      <a:pt x="328" y="487"/>
                      <a:pt x="328" y="485"/>
                      <a:pt x="325" y="484"/>
                    </a:cubicBezTo>
                    <a:cubicBezTo>
                      <a:pt x="322" y="483"/>
                      <a:pt x="323" y="484"/>
                      <a:pt x="322" y="483"/>
                    </a:cubicBezTo>
                    <a:cubicBezTo>
                      <a:pt x="321" y="482"/>
                      <a:pt x="319" y="480"/>
                      <a:pt x="319" y="481"/>
                    </a:cubicBezTo>
                    <a:cubicBezTo>
                      <a:pt x="319" y="482"/>
                      <a:pt x="320" y="483"/>
                      <a:pt x="319" y="483"/>
                    </a:cubicBezTo>
                    <a:cubicBezTo>
                      <a:pt x="319" y="482"/>
                      <a:pt x="316" y="477"/>
                      <a:pt x="315" y="473"/>
                    </a:cubicBezTo>
                    <a:cubicBezTo>
                      <a:pt x="315" y="470"/>
                      <a:pt x="315" y="467"/>
                      <a:pt x="313" y="466"/>
                    </a:cubicBezTo>
                    <a:cubicBezTo>
                      <a:pt x="313" y="466"/>
                      <a:pt x="312" y="465"/>
                      <a:pt x="312" y="465"/>
                    </a:cubicBezTo>
                    <a:cubicBezTo>
                      <a:pt x="310" y="464"/>
                      <a:pt x="306" y="460"/>
                      <a:pt x="305" y="458"/>
                    </a:cubicBezTo>
                    <a:cubicBezTo>
                      <a:pt x="304" y="455"/>
                      <a:pt x="305" y="449"/>
                      <a:pt x="305" y="448"/>
                    </a:cubicBezTo>
                    <a:cubicBezTo>
                      <a:pt x="305" y="447"/>
                      <a:pt x="306" y="447"/>
                      <a:pt x="305" y="447"/>
                    </a:cubicBezTo>
                    <a:cubicBezTo>
                      <a:pt x="305" y="446"/>
                      <a:pt x="303" y="445"/>
                      <a:pt x="303" y="444"/>
                    </a:cubicBezTo>
                    <a:cubicBezTo>
                      <a:pt x="303" y="443"/>
                      <a:pt x="303" y="442"/>
                      <a:pt x="302" y="440"/>
                    </a:cubicBezTo>
                    <a:cubicBezTo>
                      <a:pt x="301" y="439"/>
                      <a:pt x="297" y="437"/>
                      <a:pt x="296" y="436"/>
                    </a:cubicBezTo>
                    <a:cubicBezTo>
                      <a:pt x="296" y="436"/>
                      <a:pt x="296" y="435"/>
                      <a:pt x="296" y="435"/>
                    </a:cubicBezTo>
                    <a:cubicBezTo>
                      <a:pt x="295" y="433"/>
                      <a:pt x="295" y="430"/>
                      <a:pt x="295" y="430"/>
                    </a:cubicBezTo>
                    <a:cubicBezTo>
                      <a:pt x="295" y="429"/>
                      <a:pt x="297" y="430"/>
                      <a:pt x="297" y="429"/>
                    </a:cubicBezTo>
                    <a:cubicBezTo>
                      <a:pt x="296" y="429"/>
                      <a:pt x="293" y="425"/>
                      <a:pt x="292" y="423"/>
                    </a:cubicBezTo>
                    <a:cubicBezTo>
                      <a:pt x="291" y="422"/>
                      <a:pt x="290" y="419"/>
                      <a:pt x="288" y="416"/>
                    </a:cubicBezTo>
                    <a:cubicBezTo>
                      <a:pt x="287" y="412"/>
                      <a:pt x="286" y="410"/>
                      <a:pt x="285" y="409"/>
                    </a:cubicBezTo>
                    <a:cubicBezTo>
                      <a:pt x="285" y="408"/>
                      <a:pt x="285" y="408"/>
                      <a:pt x="284" y="407"/>
                    </a:cubicBezTo>
                    <a:cubicBezTo>
                      <a:pt x="284" y="406"/>
                      <a:pt x="281" y="403"/>
                      <a:pt x="281" y="401"/>
                    </a:cubicBezTo>
                    <a:cubicBezTo>
                      <a:pt x="280" y="400"/>
                      <a:pt x="280" y="400"/>
                      <a:pt x="279" y="399"/>
                    </a:cubicBezTo>
                    <a:cubicBezTo>
                      <a:pt x="278" y="398"/>
                      <a:pt x="278" y="395"/>
                      <a:pt x="278" y="394"/>
                    </a:cubicBezTo>
                    <a:cubicBezTo>
                      <a:pt x="278" y="393"/>
                      <a:pt x="277" y="390"/>
                      <a:pt x="278" y="391"/>
                    </a:cubicBezTo>
                    <a:cubicBezTo>
                      <a:pt x="278" y="392"/>
                      <a:pt x="283" y="399"/>
                      <a:pt x="283" y="400"/>
                    </a:cubicBezTo>
                    <a:cubicBezTo>
                      <a:pt x="283" y="402"/>
                      <a:pt x="284" y="403"/>
                      <a:pt x="286" y="404"/>
                    </a:cubicBezTo>
                    <a:cubicBezTo>
                      <a:pt x="287" y="405"/>
                      <a:pt x="288" y="408"/>
                      <a:pt x="288" y="406"/>
                    </a:cubicBezTo>
                    <a:cubicBezTo>
                      <a:pt x="289" y="405"/>
                      <a:pt x="290" y="404"/>
                      <a:pt x="290" y="403"/>
                    </a:cubicBezTo>
                    <a:cubicBezTo>
                      <a:pt x="290" y="403"/>
                      <a:pt x="290" y="402"/>
                      <a:pt x="290" y="402"/>
                    </a:cubicBezTo>
                    <a:cubicBezTo>
                      <a:pt x="291" y="401"/>
                      <a:pt x="291" y="401"/>
                      <a:pt x="291" y="402"/>
                    </a:cubicBezTo>
                    <a:cubicBezTo>
                      <a:pt x="291" y="402"/>
                      <a:pt x="291" y="402"/>
                      <a:pt x="291" y="402"/>
                    </a:cubicBezTo>
                    <a:cubicBezTo>
                      <a:pt x="290" y="403"/>
                      <a:pt x="291" y="404"/>
                      <a:pt x="292" y="404"/>
                    </a:cubicBezTo>
                    <a:cubicBezTo>
                      <a:pt x="293" y="403"/>
                      <a:pt x="294" y="405"/>
                      <a:pt x="296" y="408"/>
                    </a:cubicBezTo>
                    <a:cubicBezTo>
                      <a:pt x="297" y="410"/>
                      <a:pt x="303" y="421"/>
                      <a:pt x="304" y="421"/>
                    </a:cubicBezTo>
                    <a:cubicBezTo>
                      <a:pt x="304" y="422"/>
                      <a:pt x="305" y="424"/>
                      <a:pt x="305" y="425"/>
                    </a:cubicBezTo>
                    <a:cubicBezTo>
                      <a:pt x="306" y="427"/>
                      <a:pt x="309" y="429"/>
                      <a:pt x="311" y="430"/>
                    </a:cubicBezTo>
                    <a:cubicBezTo>
                      <a:pt x="312" y="431"/>
                      <a:pt x="314" y="435"/>
                      <a:pt x="315" y="438"/>
                    </a:cubicBezTo>
                    <a:cubicBezTo>
                      <a:pt x="316" y="441"/>
                      <a:pt x="315" y="444"/>
                      <a:pt x="317" y="447"/>
                    </a:cubicBezTo>
                    <a:cubicBezTo>
                      <a:pt x="318" y="450"/>
                      <a:pt x="323" y="454"/>
                      <a:pt x="324" y="454"/>
                    </a:cubicBezTo>
                    <a:cubicBezTo>
                      <a:pt x="325" y="455"/>
                      <a:pt x="328" y="462"/>
                      <a:pt x="331" y="465"/>
                    </a:cubicBezTo>
                    <a:cubicBezTo>
                      <a:pt x="333" y="469"/>
                      <a:pt x="335" y="471"/>
                      <a:pt x="336" y="472"/>
                    </a:cubicBezTo>
                    <a:cubicBezTo>
                      <a:pt x="336" y="473"/>
                      <a:pt x="337" y="474"/>
                      <a:pt x="337" y="475"/>
                    </a:cubicBezTo>
                    <a:cubicBezTo>
                      <a:pt x="337" y="476"/>
                      <a:pt x="337" y="477"/>
                      <a:pt x="336" y="478"/>
                    </a:cubicBezTo>
                    <a:cubicBezTo>
                      <a:pt x="335" y="480"/>
                      <a:pt x="337" y="486"/>
                      <a:pt x="339" y="491"/>
                    </a:cubicBezTo>
                    <a:cubicBezTo>
                      <a:pt x="340" y="496"/>
                      <a:pt x="339" y="496"/>
                      <a:pt x="341" y="496"/>
                    </a:cubicBezTo>
                    <a:cubicBezTo>
                      <a:pt x="344" y="497"/>
                      <a:pt x="347" y="498"/>
                      <a:pt x="350" y="495"/>
                    </a:cubicBezTo>
                    <a:cubicBezTo>
                      <a:pt x="354" y="492"/>
                      <a:pt x="353" y="493"/>
                      <a:pt x="357" y="493"/>
                    </a:cubicBezTo>
                    <a:cubicBezTo>
                      <a:pt x="361" y="492"/>
                      <a:pt x="361" y="490"/>
                      <a:pt x="365" y="489"/>
                    </a:cubicBezTo>
                    <a:cubicBezTo>
                      <a:pt x="368" y="488"/>
                      <a:pt x="372" y="487"/>
                      <a:pt x="375" y="485"/>
                    </a:cubicBezTo>
                    <a:cubicBezTo>
                      <a:pt x="377" y="484"/>
                      <a:pt x="386" y="483"/>
                      <a:pt x="388" y="481"/>
                    </a:cubicBezTo>
                    <a:cubicBezTo>
                      <a:pt x="391" y="478"/>
                      <a:pt x="389" y="478"/>
                      <a:pt x="391" y="476"/>
                    </a:cubicBezTo>
                    <a:cubicBezTo>
                      <a:pt x="392" y="475"/>
                      <a:pt x="394" y="474"/>
                      <a:pt x="396" y="473"/>
                    </a:cubicBezTo>
                    <a:cubicBezTo>
                      <a:pt x="398" y="472"/>
                      <a:pt x="400" y="471"/>
                      <a:pt x="402" y="472"/>
                    </a:cubicBezTo>
                    <a:cubicBezTo>
                      <a:pt x="406" y="472"/>
                      <a:pt x="409" y="471"/>
                      <a:pt x="408" y="470"/>
                    </a:cubicBezTo>
                    <a:cubicBezTo>
                      <a:pt x="408" y="469"/>
                      <a:pt x="407" y="469"/>
                      <a:pt x="409" y="468"/>
                    </a:cubicBezTo>
                    <a:cubicBezTo>
                      <a:pt x="410" y="467"/>
                      <a:pt x="414" y="467"/>
                      <a:pt x="415" y="465"/>
                    </a:cubicBezTo>
                    <a:cubicBezTo>
                      <a:pt x="417" y="463"/>
                      <a:pt x="417" y="461"/>
                      <a:pt x="420" y="461"/>
                    </a:cubicBezTo>
                    <a:cubicBezTo>
                      <a:pt x="422" y="461"/>
                      <a:pt x="423" y="460"/>
                      <a:pt x="422" y="456"/>
                    </a:cubicBezTo>
                    <a:cubicBezTo>
                      <a:pt x="422" y="453"/>
                      <a:pt x="421" y="452"/>
                      <a:pt x="424" y="451"/>
                    </a:cubicBezTo>
                    <a:cubicBezTo>
                      <a:pt x="427" y="451"/>
                      <a:pt x="428" y="451"/>
                      <a:pt x="429" y="449"/>
                    </a:cubicBezTo>
                    <a:cubicBezTo>
                      <a:pt x="429" y="447"/>
                      <a:pt x="432" y="444"/>
                      <a:pt x="434" y="442"/>
                    </a:cubicBezTo>
                    <a:cubicBezTo>
                      <a:pt x="435" y="440"/>
                      <a:pt x="435" y="439"/>
                      <a:pt x="434" y="439"/>
                    </a:cubicBezTo>
                    <a:cubicBezTo>
                      <a:pt x="433" y="439"/>
                      <a:pt x="431" y="437"/>
                      <a:pt x="429" y="435"/>
                    </a:cubicBezTo>
                    <a:cubicBezTo>
                      <a:pt x="428" y="433"/>
                      <a:pt x="429" y="433"/>
                      <a:pt x="427" y="432"/>
                    </a:cubicBezTo>
                    <a:cubicBezTo>
                      <a:pt x="425" y="432"/>
                      <a:pt x="419" y="431"/>
                      <a:pt x="417" y="428"/>
                    </a:cubicBezTo>
                    <a:cubicBezTo>
                      <a:pt x="415" y="425"/>
                      <a:pt x="413" y="422"/>
                      <a:pt x="414" y="421"/>
                    </a:cubicBezTo>
                    <a:cubicBezTo>
                      <a:pt x="414" y="419"/>
                      <a:pt x="416" y="416"/>
                      <a:pt x="415" y="417"/>
                    </a:cubicBezTo>
                    <a:cubicBezTo>
                      <a:pt x="413" y="419"/>
                      <a:pt x="411" y="421"/>
                      <a:pt x="409" y="423"/>
                    </a:cubicBezTo>
                    <a:cubicBezTo>
                      <a:pt x="407" y="425"/>
                      <a:pt x="403" y="428"/>
                      <a:pt x="401" y="429"/>
                    </a:cubicBezTo>
                    <a:cubicBezTo>
                      <a:pt x="399" y="430"/>
                      <a:pt x="398" y="429"/>
                      <a:pt x="396" y="429"/>
                    </a:cubicBezTo>
                    <a:cubicBezTo>
                      <a:pt x="395" y="428"/>
                      <a:pt x="395" y="429"/>
                      <a:pt x="393" y="430"/>
                    </a:cubicBezTo>
                    <a:cubicBezTo>
                      <a:pt x="391" y="430"/>
                      <a:pt x="391" y="432"/>
                      <a:pt x="389" y="430"/>
                    </a:cubicBezTo>
                    <a:cubicBezTo>
                      <a:pt x="389" y="430"/>
                      <a:pt x="389" y="430"/>
                      <a:pt x="389" y="430"/>
                    </a:cubicBezTo>
                    <a:cubicBezTo>
                      <a:pt x="388" y="429"/>
                      <a:pt x="387" y="428"/>
                      <a:pt x="386" y="427"/>
                    </a:cubicBezTo>
                    <a:cubicBezTo>
                      <a:pt x="385" y="427"/>
                      <a:pt x="385" y="427"/>
                      <a:pt x="386" y="426"/>
                    </a:cubicBezTo>
                    <a:cubicBezTo>
                      <a:pt x="386" y="426"/>
                      <a:pt x="387" y="425"/>
                      <a:pt x="387" y="424"/>
                    </a:cubicBezTo>
                    <a:cubicBezTo>
                      <a:pt x="387" y="422"/>
                      <a:pt x="387" y="421"/>
                      <a:pt x="387" y="420"/>
                    </a:cubicBezTo>
                    <a:cubicBezTo>
                      <a:pt x="387" y="419"/>
                      <a:pt x="386" y="417"/>
                      <a:pt x="385" y="418"/>
                    </a:cubicBezTo>
                    <a:cubicBezTo>
                      <a:pt x="384" y="418"/>
                      <a:pt x="383" y="418"/>
                      <a:pt x="383" y="420"/>
                    </a:cubicBezTo>
                    <a:cubicBezTo>
                      <a:pt x="383" y="421"/>
                      <a:pt x="383" y="423"/>
                      <a:pt x="382" y="423"/>
                    </a:cubicBezTo>
                    <a:cubicBezTo>
                      <a:pt x="382" y="424"/>
                      <a:pt x="382" y="424"/>
                      <a:pt x="382" y="424"/>
                    </a:cubicBezTo>
                    <a:cubicBezTo>
                      <a:pt x="382" y="423"/>
                      <a:pt x="378" y="418"/>
                      <a:pt x="378" y="417"/>
                    </a:cubicBezTo>
                    <a:cubicBezTo>
                      <a:pt x="377" y="416"/>
                      <a:pt x="379" y="416"/>
                      <a:pt x="379" y="415"/>
                    </a:cubicBezTo>
                    <a:cubicBezTo>
                      <a:pt x="380" y="414"/>
                      <a:pt x="380" y="414"/>
                      <a:pt x="379" y="413"/>
                    </a:cubicBezTo>
                    <a:cubicBezTo>
                      <a:pt x="378" y="412"/>
                      <a:pt x="376" y="412"/>
                      <a:pt x="376" y="411"/>
                    </a:cubicBezTo>
                    <a:cubicBezTo>
                      <a:pt x="376" y="410"/>
                      <a:pt x="375" y="411"/>
                      <a:pt x="374" y="410"/>
                    </a:cubicBezTo>
                    <a:cubicBezTo>
                      <a:pt x="373" y="409"/>
                      <a:pt x="371" y="405"/>
                      <a:pt x="369" y="402"/>
                    </a:cubicBezTo>
                    <a:cubicBezTo>
                      <a:pt x="369" y="402"/>
                      <a:pt x="369" y="402"/>
                      <a:pt x="369" y="402"/>
                    </a:cubicBezTo>
                    <a:cubicBezTo>
                      <a:pt x="368" y="399"/>
                      <a:pt x="366" y="398"/>
                      <a:pt x="366" y="397"/>
                    </a:cubicBezTo>
                    <a:cubicBezTo>
                      <a:pt x="366" y="395"/>
                      <a:pt x="367" y="397"/>
                      <a:pt x="368" y="396"/>
                    </a:cubicBezTo>
                    <a:cubicBezTo>
                      <a:pt x="368" y="396"/>
                      <a:pt x="369" y="396"/>
                      <a:pt x="367" y="394"/>
                    </a:cubicBezTo>
                    <a:cubicBezTo>
                      <a:pt x="367" y="394"/>
                      <a:pt x="366" y="393"/>
                      <a:pt x="366" y="393"/>
                    </a:cubicBezTo>
                    <a:cubicBezTo>
                      <a:pt x="366" y="393"/>
                      <a:pt x="366" y="393"/>
                      <a:pt x="367" y="393"/>
                    </a:cubicBezTo>
                    <a:cubicBezTo>
                      <a:pt x="368" y="394"/>
                      <a:pt x="370" y="395"/>
                      <a:pt x="371" y="394"/>
                    </a:cubicBezTo>
                    <a:cubicBezTo>
                      <a:pt x="371" y="394"/>
                      <a:pt x="371" y="394"/>
                      <a:pt x="371" y="394"/>
                    </a:cubicBezTo>
                    <a:cubicBezTo>
                      <a:pt x="371" y="393"/>
                      <a:pt x="372" y="393"/>
                      <a:pt x="372" y="393"/>
                    </a:cubicBezTo>
                    <a:cubicBezTo>
                      <a:pt x="372" y="392"/>
                      <a:pt x="372" y="390"/>
                      <a:pt x="372" y="390"/>
                    </a:cubicBezTo>
                    <a:cubicBezTo>
                      <a:pt x="373" y="391"/>
                      <a:pt x="374" y="392"/>
                      <a:pt x="375" y="392"/>
                    </a:cubicBezTo>
                    <a:cubicBezTo>
                      <a:pt x="375" y="392"/>
                      <a:pt x="374" y="393"/>
                      <a:pt x="375" y="393"/>
                    </a:cubicBezTo>
                    <a:cubicBezTo>
                      <a:pt x="377" y="392"/>
                      <a:pt x="377" y="391"/>
                      <a:pt x="378" y="392"/>
                    </a:cubicBezTo>
                    <a:cubicBezTo>
                      <a:pt x="378" y="392"/>
                      <a:pt x="378" y="392"/>
                      <a:pt x="379" y="394"/>
                    </a:cubicBezTo>
                    <a:cubicBezTo>
                      <a:pt x="381" y="395"/>
                      <a:pt x="384" y="402"/>
                      <a:pt x="385" y="403"/>
                    </a:cubicBezTo>
                    <a:cubicBezTo>
                      <a:pt x="385" y="404"/>
                      <a:pt x="386" y="406"/>
                      <a:pt x="388" y="406"/>
                    </a:cubicBezTo>
                    <a:cubicBezTo>
                      <a:pt x="389" y="407"/>
                      <a:pt x="393" y="410"/>
                      <a:pt x="396" y="411"/>
                    </a:cubicBezTo>
                    <a:cubicBezTo>
                      <a:pt x="399" y="413"/>
                      <a:pt x="405" y="415"/>
                      <a:pt x="406" y="415"/>
                    </a:cubicBezTo>
                    <a:cubicBezTo>
                      <a:pt x="407" y="414"/>
                      <a:pt x="409" y="413"/>
                      <a:pt x="409" y="414"/>
                    </a:cubicBezTo>
                    <a:cubicBezTo>
                      <a:pt x="409" y="414"/>
                      <a:pt x="408" y="415"/>
                      <a:pt x="409" y="415"/>
                    </a:cubicBezTo>
                    <a:cubicBezTo>
                      <a:pt x="411" y="414"/>
                      <a:pt x="413" y="413"/>
                      <a:pt x="414" y="412"/>
                    </a:cubicBezTo>
                    <a:cubicBezTo>
                      <a:pt x="414" y="411"/>
                      <a:pt x="414" y="412"/>
                      <a:pt x="413" y="411"/>
                    </a:cubicBezTo>
                    <a:cubicBezTo>
                      <a:pt x="413" y="411"/>
                      <a:pt x="413" y="411"/>
                      <a:pt x="414" y="411"/>
                    </a:cubicBezTo>
                    <a:cubicBezTo>
                      <a:pt x="415" y="411"/>
                      <a:pt x="417" y="411"/>
                      <a:pt x="418" y="413"/>
                    </a:cubicBezTo>
                    <a:cubicBezTo>
                      <a:pt x="419" y="414"/>
                      <a:pt x="419" y="418"/>
                      <a:pt x="421" y="419"/>
                    </a:cubicBezTo>
                    <a:cubicBezTo>
                      <a:pt x="422" y="420"/>
                      <a:pt x="433" y="422"/>
                      <a:pt x="437" y="422"/>
                    </a:cubicBezTo>
                    <a:cubicBezTo>
                      <a:pt x="441" y="422"/>
                      <a:pt x="443" y="423"/>
                      <a:pt x="445" y="424"/>
                    </a:cubicBezTo>
                    <a:cubicBezTo>
                      <a:pt x="446" y="424"/>
                      <a:pt x="446" y="424"/>
                      <a:pt x="447" y="424"/>
                    </a:cubicBezTo>
                    <a:cubicBezTo>
                      <a:pt x="450" y="424"/>
                      <a:pt x="457" y="422"/>
                      <a:pt x="458" y="422"/>
                    </a:cubicBezTo>
                    <a:cubicBezTo>
                      <a:pt x="458" y="421"/>
                      <a:pt x="459" y="422"/>
                      <a:pt x="461" y="422"/>
                    </a:cubicBezTo>
                    <a:cubicBezTo>
                      <a:pt x="463" y="422"/>
                      <a:pt x="468" y="423"/>
                      <a:pt x="470" y="422"/>
                    </a:cubicBezTo>
                    <a:cubicBezTo>
                      <a:pt x="472" y="422"/>
                      <a:pt x="474" y="421"/>
                      <a:pt x="474" y="422"/>
                    </a:cubicBezTo>
                    <a:cubicBezTo>
                      <a:pt x="475" y="423"/>
                      <a:pt x="475" y="425"/>
                      <a:pt x="475" y="425"/>
                    </a:cubicBezTo>
                    <a:cubicBezTo>
                      <a:pt x="476" y="425"/>
                      <a:pt x="477" y="426"/>
                      <a:pt x="478" y="427"/>
                    </a:cubicBezTo>
                    <a:cubicBezTo>
                      <a:pt x="478" y="428"/>
                      <a:pt x="479" y="431"/>
                      <a:pt x="480" y="431"/>
                    </a:cubicBezTo>
                    <a:cubicBezTo>
                      <a:pt x="481" y="432"/>
                      <a:pt x="481" y="432"/>
                      <a:pt x="481" y="431"/>
                    </a:cubicBezTo>
                    <a:cubicBezTo>
                      <a:pt x="481" y="430"/>
                      <a:pt x="481" y="430"/>
                      <a:pt x="482" y="430"/>
                    </a:cubicBezTo>
                    <a:cubicBezTo>
                      <a:pt x="482" y="431"/>
                      <a:pt x="481" y="430"/>
                      <a:pt x="483" y="432"/>
                    </a:cubicBezTo>
                    <a:cubicBezTo>
                      <a:pt x="483" y="432"/>
                      <a:pt x="483" y="432"/>
                      <a:pt x="483" y="432"/>
                    </a:cubicBezTo>
                    <a:cubicBezTo>
                      <a:pt x="484" y="434"/>
                      <a:pt x="485" y="435"/>
                      <a:pt x="486" y="436"/>
                    </a:cubicBezTo>
                    <a:cubicBezTo>
                      <a:pt x="488" y="436"/>
                      <a:pt x="488" y="438"/>
                      <a:pt x="490" y="438"/>
                    </a:cubicBezTo>
                    <a:cubicBezTo>
                      <a:pt x="491" y="438"/>
                      <a:pt x="492" y="437"/>
                      <a:pt x="494" y="437"/>
                    </a:cubicBezTo>
                    <a:cubicBezTo>
                      <a:pt x="496" y="437"/>
                      <a:pt x="496" y="437"/>
                      <a:pt x="495" y="438"/>
                    </a:cubicBezTo>
                    <a:cubicBezTo>
                      <a:pt x="494" y="438"/>
                      <a:pt x="493" y="440"/>
                      <a:pt x="491" y="440"/>
                    </a:cubicBezTo>
                    <a:cubicBezTo>
                      <a:pt x="490" y="441"/>
                      <a:pt x="489" y="440"/>
                      <a:pt x="488" y="440"/>
                    </a:cubicBezTo>
                    <a:cubicBezTo>
                      <a:pt x="488" y="440"/>
                      <a:pt x="488" y="441"/>
                      <a:pt x="488" y="442"/>
                    </a:cubicBezTo>
                    <a:cubicBezTo>
                      <a:pt x="488" y="443"/>
                      <a:pt x="493" y="447"/>
                      <a:pt x="494" y="448"/>
                    </a:cubicBezTo>
                    <a:cubicBezTo>
                      <a:pt x="496" y="450"/>
                      <a:pt x="497" y="451"/>
                      <a:pt x="499" y="450"/>
                    </a:cubicBezTo>
                    <a:cubicBezTo>
                      <a:pt x="501" y="450"/>
                      <a:pt x="502" y="449"/>
                      <a:pt x="504" y="448"/>
                    </a:cubicBezTo>
                    <a:cubicBezTo>
                      <a:pt x="506" y="447"/>
                      <a:pt x="507" y="446"/>
                      <a:pt x="506" y="445"/>
                    </a:cubicBezTo>
                    <a:cubicBezTo>
                      <a:pt x="506" y="444"/>
                      <a:pt x="505" y="444"/>
                      <a:pt x="505" y="444"/>
                    </a:cubicBezTo>
                    <a:cubicBezTo>
                      <a:pt x="506" y="443"/>
                      <a:pt x="506" y="443"/>
                      <a:pt x="506" y="442"/>
                    </a:cubicBezTo>
                    <a:cubicBezTo>
                      <a:pt x="506" y="441"/>
                      <a:pt x="507" y="441"/>
                      <a:pt x="508" y="441"/>
                    </a:cubicBezTo>
                    <a:cubicBezTo>
                      <a:pt x="509" y="441"/>
                      <a:pt x="509" y="441"/>
                      <a:pt x="508" y="442"/>
                    </a:cubicBezTo>
                    <a:cubicBezTo>
                      <a:pt x="508" y="442"/>
                      <a:pt x="508" y="443"/>
                      <a:pt x="509" y="443"/>
                    </a:cubicBezTo>
                    <a:cubicBezTo>
                      <a:pt x="509" y="443"/>
                      <a:pt x="510" y="443"/>
                      <a:pt x="509" y="444"/>
                    </a:cubicBezTo>
                    <a:cubicBezTo>
                      <a:pt x="508" y="444"/>
                      <a:pt x="507" y="445"/>
                      <a:pt x="508" y="445"/>
                    </a:cubicBezTo>
                    <a:cubicBezTo>
                      <a:pt x="509" y="445"/>
                      <a:pt x="510" y="444"/>
                      <a:pt x="509" y="445"/>
                    </a:cubicBezTo>
                    <a:cubicBezTo>
                      <a:pt x="508" y="446"/>
                      <a:pt x="507" y="446"/>
                      <a:pt x="508" y="447"/>
                    </a:cubicBezTo>
                    <a:cubicBezTo>
                      <a:pt x="510" y="448"/>
                      <a:pt x="510" y="449"/>
                      <a:pt x="510" y="450"/>
                    </a:cubicBezTo>
                    <a:cubicBezTo>
                      <a:pt x="510" y="451"/>
                      <a:pt x="509" y="452"/>
                      <a:pt x="509" y="453"/>
                    </a:cubicBezTo>
                    <a:cubicBezTo>
                      <a:pt x="509" y="454"/>
                      <a:pt x="507" y="454"/>
                      <a:pt x="509" y="456"/>
                    </a:cubicBezTo>
                    <a:cubicBezTo>
                      <a:pt x="511" y="458"/>
                      <a:pt x="510" y="461"/>
                      <a:pt x="510" y="464"/>
                    </a:cubicBezTo>
                    <a:cubicBezTo>
                      <a:pt x="510" y="466"/>
                      <a:pt x="510" y="466"/>
                      <a:pt x="510" y="468"/>
                    </a:cubicBezTo>
                    <a:cubicBezTo>
                      <a:pt x="510" y="470"/>
                      <a:pt x="509" y="472"/>
                      <a:pt x="510" y="471"/>
                    </a:cubicBezTo>
                    <a:cubicBezTo>
                      <a:pt x="510" y="470"/>
                      <a:pt x="510" y="468"/>
                      <a:pt x="511" y="469"/>
                    </a:cubicBezTo>
                    <a:cubicBezTo>
                      <a:pt x="511" y="471"/>
                      <a:pt x="512" y="477"/>
                      <a:pt x="514" y="479"/>
                    </a:cubicBezTo>
                    <a:cubicBezTo>
                      <a:pt x="515" y="481"/>
                      <a:pt x="518" y="487"/>
                      <a:pt x="519" y="492"/>
                    </a:cubicBezTo>
                    <a:cubicBezTo>
                      <a:pt x="520" y="497"/>
                      <a:pt x="519" y="497"/>
                      <a:pt x="522" y="500"/>
                    </a:cubicBezTo>
                    <a:cubicBezTo>
                      <a:pt x="525" y="503"/>
                      <a:pt x="526" y="506"/>
                      <a:pt x="527" y="510"/>
                    </a:cubicBezTo>
                    <a:cubicBezTo>
                      <a:pt x="529" y="514"/>
                      <a:pt x="527" y="515"/>
                      <a:pt x="529" y="518"/>
                    </a:cubicBezTo>
                    <a:cubicBezTo>
                      <a:pt x="531" y="520"/>
                      <a:pt x="531" y="522"/>
                      <a:pt x="533" y="523"/>
                    </a:cubicBezTo>
                    <a:cubicBezTo>
                      <a:pt x="535" y="525"/>
                      <a:pt x="539" y="522"/>
                      <a:pt x="540" y="521"/>
                    </a:cubicBezTo>
                    <a:cubicBezTo>
                      <a:pt x="540" y="519"/>
                      <a:pt x="540" y="518"/>
                      <a:pt x="541" y="517"/>
                    </a:cubicBezTo>
                    <a:cubicBezTo>
                      <a:pt x="542" y="516"/>
                      <a:pt x="543" y="514"/>
                      <a:pt x="545" y="514"/>
                    </a:cubicBezTo>
                    <a:cubicBezTo>
                      <a:pt x="546" y="513"/>
                      <a:pt x="549" y="512"/>
                      <a:pt x="549" y="511"/>
                    </a:cubicBezTo>
                    <a:cubicBezTo>
                      <a:pt x="548" y="509"/>
                      <a:pt x="548" y="506"/>
                      <a:pt x="548" y="504"/>
                    </a:cubicBezTo>
                    <a:cubicBezTo>
                      <a:pt x="548" y="502"/>
                      <a:pt x="549" y="500"/>
                      <a:pt x="550" y="498"/>
                    </a:cubicBezTo>
                    <a:cubicBezTo>
                      <a:pt x="552" y="496"/>
                      <a:pt x="551" y="495"/>
                      <a:pt x="551" y="493"/>
                    </a:cubicBezTo>
                    <a:cubicBezTo>
                      <a:pt x="550" y="491"/>
                      <a:pt x="549" y="485"/>
                      <a:pt x="549" y="483"/>
                    </a:cubicBezTo>
                    <a:cubicBezTo>
                      <a:pt x="550" y="482"/>
                      <a:pt x="551" y="480"/>
                      <a:pt x="552" y="479"/>
                    </a:cubicBezTo>
                    <a:cubicBezTo>
                      <a:pt x="554" y="479"/>
                      <a:pt x="555" y="478"/>
                      <a:pt x="557" y="477"/>
                    </a:cubicBezTo>
                    <a:cubicBezTo>
                      <a:pt x="559" y="476"/>
                      <a:pt x="560" y="477"/>
                      <a:pt x="561" y="476"/>
                    </a:cubicBezTo>
                    <a:cubicBezTo>
                      <a:pt x="562" y="475"/>
                      <a:pt x="561" y="473"/>
                      <a:pt x="563" y="473"/>
                    </a:cubicBezTo>
                    <a:cubicBezTo>
                      <a:pt x="565" y="472"/>
                      <a:pt x="566" y="469"/>
                      <a:pt x="569" y="467"/>
                    </a:cubicBezTo>
                    <a:cubicBezTo>
                      <a:pt x="571" y="465"/>
                      <a:pt x="575" y="461"/>
                      <a:pt x="576" y="460"/>
                    </a:cubicBezTo>
                    <a:cubicBezTo>
                      <a:pt x="578" y="458"/>
                      <a:pt x="578" y="457"/>
                      <a:pt x="581" y="456"/>
                    </a:cubicBezTo>
                    <a:cubicBezTo>
                      <a:pt x="583" y="456"/>
                      <a:pt x="587" y="452"/>
                      <a:pt x="587" y="451"/>
                    </a:cubicBezTo>
                    <a:cubicBezTo>
                      <a:pt x="587" y="449"/>
                      <a:pt x="585" y="448"/>
                      <a:pt x="587" y="447"/>
                    </a:cubicBezTo>
                    <a:cubicBezTo>
                      <a:pt x="589" y="446"/>
                      <a:pt x="591" y="445"/>
                      <a:pt x="592" y="444"/>
                    </a:cubicBezTo>
                    <a:cubicBezTo>
                      <a:pt x="594" y="442"/>
                      <a:pt x="595" y="439"/>
                      <a:pt x="595" y="441"/>
                    </a:cubicBezTo>
                    <a:cubicBezTo>
                      <a:pt x="594" y="442"/>
                      <a:pt x="592" y="444"/>
                      <a:pt x="594" y="444"/>
                    </a:cubicBezTo>
                    <a:cubicBezTo>
                      <a:pt x="595" y="444"/>
                      <a:pt x="594" y="446"/>
                      <a:pt x="596" y="444"/>
                    </a:cubicBezTo>
                    <a:cubicBezTo>
                      <a:pt x="598" y="442"/>
                      <a:pt x="598" y="442"/>
                      <a:pt x="598" y="443"/>
                    </a:cubicBezTo>
                    <a:cubicBezTo>
                      <a:pt x="598" y="444"/>
                      <a:pt x="598" y="445"/>
                      <a:pt x="598" y="445"/>
                    </a:cubicBezTo>
                    <a:cubicBezTo>
                      <a:pt x="598" y="445"/>
                      <a:pt x="599" y="445"/>
                      <a:pt x="599" y="444"/>
                    </a:cubicBezTo>
                    <a:cubicBezTo>
                      <a:pt x="599" y="443"/>
                      <a:pt x="599" y="440"/>
                      <a:pt x="599" y="442"/>
                    </a:cubicBezTo>
                    <a:cubicBezTo>
                      <a:pt x="600" y="444"/>
                      <a:pt x="600" y="443"/>
                      <a:pt x="600" y="443"/>
                    </a:cubicBezTo>
                    <a:cubicBezTo>
                      <a:pt x="600" y="442"/>
                      <a:pt x="600" y="441"/>
                      <a:pt x="601" y="442"/>
                    </a:cubicBezTo>
                    <a:cubicBezTo>
                      <a:pt x="601" y="444"/>
                      <a:pt x="602" y="444"/>
                      <a:pt x="602" y="443"/>
                    </a:cubicBezTo>
                    <a:cubicBezTo>
                      <a:pt x="603" y="441"/>
                      <a:pt x="602" y="438"/>
                      <a:pt x="603" y="440"/>
                    </a:cubicBezTo>
                    <a:cubicBezTo>
                      <a:pt x="604" y="443"/>
                      <a:pt x="605" y="443"/>
                      <a:pt x="607" y="442"/>
                    </a:cubicBezTo>
                    <a:cubicBezTo>
                      <a:pt x="608" y="441"/>
                      <a:pt x="606" y="438"/>
                      <a:pt x="606" y="437"/>
                    </a:cubicBezTo>
                    <a:cubicBezTo>
                      <a:pt x="606" y="435"/>
                      <a:pt x="606" y="435"/>
                      <a:pt x="605" y="434"/>
                    </a:cubicBezTo>
                    <a:cubicBezTo>
                      <a:pt x="604" y="433"/>
                      <a:pt x="606" y="435"/>
                      <a:pt x="607" y="436"/>
                    </a:cubicBezTo>
                    <a:cubicBezTo>
                      <a:pt x="607" y="436"/>
                      <a:pt x="607" y="438"/>
                      <a:pt x="608" y="438"/>
                    </a:cubicBezTo>
                    <a:cubicBezTo>
                      <a:pt x="609" y="438"/>
                      <a:pt x="610" y="438"/>
                      <a:pt x="611" y="438"/>
                    </a:cubicBezTo>
                    <a:cubicBezTo>
                      <a:pt x="611" y="438"/>
                      <a:pt x="612" y="437"/>
                      <a:pt x="612" y="438"/>
                    </a:cubicBezTo>
                    <a:cubicBezTo>
                      <a:pt x="612" y="439"/>
                      <a:pt x="613" y="439"/>
                      <a:pt x="613" y="441"/>
                    </a:cubicBezTo>
                    <a:cubicBezTo>
                      <a:pt x="613" y="443"/>
                      <a:pt x="613" y="444"/>
                      <a:pt x="613" y="445"/>
                    </a:cubicBezTo>
                    <a:cubicBezTo>
                      <a:pt x="614" y="446"/>
                      <a:pt x="614" y="447"/>
                      <a:pt x="614" y="448"/>
                    </a:cubicBezTo>
                    <a:cubicBezTo>
                      <a:pt x="615" y="449"/>
                      <a:pt x="615" y="450"/>
                      <a:pt x="616" y="451"/>
                    </a:cubicBezTo>
                    <a:cubicBezTo>
                      <a:pt x="618" y="453"/>
                      <a:pt x="619" y="456"/>
                      <a:pt x="619" y="455"/>
                    </a:cubicBezTo>
                    <a:cubicBezTo>
                      <a:pt x="619" y="454"/>
                      <a:pt x="618" y="452"/>
                      <a:pt x="619" y="453"/>
                    </a:cubicBezTo>
                    <a:cubicBezTo>
                      <a:pt x="620" y="454"/>
                      <a:pt x="624" y="458"/>
                      <a:pt x="623" y="459"/>
                    </a:cubicBezTo>
                    <a:cubicBezTo>
                      <a:pt x="622" y="461"/>
                      <a:pt x="621" y="463"/>
                      <a:pt x="622" y="462"/>
                    </a:cubicBezTo>
                    <a:cubicBezTo>
                      <a:pt x="622" y="461"/>
                      <a:pt x="623" y="460"/>
                      <a:pt x="624" y="461"/>
                    </a:cubicBezTo>
                    <a:cubicBezTo>
                      <a:pt x="625" y="463"/>
                      <a:pt x="627" y="468"/>
                      <a:pt x="626" y="470"/>
                    </a:cubicBezTo>
                    <a:cubicBezTo>
                      <a:pt x="625" y="472"/>
                      <a:pt x="626" y="476"/>
                      <a:pt x="625" y="477"/>
                    </a:cubicBezTo>
                    <a:cubicBezTo>
                      <a:pt x="625" y="479"/>
                      <a:pt x="626" y="479"/>
                      <a:pt x="626" y="478"/>
                    </a:cubicBezTo>
                    <a:cubicBezTo>
                      <a:pt x="627" y="476"/>
                      <a:pt x="627" y="475"/>
                      <a:pt x="627" y="476"/>
                    </a:cubicBezTo>
                    <a:cubicBezTo>
                      <a:pt x="627" y="477"/>
                      <a:pt x="627" y="479"/>
                      <a:pt x="627" y="479"/>
                    </a:cubicBezTo>
                    <a:cubicBezTo>
                      <a:pt x="627" y="478"/>
                      <a:pt x="628" y="477"/>
                      <a:pt x="628" y="478"/>
                    </a:cubicBezTo>
                    <a:cubicBezTo>
                      <a:pt x="628" y="479"/>
                      <a:pt x="628" y="481"/>
                      <a:pt x="629" y="480"/>
                    </a:cubicBezTo>
                    <a:cubicBezTo>
                      <a:pt x="629" y="479"/>
                      <a:pt x="630" y="477"/>
                      <a:pt x="630" y="478"/>
                    </a:cubicBezTo>
                    <a:cubicBezTo>
                      <a:pt x="630" y="479"/>
                      <a:pt x="629" y="480"/>
                      <a:pt x="631" y="479"/>
                    </a:cubicBezTo>
                    <a:cubicBezTo>
                      <a:pt x="632" y="478"/>
                      <a:pt x="631" y="478"/>
                      <a:pt x="632" y="477"/>
                    </a:cubicBezTo>
                    <a:cubicBezTo>
                      <a:pt x="634" y="477"/>
                      <a:pt x="636" y="476"/>
                      <a:pt x="637" y="475"/>
                    </a:cubicBezTo>
                    <a:cubicBezTo>
                      <a:pt x="637" y="474"/>
                      <a:pt x="638" y="473"/>
                      <a:pt x="638" y="473"/>
                    </a:cubicBezTo>
                    <a:cubicBezTo>
                      <a:pt x="639" y="472"/>
                      <a:pt x="638" y="471"/>
                      <a:pt x="639" y="472"/>
                    </a:cubicBezTo>
                    <a:cubicBezTo>
                      <a:pt x="639" y="473"/>
                      <a:pt x="639" y="475"/>
                      <a:pt x="640" y="475"/>
                    </a:cubicBezTo>
                    <a:cubicBezTo>
                      <a:pt x="640" y="475"/>
                      <a:pt x="642" y="474"/>
                      <a:pt x="642" y="476"/>
                    </a:cubicBezTo>
                    <a:cubicBezTo>
                      <a:pt x="642" y="478"/>
                      <a:pt x="643" y="489"/>
                      <a:pt x="645" y="491"/>
                    </a:cubicBezTo>
                    <a:cubicBezTo>
                      <a:pt x="647" y="493"/>
                      <a:pt x="647" y="493"/>
                      <a:pt x="647" y="494"/>
                    </a:cubicBezTo>
                    <a:cubicBezTo>
                      <a:pt x="647" y="495"/>
                      <a:pt x="649" y="497"/>
                      <a:pt x="649" y="496"/>
                    </a:cubicBezTo>
                    <a:cubicBezTo>
                      <a:pt x="649" y="495"/>
                      <a:pt x="649" y="496"/>
                      <a:pt x="649" y="497"/>
                    </a:cubicBezTo>
                    <a:cubicBezTo>
                      <a:pt x="648" y="497"/>
                      <a:pt x="648" y="498"/>
                      <a:pt x="648" y="499"/>
                    </a:cubicBezTo>
                    <a:cubicBezTo>
                      <a:pt x="648" y="500"/>
                      <a:pt x="648" y="500"/>
                      <a:pt x="649" y="499"/>
                    </a:cubicBezTo>
                    <a:cubicBezTo>
                      <a:pt x="649" y="499"/>
                      <a:pt x="649" y="500"/>
                      <a:pt x="649" y="500"/>
                    </a:cubicBezTo>
                    <a:cubicBezTo>
                      <a:pt x="648" y="501"/>
                      <a:pt x="647" y="502"/>
                      <a:pt x="647" y="503"/>
                    </a:cubicBezTo>
                    <a:cubicBezTo>
                      <a:pt x="647" y="504"/>
                      <a:pt x="648" y="505"/>
                      <a:pt x="648" y="504"/>
                    </a:cubicBezTo>
                    <a:cubicBezTo>
                      <a:pt x="648" y="504"/>
                      <a:pt x="650" y="503"/>
                      <a:pt x="649" y="504"/>
                    </a:cubicBezTo>
                    <a:cubicBezTo>
                      <a:pt x="649" y="504"/>
                      <a:pt x="649" y="506"/>
                      <a:pt x="648" y="507"/>
                    </a:cubicBezTo>
                    <a:cubicBezTo>
                      <a:pt x="648" y="508"/>
                      <a:pt x="647" y="508"/>
                      <a:pt x="647" y="509"/>
                    </a:cubicBezTo>
                    <a:cubicBezTo>
                      <a:pt x="647" y="510"/>
                      <a:pt x="647" y="512"/>
                      <a:pt x="647" y="514"/>
                    </a:cubicBezTo>
                    <a:cubicBezTo>
                      <a:pt x="647" y="516"/>
                      <a:pt x="647" y="518"/>
                      <a:pt x="646" y="519"/>
                    </a:cubicBezTo>
                    <a:cubicBezTo>
                      <a:pt x="646" y="520"/>
                      <a:pt x="646" y="521"/>
                      <a:pt x="646" y="522"/>
                    </a:cubicBezTo>
                    <a:cubicBezTo>
                      <a:pt x="647" y="523"/>
                      <a:pt x="648" y="522"/>
                      <a:pt x="649" y="523"/>
                    </a:cubicBezTo>
                    <a:cubicBezTo>
                      <a:pt x="650" y="524"/>
                      <a:pt x="652" y="528"/>
                      <a:pt x="653" y="529"/>
                    </a:cubicBezTo>
                    <a:cubicBezTo>
                      <a:pt x="654" y="530"/>
                      <a:pt x="655" y="532"/>
                      <a:pt x="656" y="533"/>
                    </a:cubicBezTo>
                    <a:cubicBezTo>
                      <a:pt x="657" y="533"/>
                      <a:pt x="657" y="533"/>
                      <a:pt x="657" y="533"/>
                    </a:cubicBezTo>
                    <a:cubicBezTo>
                      <a:pt x="658" y="535"/>
                      <a:pt x="658" y="540"/>
                      <a:pt x="658" y="543"/>
                    </a:cubicBezTo>
                    <a:cubicBezTo>
                      <a:pt x="659" y="545"/>
                      <a:pt x="660" y="548"/>
                      <a:pt x="661" y="549"/>
                    </a:cubicBezTo>
                    <a:cubicBezTo>
                      <a:pt x="662" y="550"/>
                      <a:pt x="663" y="552"/>
                      <a:pt x="664" y="554"/>
                    </a:cubicBezTo>
                    <a:cubicBezTo>
                      <a:pt x="664" y="556"/>
                      <a:pt x="667" y="557"/>
                      <a:pt x="669" y="559"/>
                    </a:cubicBezTo>
                    <a:cubicBezTo>
                      <a:pt x="672" y="561"/>
                      <a:pt x="675" y="563"/>
                      <a:pt x="677" y="563"/>
                    </a:cubicBezTo>
                    <a:cubicBezTo>
                      <a:pt x="678" y="564"/>
                      <a:pt x="680" y="563"/>
                      <a:pt x="680" y="563"/>
                    </a:cubicBezTo>
                    <a:cubicBezTo>
                      <a:pt x="681" y="563"/>
                      <a:pt x="681" y="563"/>
                      <a:pt x="680" y="561"/>
                    </a:cubicBezTo>
                    <a:cubicBezTo>
                      <a:pt x="679" y="559"/>
                      <a:pt x="677" y="557"/>
                      <a:pt x="676" y="555"/>
                    </a:cubicBezTo>
                    <a:cubicBezTo>
                      <a:pt x="675" y="554"/>
                      <a:pt x="674" y="550"/>
                      <a:pt x="675" y="548"/>
                    </a:cubicBezTo>
                    <a:cubicBezTo>
                      <a:pt x="675" y="546"/>
                      <a:pt x="676" y="543"/>
                      <a:pt x="675" y="541"/>
                    </a:cubicBezTo>
                    <a:cubicBezTo>
                      <a:pt x="674" y="540"/>
                      <a:pt x="670" y="537"/>
                      <a:pt x="668" y="535"/>
                    </a:cubicBezTo>
                    <a:cubicBezTo>
                      <a:pt x="668" y="535"/>
                      <a:pt x="668" y="535"/>
                      <a:pt x="668" y="535"/>
                    </a:cubicBezTo>
                    <a:cubicBezTo>
                      <a:pt x="666" y="533"/>
                      <a:pt x="665" y="531"/>
                      <a:pt x="663" y="531"/>
                    </a:cubicBezTo>
                    <a:cubicBezTo>
                      <a:pt x="661" y="530"/>
                      <a:pt x="658" y="530"/>
                      <a:pt x="657" y="528"/>
                    </a:cubicBezTo>
                    <a:cubicBezTo>
                      <a:pt x="656" y="527"/>
                      <a:pt x="657" y="526"/>
                      <a:pt x="658" y="527"/>
                    </a:cubicBezTo>
                    <a:cubicBezTo>
                      <a:pt x="658" y="528"/>
                      <a:pt x="659" y="528"/>
                      <a:pt x="658" y="526"/>
                    </a:cubicBezTo>
                    <a:cubicBezTo>
                      <a:pt x="657" y="524"/>
                      <a:pt x="656" y="521"/>
                      <a:pt x="655" y="520"/>
                    </a:cubicBezTo>
                    <a:cubicBezTo>
                      <a:pt x="655" y="518"/>
                      <a:pt x="656" y="518"/>
                      <a:pt x="654" y="518"/>
                    </a:cubicBezTo>
                    <a:cubicBezTo>
                      <a:pt x="653" y="517"/>
                      <a:pt x="651" y="517"/>
                      <a:pt x="651" y="515"/>
                    </a:cubicBezTo>
                    <a:cubicBezTo>
                      <a:pt x="651" y="514"/>
                      <a:pt x="651" y="511"/>
                      <a:pt x="652" y="509"/>
                    </a:cubicBezTo>
                    <a:cubicBezTo>
                      <a:pt x="653" y="507"/>
                      <a:pt x="654" y="506"/>
                      <a:pt x="654" y="504"/>
                    </a:cubicBezTo>
                    <a:cubicBezTo>
                      <a:pt x="655" y="502"/>
                      <a:pt x="656" y="503"/>
                      <a:pt x="656" y="500"/>
                    </a:cubicBezTo>
                    <a:cubicBezTo>
                      <a:pt x="656" y="497"/>
                      <a:pt x="656" y="493"/>
                      <a:pt x="656" y="493"/>
                    </a:cubicBezTo>
                    <a:cubicBezTo>
                      <a:pt x="657" y="492"/>
                      <a:pt x="661" y="492"/>
                      <a:pt x="661" y="494"/>
                    </a:cubicBezTo>
                    <a:cubicBezTo>
                      <a:pt x="661" y="496"/>
                      <a:pt x="660" y="498"/>
                      <a:pt x="661" y="498"/>
                    </a:cubicBezTo>
                    <a:cubicBezTo>
                      <a:pt x="663" y="498"/>
                      <a:pt x="666" y="498"/>
                      <a:pt x="668" y="499"/>
                    </a:cubicBezTo>
                    <a:cubicBezTo>
                      <a:pt x="670" y="500"/>
                      <a:pt x="671" y="500"/>
                      <a:pt x="672" y="501"/>
                    </a:cubicBezTo>
                    <a:cubicBezTo>
                      <a:pt x="672" y="502"/>
                      <a:pt x="672" y="502"/>
                      <a:pt x="672" y="502"/>
                    </a:cubicBezTo>
                    <a:cubicBezTo>
                      <a:pt x="673" y="503"/>
                      <a:pt x="674" y="505"/>
                      <a:pt x="674" y="507"/>
                    </a:cubicBezTo>
                    <a:cubicBezTo>
                      <a:pt x="674" y="508"/>
                      <a:pt x="675" y="508"/>
                      <a:pt x="675" y="508"/>
                    </a:cubicBezTo>
                    <a:cubicBezTo>
                      <a:pt x="676" y="507"/>
                      <a:pt x="676" y="508"/>
                      <a:pt x="676" y="509"/>
                    </a:cubicBezTo>
                    <a:cubicBezTo>
                      <a:pt x="676" y="510"/>
                      <a:pt x="676" y="510"/>
                      <a:pt x="677" y="510"/>
                    </a:cubicBezTo>
                    <a:cubicBezTo>
                      <a:pt x="678" y="510"/>
                      <a:pt x="678" y="511"/>
                      <a:pt x="678" y="512"/>
                    </a:cubicBezTo>
                    <a:cubicBezTo>
                      <a:pt x="678" y="512"/>
                      <a:pt x="678" y="514"/>
                      <a:pt x="679" y="513"/>
                    </a:cubicBezTo>
                    <a:cubicBezTo>
                      <a:pt x="679" y="512"/>
                      <a:pt x="680" y="510"/>
                      <a:pt x="681" y="511"/>
                    </a:cubicBezTo>
                    <a:cubicBezTo>
                      <a:pt x="681" y="511"/>
                      <a:pt x="681" y="511"/>
                      <a:pt x="681" y="511"/>
                    </a:cubicBezTo>
                    <a:cubicBezTo>
                      <a:pt x="682" y="511"/>
                      <a:pt x="681" y="512"/>
                      <a:pt x="682" y="512"/>
                    </a:cubicBezTo>
                    <a:cubicBezTo>
                      <a:pt x="684" y="512"/>
                      <a:pt x="685" y="512"/>
                      <a:pt x="685" y="513"/>
                    </a:cubicBezTo>
                    <a:cubicBezTo>
                      <a:pt x="685" y="514"/>
                      <a:pt x="684" y="515"/>
                      <a:pt x="683" y="516"/>
                    </a:cubicBezTo>
                    <a:cubicBezTo>
                      <a:pt x="683" y="518"/>
                      <a:pt x="683" y="521"/>
                      <a:pt x="684" y="521"/>
                    </a:cubicBezTo>
                    <a:cubicBezTo>
                      <a:pt x="684" y="521"/>
                      <a:pt x="686" y="520"/>
                      <a:pt x="687" y="519"/>
                    </a:cubicBezTo>
                    <a:cubicBezTo>
                      <a:pt x="688" y="518"/>
                      <a:pt x="688" y="519"/>
                      <a:pt x="690" y="518"/>
                    </a:cubicBezTo>
                    <a:cubicBezTo>
                      <a:pt x="691" y="517"/>
                      <a:pt x="692" y="516"/>
                      <a:pt x="691" y="516"/>
                    </a:cubicBezTo>
                    <a:cubicBezTo>
                      <a:pt x="691" y="515"/>
                      <a:pt x="689" y="513"/>
                      <a:pt x="690" y="514"/>
                    </a:cubicBezTo>
                    <a:cubicBezTo>
                      <a:pt x="691" y="514"/>
                      <a:pt x="692" y="516"/>
                      <a:pt x="693" y="515"/>
                    </a:cubicBezTo>
                    <a:cubicBezTo>
                      <a:pt x="693" y="515"/>
                      <a:pt x="694" y="515"/>
                      <a:pt x="693" y="514"/>
                    </a:cubicBezTo>
                    <a:cubicBezTo>
                      <a:pt x="692" y="513"/>
                      <a:pt x="691" y="512"/>
                      <a:pt x="692" y="513"/>
                    </a:cubicBezTo>
                    <a:cubicBezTo>
                      <a:pt x="693" y="513"/>
                      <a:pt x="694" y="515"/>
                      <a:pt x="694" y="514"/>
                    </a:cubicBezTo>
                    <a:cubicBezTo>
                      <a:pt x="694" y="512"/>
                      <a:pt x="693" y="512"/>
                      <a:pt x="694" y="512"/>
                    </a:cubicBezTo>
                    <a:cubicBezTo>
                      <a:pt x="694" y="511"/>
                      <a:pt x="694" y="511"/>
                      <a:pt x="694" y="511"/>
                    </a:cubicBezTo>
                    <a:cubicBezTo>
                      <a:pt x="694" y="511"/>
                      <a:pt x="694" y="510"/>
                      <a:pt x="695" y="510"/>
                    </a:cubicBezTo>
                    <a:cubicBezTo>
                      <a:pt x="695" y="509"/>
                      <a:pt x="695" y="509"/>
                      <a:pt x="696" y="510"/>
                    </a:cubicBezTo>
                    <a:cubicBezTo>
                      <a:pt x="697" y="510"/>
                      <a:pt x="696" y="511"/>
                      <a:pt x="698" y="511"/>
                    </a:cubicBezTo>
                    <a:cubicBezTo>
                      <a:pt x="699" y="511"/>
                      <a:pt x="702" y="508"/>
                      <a:pt x="705" y="505"/>
                    </a:cubicBezTo>
                    <a:cubicBezTo>
                      <a:pt x="709" y="503"/>
                      <a:pt x="709" y="504"/>
                      <a:pt x="709" y="502"/>
                    </a:cubicBezTo>
                    <a:cubicBezTo>
                      <a:pt x="709" y="499"/>
                      <a:pt x="708" y="499"/>
                      <a:pt x="709" y="498"/>
                    </a:cubicBezTo>
                    <a:cubicBezTo>
                      <a:pt x="710" y="497"/>
                      <a:pt x="711" y="497"/>
                      <a:pt x="710" y="496"/>
                    </a:cubicBezTo>
                    <a:cubicBezTo>
                      <a:pt x="709" y="495"/>
                      <a:pt x="709" y="496"/>
                      <a:pt x="709" y="494"/>
                    </a:cubicBezTo>
                    <a:cubicBezTo>
                      <a:pt x="709" y="492"/>
                      <a:pt x="709" y="488"/>
                      <a:pt x="707" y="485"/>
                    </a:cubicBezTo>
                    <a:cubicBezTo>
                      <a:pt x="706" y="483"/>
                      <a:pt x="704" y="480"/>
                      <a:pt x="703" y="478"/>
                    </a:cubicBezTo>
                    <a:cubicBezTo>
                      <a:pt x="702" y="476"/>
                      <a:pt x="702" y="477"/>
                      <a:pt x="700" y="475"/>
                    </a:cubicBezTo>
                    <a:cubicBezTo>
                      <a:pt x="698" y="473"/>
                      <a:pt x="695" y="472"/>
                      <a:pt x="694" y="470"/>
                    </a:cubicBezTo>
                    <a:cubicBezTo>
                      <a:pt x="693" y="468"/>
                      <a:pt x="694" y="468"/>
                      <a:pt x="692" y="467"/>
                    </a:cubicBezTo>
                    <a:cubicBezTo>
                      <a:pt x="691" y="466"/>
                      <a:pt x="690" y="464"/>
                      <a:pt x="689" y="463"/>
                    </a:cubicBezTo>
                    <a:cubicBezTo>
                      <a:pt x="688" y="462"/>
                      <a:pt x="689" y="459"/>
                      <a:pt x="689" y="457"/>
                    </a:cubicBezTo>
                    <a:cubicBezTo>
                      <a:pt x="689" y="456"/>
                      <a:pt x="691" y="456"/>
                      <a:pt x="692" y="454"/>
                    </a:cubicBezTo>
                    <a:cubicBezTo>
                      <a:pt x="693" y="453"/>
                      <a:pt x="694" y="451"/>
                      <a:pt x="695" y="450"/>
                    </a:cubicBezTo>
                    <a:cubicBezTo>
                      <a:pt x="695" y="449"/>
                      <a:pt x="696" y="449"/>
                      <a:pt x="697" y="448"/>
                    </a:cubicBezTo>
                    <a:cubicBezTo>
                      <a:pt x="698" y="448"/>
                      <a:pt x="700" y="446"/>
                      <a:pt x="701" y="446"/>
                    </a:cubicBezTo>
                    <a:cubicBezTo>
                      <a:pt x="701" y="445"/>
                      <a:pt x="701" y="445"/>
                      <a:pt x="702" y="445"/>
                    </a:cubicBezTo>
                    <a:cubicBezTo>
                      <a:pt x="703" y="445"/>
                      <a:pt x="704" y="445"/>
                      <a:pt x="705" y="444"/>
                    </a:cubicBezTo>
                    <a:cubicBezTo>
                      <a:pt x="705" y="444"/>
                      <a:pt x="705" y="443"/>
                      <a:pt x="706" y="444"/>
                    </a:cubicBezTo>
                    <a:cubicBezTo>
                      <a:pt x="707" y="445"/>
                      <a:pt x="707" y="446"/>
                      <a:pt x="708" y="446"/>
                    </a:cubicBezTo>
                    <a:cubicBezTo>
                      <a:pt x="710" y="446"/>
                      <a:pt x="711" y="445"/>
                      <a:pt x="711" y="446"/>
                    </a:cubicBezTo>
                    <a:cubicBezTo>
                      <a:pt x="712" y="446"/>
                      <a:pt x="713" y="446"/>
                      <a:pt x="712" y="447"/>
                    </a:cubicBezTo>
                    <a:cubicBezTo>
                      <a:pt x="711" y="448"/>
                      <a:pt x="711" y="449"/>
                      <a:pt x="712" y="450"/>
                    </a:cubicBezTo>
                    <a:cubicBezTo>
                      <a:pt x="712" y="451"/>
                      <a:pt x="713" y="453"/>
                      <a:pt x="714" y="453"/>
                    </a:cubicBezTo>
                    <a:cubicBezTo>
                      <a:pt x="715" y="453"/>
                      <a:pt x="717" y="452"/>
                      <a:pt x="716" y="451"/>
                    </a:cubicBezTo>
                    <a:cubicBezTo>
                      <a:pt x="716" y="451"/>
                      <a:pt x="714" y="450"/>
                      <a:pt x="714" y="449"/>
                    </a:cubicBezTo>
                    <a:cubicBezTo>
                      <a:pt x="715" y="448"/>
                      <a:pt x="716" y="447"/>
                      <a:pt x="717" y="446"/>
                    </a:cubicBezTo>
                    <a:cubicBezTo>
                      <a:pt x="719" y="445"/>
                      <a:pt x="722" y="445"/>
                      <a:pt x="723" y="444"/>
                    </a:cubicBezTo>
                    <a:cubicBezTo>
                      <a:pt x="724" y="443"/>
                      <a:pt x="725" y="443"/>
                      <a:pt x="725" y="444"/>
                    </a:cubicBezTo>
                    <a:cubicBezTo>
                      <a:pt x="726" y="444"/>
                      <a:pt x="726" y="443"/>
                      <a:pt x="727" y="443"/>
                    </a:cubicBezTo>
                    <a:cubicBezTo>
                      <a:pt x="728" y="443"/>
                      <a:pt x="729" y="444"/>
                      <a:pt x="730" y="443"/>
                    </a:cubicBezTo>
                    <a:cubicBezTo>
                      <a:pt x="731" y="442"/>
                      <a:pt x="731" y="441"/>
                      <a:pt x="732" y="441"/>
                    </a:cubicBezTo>
                    <a:cubicBezTo>
                      <a:pt x="733" y="441"/>
                      <a:pt x="733" y="441"/>
                      <a:pt x="733" y="441"/>
                    </a:cubicBezTo>
                    <a:cubicBezTo>
                      <a:pt x="733" y="440"/>
                      <a:pt x="733" y="438"/>
                      <a:pt x="733" y="439"/>
                    </a:cubicBezTo>
                    <a:cubicBezTo>
                      <a:pt x="734" y="440"/>
                      <a:pt x="734" y="440"/>
                      <a:pt x="735" y="440"/>
                    </a:cubicBezTo>
                    <a:cubicBezTo>
                      <a:pt x="737" y="440"/>
                      <a:pt x="737" y="439"/>
                      <a:pt x="739" y="438"/>
                    </a:cubicBezTo>
                    <a:cubicBezTo>
                      <a:pt x="740" y="438"/>
                      <a:pt x="739" y="439"/>
                      <a:pt x="741" y="439"/>
                    </a:cubicBezTo>
                    <a:cubicBezTo>
                      <a:pt x="743" y="439"/>
                      <a:pt x="744" y="439"/>
                      <a:pt x="745" y="439"/>
                    </a:cubicBezTo>
                    <a:cubicBezTo>
                      <a:pt x="746" y="439"/>
                      <a:pt x="746" y="438"/>
                      <a:pt x="747" y="438"/>
                    </a:cubicBezTo>
                    <a:cubicBezTo>
                      <a:pt x="748" y="437"/>
                      <a:pt x="749" y="437"/>
                      <a:pt x="749" y="437"/>
                    </a:cubicBezTo>
                    <a:cubicBezTo>
                      <a:pt x="750" y="437"/>
                      <a:pt x="750" y="436"/>
                      <a:pt x="750" y="436"/>
                    </a:cubicBezTo>
                    <a:cubicBezTo>
                      <a:pt x="751" y="435"/>
                      <a:pt x="752" y="434"/>
                      <a:pt x="752" y="433"/>
                    </a:cubicBezTo>
                    <a:cubicBezTo>
                      <a:pt x="752" y="433"/>
                      <a:pt x="752" y="433"/>
                      <a:pt x="752" y="433"/>
                    </a:cubicBezTo>
                    <a:cubicBezTo>
                      <a:pt x="752" y="433"/>
                      <a:pt x="753" y="433"/>
                      <a:pt x="754" y="433"/>
                    </a:cubicBezTo>
                    <a:cubicBezTo>
                      <a:pt x="756" y="432"/>
                      <a:pt x="757" y="431"/>
                      <a:pt x="758" y="431"/>
                    </a:cubicBezTo>
                    <a:cubicBezTo>
                      <a:pt x="758" y="430"/>
                      <a:pt x="759" y="429"/>
                      <a:pt x="759" y="429"/>
                    </a:cubicBezTo>
                    <a:cubicBezTo>
                      <a:pt x="758" y="428"/>
                      <a:pt x="760" y="428"/>
                      <a:pt x="761" y="428"/>
                    </a:cubicBezTo>
                    <a:cubicBezTo>
                      <a:pt x="763" y="427"/>
                      <a:pt x="763" y="427"/>
                      <a:pt x="763" y="426"/>
                    </a:cubicBezTo>
                    <a:cubicBezTo>
                      <a:pt x="764" y="425"/>
                      <a:pt x="765" y="424"/>
                      <a:pt x="765" y="424"/>
                    </a:cubicBezTo>
                    <a:cubicBezTo>
                      <a:pt x="766" y="423"/>
                      <a:pt x="767" y="422"/>
                      <a:pt x="767" y="421"/>
                    </a:cubicBezTo>
                    <a:cubicBezTo>
                      <a:pt x="767" y="420"/>
                      <a:pt x="768" y="419"/>
                      <a:pt x="767" y="419"/>
                    </a:cubicBezTo>
                    <a:cubicBezTo>
                      <a:pt x="765" y="419"/>
                      <a:pt x="765" y="418"/>
                      <a:pt x="766" y="418"/>
                    </a:cubicBezTo>
                    <a:cubicBezTo>
                      <a:pt x="767" y="418"/>
                      <a:pt x="769" y="418"/>
                      <a:pt x="769" y="417"/>
                    </a:cubicBezTo>
                    <a:cubicBezTo>
                      <a:pt x="769" y="415"/>
                      <a:pt x="767" y="415"/>
                      <a:pt x="767" y="415"/>
                    </a:cubicBezTo>
                    <a:cubicBezTo>
                      <a:pt x="768" y="414"/>
                      <a:pt x="769" y="415"/>
                      <a:pt x="770" y="414"/>
                    </a:cubicBezTo>
                    <a:cubicBezTo>
                      <a:pt x="771" y="414"/>
                      <a:pt x="774" y="410"/>
                      <a:pt x="774" y="408"/>
                    </a:cubicBezTo>
                    <a:cubicBezTo>
                      <a:pt x="774" y="407"/>
                      <a:pt x="772" y="407"/>
                      <a:pt x="774" y="407"/>
                    </a:cubicBezTo>
                    <a:cubicBezTo>
                      <a:pt x="776" y="406"/>
                      <a:pt x="778" y="405"/>
                      <a:pt x="778" y="404"/>
                    </a:cubicBezTo>
                    <a:cubicBezTo>
                      <a:pt x="778" y="403"/>
                      <a:pt x="778" y="403"/>
                      <a:pt x="778" y="402"/>
                    </a:cubicBezTo>
                    <a:cubicBezTo>
                      <a:pt x="777" y="402"/>
                      <a:pt x="778" y="402"/>
                      <a:pt x="778" y="402"/>
                    </a:cubicBezTo>
                    <a:cubicBezTo>
                      <a:pt x="779" y="401"/>
                      <a:pt x="779" y="402"/>
                      <a:pt x="779" y="400"/>
                    </a:cubicBezTo>
                    <a:cubicBezTo>
                      <a:pt x="779" y="399"/>
                      <a:pt x="778" y="398"/>
                      <a:pt x="779" y="399"/>
                    </a:cubicBezTo>
                    <a:cubicBezTo>
                      <a:pt x="780" y="399"/>
                      <a:pt x="780" y="400"/>
                      <a:pt x="780" y="400"/>
                    </a:cubicBezTo>
                    <a:cubicBezTo>
                      <a:pt x="781" y="399"/>
                      <a:pt x="783" y="399"/>
                      <a:pt x="782" y="398"/>
                    </a:cubicBezTo>
                    <a:cubicBezTo>
                      <a:pt x="780" y="397"/>
                      <a:pt x="779" y="397"/>
                      <a:pt x="780" y="396"/>
                    </a:cubicBezTo>
                    <a:cubicBezTo>
                      <a:pt x="781" y="396"/>
                      <a:pt x="784" y="394"/>
                      <a:pt x="783" y="394"/>
                    </a:cubicBezTo>
                    <a:cubicBezTo>
                      <a:pt x="782" y="394"/>
                      <a:pt x="781" y="395"/>
                      <a:pt x="780" y="394"/>
                    </a:cubicBezTo>
                    <a:cubicBezTo>
                      <a:pt x="778" y="393"/>
                      <a:pt x="778" y="392"/>
                      <a:pt x="777" y="392"/>
                    </a:cubicBezTo>
                    <a:cubicBezTo>
                      <a:pt x="776" y="393"/>
                      <a:pt x="776" y="393"/>
                      <a:pt x="775" y="393"/>
                    </a:cubicBezTo>
                    <a:cubicBezTo>
                      <a:pt x="774" y="394"/>
                      <a:pt x="773" y="393"/>
                      <a:pt x="772" y="393"/>
                    </a:cubicBezTo>
                    <a:cubicBezTo>
                      <a:pt x="771" y="393"/>
                      <a:pt x="773" y="393"/>
                      <a:pt x="774" y="392"/>
                    </a:cubicBezTo>
                    <a:cubicBezTo>
                      <a:pt x="775" y="391"/>
                      <a:pt x="776" y="390"/>
                      <a:pt x="778" y="389"/>
                    </a:cubicBezTo>
                    <a:cubicBezTo>
                      <a:pt x="779" y="389"/>
                      <a:pt x="781" y="389"/>
                      <a:pt x="780" y="388"/>
                    </a:cubicBezTo>
                    <a:cubicBezTo>
                      <a:pt x="780" y="386"/>
                      <a:pt x="780" y="387"/>
                      <a:pt x="778" y="386"/>
                    </a:cubicBezTo>
                    <a:cubicBezTo>
                      <a:pt x="777" y="385"/>
                      <a:pt x="777" y="385"/>
                      <a:pt x="776" y="383"/>
                    </a:cubicBezTo>
                    <a:cubicBezTo>
                      <a:pt x="774" y="382"/>
                      <a:pt x="775" y="382"/>
                      <a:pt x="773" y="382"/>
                    </a:cubicBezTo>
                    <a:cubicBezTo>
                      <a:pt x="772" y="382"/>
                      <a:pt x="771" y="382"/>
                      <a:pt x="770" y="381"/>
                    </a:cubicBezTo>
                    <a:cubicBezTo>
                      <a:pt x="769" y="380"/>
                      <a:pt x="768" y="379"/>
                      <a:pt x="769" y="380"/>
                    </a:cubicBezTo>
                    <a:cubicBezTo>
                      <a:pt x="770" y="381"/>
                      <a:pt x="771" y="382"/>
                      <a:pt x="772" y="381"/>
                    </a:cubicBezTo>
                    <a:cubicBezTo>
                      <a:pt x="773" y="381"/>
                      <a:pt x="775" y="381"/>
                      <a:pt x="776" y="382"/>
                    </a:cubicBezTo>
                    <a:cubicBezTo>
                      <a:pt x="778" y="383"/>
                      <a:pt x="778" y="383"/>
                      <a:pt x="779" y="383"/>
                    </a:cubicBezTo>
                    <a:cubicBezTo>
                      <a:pt x="780" y="383"/>
                      <a:pt x="781" y="384"/>
                      <a:pt x="780" y="383"/>
                    </a:cubicBezTo>
                    <a:cubicBezTo>
                      <a:pt x="779" y="382"/>
                      <a:pt x="779" y="380"/>
                      <a:pt x="777" y="379"/>
                    </a:cubicBezTo>
                    <a:cubicBezTo>
                      <a:pt x="775" y="378"/>
                      <a:pt x="775" y="377"/>
                      <a:pt x="775" y="377"/>
                    </a:cubicBezTo>
                    <a:cubicBezTo>
                      <a:pt x="775" y="376"/>
                      <a:pt x="774" y="373"/>
                      <a:pt x="773" y="370"/>
                    </a:cubicBezTo>
                    <a:cubicBezTo>
                      <a:pt x="772" y="368"/>
                      <a:pt x="773" y="368"/>
                      <a:pt x="770" y="367"/>
                    </a:cubicBezTo>
                    <a:cubicBezTo>
                      <a:pt x="768" y="365"/>
                      <a:pt x="765" y="365"/>
                      <a:pt x="766" y="363"/>
                    </a:cubicBezTo>
                    <a:cubicBezTo>
                      <a:pt x="766" y="361"/>
                      <a:pt x="769" y="359"/>
                      <a:pt x="770" y="358"/>
                    </a:cubicBezTo>
                    <a:cubicBezTo>
                      <a:pt x="771" y="357"/>
                      <a:pt x="771" y="356"/>
                      <a:pt x="771" y="356"/>
                    </a:cubicBezTo>
                    <a:cubicBezTo>
                      <a:pt x="770" y="355"/>
                      <a:pt x="770" y="355"/>
                      <a:pt x="771" y="355"/>
                    </a:cubicBezTo>
                    <a:cubicBezTo>
                      <a:pt x="773" y="355"/>
                      <a:pt x="774" y="355"/>
                      <a:pt x="774" y="355"/>
                    </a:cubicBezTo>
                    <a:cubicBezTo>
                      <a:pt x="774" y="354"/>
                      <a:pt x="773" y="353"/>
                      <a:pt x="774" y="353"/>
                    </a:cubicBezTo>
                    <a:cubicBezTo>
                      <a:pt x="775" y="352"/>
                      <a:pt x="776" y="352"/>
                      <a:pt x="777" y="351"/>
                    </a:cubicBezTo>
                    <a:cubicBezTo>
                      <a:pt x="779" y="351"/>
                      <a:pt x="783" y="349"/>
                      <a:pt x="783" y="350"/>
                    </a:cubicBezTo>
                    <a:cubicBezTo>
                      <a:pt x="782" y="351"/>
                      <a:pt x="782" y="351"/>
                      <a:pt x="783" y="351"/>
                    </a:cubicBezTo>
                    <a:cubicBezTo>
                      <a:pt x="784" y="350"/>
                      <a:pt x="786" y="349"/>
                      <a:pt x="785" y="349"/>
                    </a:cubicBezTo>
                    <a:cubicBezTo>
                      <a:pt x="785" y="348"/>
                      <a:pt x="784" y="346"/>
                      <a:pt x="783" y="346"/>
                    </a:cubicBezTo>
                    <a:cubicBezTo>
                      <a:pt x="782" y="346"/>
                      <a:pt x="780" y="347"/>
                      <a:pt x="778" y="346"/>
                    </a:cubicBezTo>
                    <a:cubicBezTo>
                      <a:pt x="776" y="345"/>
                      <a:pt x="776" y="344"/>
                      <a:pt x="774" y="345"/>
                    </a:cubicBezTo>
                    <a:cubicBezTo>
                      <a:pt x="773" y="345"/>
                      <a:pt x="771" y="348"/>
                      <a:pt x="769" y="348"/>
                    </a:cubicBezTo>
                    <a:cubicBezTo>
                      <a:pt x="767" y="349"/>
                      <a:pt x="765" y="348"/>
                      <a:pt x="765" y="348"/>
                    </a:cubicBezTo>
                    <a:cubicBezTo>
                      <a:pt x="764" y="347"/>
                      <a:pt x="765" y="345"/>
                      <a:pt x="765" y="344"/>
                    </a:cubicBezTo>
                    <a:cubicBezTo>
                      <a:pt x="765" y="343"/>
                      <a:pt x="763" y="342"/>
                      <a:pt x="761" y="342"/>
                    </a:cubicBezTo>
                    <a:cubicBezTo>
                      <a:pt x="759" y="342"/>
                      <a:pt x="756" y="340"/>
                      <a:pt x="756" y="338"/>
                    </a:cubicBezTo>
                    <a:cubicBezTo>
                      <a:pt x="756" y="337"/>
                      <a:pt x="758" y="335"/>
                      <a:pt x="759" y="335"/>
                    </a:cubicBezTo>
                    <a:cubicBezTo>
                      <a:pt x="760" y="336"/>
                      <a:pt x="761" y="336"/>
                      <a:pt x="762" y="335"/>
                    </a:cubicBezTo>
                    <a:cubicBezTo>
                      <a:pt x="763" y="335"/>
                      <a:pt x="764" y="335"/>
                      <a:pt x="766" y="334"/>
                    </a:cubicBezTo>
                    <a:cubicBezTo>
                      <a:pt x="767" y="332"/>
                      <a:pt x="769" y="330"/>
                      <a:pt x="770" y="330"/>
                    </a:cubicBezTo>
                    <a:cubicBezTo>
                      <a:pt x="772" y="329"/>
                      <a:pt x="774" y="326"/>
                      <a:pt x="775" y="325"/>
                    </a:cubicBezTo>
                    <a:cubicBezTo>
                      <a:pt x="776" y="324"/>
                      <a:pt x="777" y="323"/>
                      <a:pt x="779" y="324"/>
                    </a:cubicBezTo>
                    <a:cubicBezTo>
                      <a:pt x="782" y="325"/>
                      <a:pt x="783" y="325"/>
                      <a:pt x="783" y="326"/>
                    </a:cubicBezTo>
                    <a:cubicBezTo>
                      <a:pt x="782" y="327"/>
                      <a:pt x="781" y="330"/>
                      <a:pt x="780" y="331"/>
                    </a:cubicBezTo>
                    <a:cubicBezTo>
                      <a:pt x="779" y="331"/>
                      <a:pt x="776" y="333"/>
                      <a:pt x="778" y="333"/>
                    </a:cubicBezTo>
                    <a:cubicBezTo>
                      <a:pt x="779" y="333"/>
                      <a:pt x="779" y="334"/>
                      <a:pt x="780" y="333"/>
                    </a:cubicBezTo>
                    <a:cubicBezTo>
                      <a:pt x="781" y="333"/>
                      <a:pt x="781" y="334"/>
                      <a:pt x="780" y="334"/>
                    </a:cubicBezTo>
                    <a:cubicBezTo>
                      <a:pt x="779" y="335"/>
                      <a:pt x="778" y="336"/>
                      <a:pt x="777" y="337"/>
                    </a:cubicBezTo>
                    <a:cubicBezTo>
                      <a:pt x="777" y="337"/>
                      <a:pt x="777" y="338"/>
                      <a:pt x="778" y="338"/>
                    </a:cubicBezTo>
                    <a:cubicBezTo>
                      <a:pt x="779" y="337"/>
                      <a:pt x="780" y="336"/>
                      <a:pt x="781" y="335"/>
                    </a:cubicBezTo>
                    <a:cubicBezTo>
                      <a:pt x="782" y="335"/>
                      <a:pt x="784" y="333"/>
                      <a:pt x="786" y="332"/>
                    </a:cubicBezTo>
                    <a:cubicBezTo>
                      <a:pt x="787" y="332"/>
                      <a:pt x="791" y="330"/>
                      <a:pt x="794" y="331"/>
                    </a:cubicBezTo>
                    <a:cubicBezTo>
                      <a:pt x="794" y="331"/>
                      <a:pt x="794" y="331"/>
                      <a:pt x="794" y="331"/>
                    </a:cubicBezTo>
                    <a:cubicBezTo>
                      <a:pt x="797" y="331"/>
                      <a:pt x="799" y="332"/>
                      <a:pt x="800" y="332"/>
                    </a:cubicBezTo>
                    <a:cubicBezTo>
                      <a:pt x="801" y="332"/>
                      <a:pt x="801" y="332"/>
                      <a:pt x="801" y="333"/>
                    </a:cubicBezTo>
                    <a:cubicBezTo>
                      <a:pt x="801" y="335"/>
                      <a:pt x="800" y="337"/>
                      <a:pt x="800" y="337"/>
                    </a:cubicBezTo>
                    <a:cubicBezTo>
                      <a:pt x="800" y="338"/>
                      <a:pt x="800" y="338"/>
                      <a:pt x="801" y="338"/>
                    </a:cubicBezTo>
                    <a:cubicBezTo>
                      <a:pt x="802" y="338"/>
                      <a:pt x="802" y="338"/>
                      <a:pt x="800" y="338"/>
                    </a:cubicBezTo>
                    <a:cubicBezTo>
                      <a:pt x="799" y="338"/>
                      <a:pt x="798" y="340"/>
                      <a:pt x="798" y="341"/>
                    </a:cubicBezTo>
                    <a:cubicBezTo>
                      <a:pt x="798" y="342"/>
                      <a:pt x="797" y="342"/>
                      <a:pt x="798" y="342"/>
                    </a:cubicBezTo>
                    <a:cubicBezTo>
                      <a:pt x="799" y="342"/>
                      <a:pt x="799" y="343"/>
                      <a:pt x="799" y="343"/>
                    </a:cubicBezTo>
                    <a:cubicBezTo>
                      <a:pt x="799" y="344"/>
                      <a:pt x="800" y="343"/>
                      <a:pt x="800" y="343"/>
                    </a:cubicBezTo>
                    <a:cubicBezTo>
                      <a:pt x="801" y="343"/>
                      <a:pt x="801" y="343"/>
                      <a:pt x="801" y="344"/>
                    </a:cubicBezTo>
                    <a:cubicBezTo>
                      <a:pt x="801" y="344"/>
                      <a:pt x="800" y="344"/>
                      <a:pt x="801" y="344"/>
                    </a:cubicBezTo>
                    <a:cubicBezTo>
                      <a:pt x="802" y="344"/>
                      <a:pt x="802" y="343"/>
                      <a:pt x="803" y="343"/>
                    </a:cubicBezTo>
                    <a:cubicBezTo>
                      <a:pt x="805" y="344"/>
                      <a:pt x="805" y="344"/>
                      <a:pt x="806" y="344"/>
                    </a:cubicBezTo>
                    <a:cubicBezTo>
                      <a:pt x="807" y="344"/>
                      <a:pt x="807" y="344"/>
                      <a:pt x="808" y="344"/>
                    </a:cubicBezTo>
                    <a:cubicBezTo>
                      <a:pt x="808" y="345"/>
                      <a:pt x="808" y="345"/>
                      <a:pt x="808" y="345"/>
                    </a:cubicBezTo>
                    <a:cubicBezTo>
                      <a:pt x="809" y="347"/>
                      <a:pt x="808" y="347"/>
                      <a:pt x="809" y="348"/>
                    </a:cubicBezTo>
                    <a:cubicBezTo>
                      <a:pt x="810" y="349"/>
                      <a:pt x="810" y="350"/>
                      <a:pt x="809" y="350"/>
                    </a:cubicBezTo>
                    <a:cubicBezTo>
                      <a:pt x="808" y="350"/>
                      <a:pt x="805" y="350"/>
                      <a:pt x="806" y="350"/>
                    </a:cubicBezTo>
                    <a:cubicBezTo>
                      <a:pt x="806" y="351"/>
                      <a:pt x="807" y="351"/>
                      <a:pt x="808" y="352"/>
                    </a:cubicBezTo>
                    <a:cubicBezTo>
                      <a:pt x="808" y="353"/>
                      <a:pt x="809" y="355"/>
                      <a:pt x="808" y="355"/>
                    </a:cubicBezTo>
                    <a:cubicBezTo>
                      <a:pt x="807" y="355"/>
                      <a:pt x="807" y="355"/>
                      <a:pt x="808" y="356"/>
                    </a:cubicBezTo>
                    <a:cubicBezTo>
                      <a:pt x="808" y="356"/>
                      <a:pt x="809" y="357"/>
                      <a:pt x="808" y="358"/>
                    </a:cubicBezTo>
                    <a:cubicBezTo>
                      <a:pt x="807" y="358"/>
                      <a:pt x="807" y="359"/>
                      <a:pt x="807" y="360"/>
                    </a:cubicBezTo>
                    <a:cubicBezTo>
                      <a:pt x="806" y="362"/>
                      <a:pt x="806" y="363"/>
                      <a:pt x="806" y="363"/>
                    </a:cubicBezTo>
                    <a:cubicBezTo>
                      <a:pt x="807" y="362"/>
                      <a:pt x="806" y="363"/>
                      <a:pt x="807" y="363"/>
                    </a:cubicBezTo>
                    <a:cubicBezTo>
                      <a:pt x="808" y="363"/>
                      <a:pt x="808" y="363"/>
                      <a:pt x="808" y="363"/>
                    </a:cubicBezTo>
                    <a:cubicBezTo>
                      <a:pt x="807" y="363"/>
                      <a:pt x="807" y="364"/>
                      <a:pt x="807" y="364"/>
                    </a:cubicBezTo>
                    <a:cubicBezTo>
                      <a:pt x="808" y="364"/>
                      <a:pt x="807" y="364"/>
                      <a:pt x="807" y="365"/>
                    </a:cubicBezTo>
                    <a:cubicBezTo>
                      <a:pt x="807" y="365"/>
                      <a:pt x="806" y="366"/>
                      <a:pt x="806" y="366"/>
                    </a:cubicBezTo>
                    <a:cubicBezTo>
                      <a:pt x="805" y="366"/>
                      <a:pt x="804" y="368"/>
                      <a:pt x="805" y="367"/>
                    </a:cubicBezTo>
                    <a:cubicBezTo>
                      <a:pt x="806" y="366"/>
                      <a:pt x="806" y="365"/>
                      <a:pt x="807" y="366"/>
                    </a:cubicBezTo>
                    <a:cubicBezTo>
                      <a:pt x="807" y="367"/>
                      <a:pt x="807" y="367"/>
                      <a:pt x="808" y="367"/>
                    </a:cubicBezTo>
                    <a:cubicBezTo>
                      <a:pt x="809" y="366"/>
                      <a:pt x="810" y="366"/>
                      <a:pt x="810" y="365"/>
                    </a:cubicBezTo>
                    <a:cubicBezTo>
                      <a:pt x="811" y="365"/>
                      <a:pt x="811" y="364"/>
                      <a:pt x="812" y="365"/>
                    </a:cubicBezTo>
                    <a:cubicBezTo>
                      <a:pt x="812" y="365"/>
                      <a:pt x="812" y="366"/>
                      <a:pt x="813" y="366"/>
                    </a:cubicBezTo>
                    <a:cubicBezTo>
                      <a:pt x="813" y="365"/>
                      <a:pt x="814" y="364"/>
                      <a:pt x="814" y="364"/>
                    </a:cubicBezTo>
                    <a:cubicBezTo>
                      <a:pt x="814" y="363"/>
                      <a:pt x="815" y="363"/>
                      <a:pt x="815" y="364"/>
                    </a:cubicBezTo>
                    <a:cubicBezTo>
                      <a:pt x="815" y="364"/>
                      <a:pt x="815" y="365"/>
                      <a:pt x="816" y="365"/>
                    </a:cubicBezTo>
                    <a:cubicBezTo>
                      <a:pt x="816" y="364"/>
                      <a:pt x="816" y="364"/>
                      <a:pt x="817" y="364"/>
                    </a:cubicBezTo>
                    <a:cubicBezTo>
                      <a:pt x="817" y="364"/>
                      <a:pt x="819" y="364"/>
                      <a:pt x="819" y="364"/>
                    </a:cubicBezTo>
                    <a:cubicBezTo>
                      <a:pt x="820" y="364"/>
                      <a:pt x="820" y="364"/>
                      <a:pt x="820" y="363"/>
                    </a:cubicBezTo>
                    <a:cubicBezTo>
                      <a:pt x="820" y="363"/>
                      <a:pt x="820" y="362"/>
                      <a:pt x="820" y="362"/>
                    </a:cubicBezTo>
                    <a:cubicBezTo>
                      <a:pt x="821" y="362"/>
                      <a:pt x="823" y="362"/>
                      <a:pt x="824" y="361"/>
                    </a:cubicBezTo>
                    <a:cubicBezTo>
                      <a:pt x="824" y="361"/>
                      <a:pt x="824" y="360"/>
                      <a:pt x="825" y="360"/>
                    </a:cubicBezTo>
                    <a:cubicBezTo>
                      <a:pt x="826" y="360"/>
                      <a:pt x="826" y="359"/>
                      <a:pt x="826" y="360"/>
                    </a:cubicBezTo>
                    <a:cubicBezTo>
                      <a:pt x="827" y="362"/>
                      <a:pt x="827" y="362"/>
                      <a:pt x="827" y="362"/>
                    </a:cubicBezTo>
                    <a:cubicBezTo>
                      <a:pt x="827" y="361"/>
                      <a:pt x="828" y="361"/>
                      <a:pt x="827" y="360"/>
                    </a:cubicBezTo>
                    <a:cubicBezTo>
                      <a:pt x="826" y="359"/>
                      <a:pt x="825" y="357"/>
                      <a:pt x="825" y="356"/>
                    </a:cubicBezTo>
                    <a:cubicBezTo>
                      <a:pt x="824" y="355"/>
                      <a:pt x="824" y="355"/>
                      <a:pt x="824" y="354"/>
                    </a:cubicBezTo>
                    <a:cubicBezTo>
                      <a:pt x="824" y="353"/>
                      <a:pt x="824" y="350"/>
                      <a:pt x="823" y="347"/>
                    </a:cubicBezTo>
                    <a:cubicBezTo>
                      <a:pt x="822" y="344"/>
                      <a:pt x="820" y="342"/>
                      <a:pt x="819" y="341"/>
                    </a:cubicBezTo>
                    <a:cubicBezTo>
                      <a:pt x="819" y="340"/>
                      <a:pt x="818" y="340"/>
                      <a:pt x="818" y="339"/>
                    </a:cubicBezTo>
                    <a:cubicBezTo>
                      <a:pt x="817" y="338"/>
                      <a:pt x="816" y="336"/>
                      <a:pt x="814" y="336"/>
                    </a:cubicBezTo>
                    <a:cubicBezTo>
                      <a:pt x="812" y="334"/>
                      <a:pt x="812" y="335"/>
                      <a:pt x="813" y="334"/>
                    </a:cubicBezTo>
                    <a:cubicBezTo>
                      <a:pt x="814" y="332"/>
                      <a:pt x="813" y="332"/>
                      <a:pt x="815" y="331"/>
                    </a:cubicBezTo>
                    <a:cubicBezTo>
                      <a:pt x="817" y="330"/>
                      <a:pt x="819" y="330"/>
                      <a:pt x="820" y="328"/>
                    </a:cubicBezTo>
                    <a:cubicBezTo>
                      <a:pt x="821" y="326"/>
                      <a:pt x="824" y="325"/>
                      <a:pt x="825" y="324"/>
                    </a:cubicBezTo>
                    <a:cubicBezTo>
                      <a:pt x="826" y="323"/>
                      <a:pt x="826" y="320"/>
                      <a:pt x="826" y="319"/>
                    </a:cubicBezTo>
                    <a:cubicBezTo>
                      <a:pt x="825" y="318"/>
                      <a:pt x="826" y="317"/>
                      <a:pt x="826" y="317"/>
                    </a:cubicBezTo>
                    <a:cubicBezTo>
                      <a:pt x="827" y="316"/>
                      <a:pt x="829" y="314"/>
                      <a:pt x="831" y="313"/>
                    </a:cubicBezTo>
                    <a:cubicBezTo>
                      <a:pt x="831" y="313"/>
                      <a:pt x="831" y="313"/>
                      <a:pt x="831" y="312"/>
                    </a:cubicBezTo>
                    <a:cubicBezTo>
                      <a:pt x="832" y="311"/>
                      <a:pt x="834" y="312"/>
                      <a:pt x="835" y="311"/>
                    </a:cubicBezTo>
                    <a:cubicBezTo>
                      <a:pt x="836" y="310"/>
                      <a:pt x="836" y="309"/>
                      <a:pt x="838" y="309"/>
                    </a:cubicBezTo>
                    <a:cubicBezTo>
                      <a:pt x="840" y="309"/>
                      <a:pt x="840" y="309"/>
                      <a:pt x="842" y="310"/>
                    </a:cubicBezTo>
                    <a:cubicBezTo>
                      <a:pt x="843" y="311"/>
                      <a:pt x="845" y="312"/>
                      <a:pt x="848" y="310"/>
                    </a:cubicBezTo>
                    <a:cubicBezTo>
                      <a:pt x="851" y="309"/>
                      <a:pt x="854" y="307"/>
                      <a:pt x="858" y="304"/>
                    </a:cubicBezTo>
                    <a:cubicBezTo>
                      <a:pt x="861" y="300"/>
                      <a:pt x="864" y="297"/>
                      <a:pt x="865" y="296"/>
                    </a:cubicBezTo>
                    <a:cubicBezTo>
                      <a:pt x="866" y="294"/>
                      <a:pt x="870" y="291"/>
                      <a:pt x="874" y="285"/>
                    </a:cubicBezTo>
                    <a:cubicBezTo>
                      <a:pt x="877" y="280"/>
                      <a:pt x="881" y="275"/>
                      <a:pt x="883" y="273"/>
                    </a:cubicBezTo>
                    <a:cubicBezTo>
                      <a:pt x="885" y="271"/>
                      <a:pt x="887" y="266"/>
                      <a:pt x="887" y="263"/>
                    </a:cubicBezTo>
                    <a:cubicBezTo>
                      <a:pt x="888" y="261"/>
                      <a:pt x="887" y="254"/>
                      <a:pt x="887" y="252"/>
                    </a:cubicBezTo>
                    <a:cubicBezTo>
                      <a:pt x="888" y="251"/>
                      <a:pt x="892" y="245"/>
                      <a:pt x="892" y="243"/>
                    </a:cubicBezTo>
                    <a:cubicBezTo>
                      <a:pt x="892" y="241"/>
                      <a:pt x="893" y="239"/>
                      <a:pt x="892" y="238"/>
                    </a:cubicBezTo>
                    <a:cubicBezTo>
                      <a:pt x="891" y="237"/>
                      <a:pt x="890" y="236"/>
                      <a:pt x="890" y="236"/>
                    </a:cubicBezTo>
                    <a:cubicBezTo>
                      <a:pt x="890" y="236"/>
                      <a:pt x="892" y="237"/>
                      <a:pt x="892" y="236"/>
                    </a:cubicBezTo>
                    <a:cubicBezTo>
                      <a:pt x="892" y="234"/>
                      <a:pt x="892" y="234"/>
                      <a:pt x="891" y="233"/>
                    </a:cubicBezTo>
                    <a:cubicBezTo>
                      <a:pt x="890" y="233"/>
                      <a:pt x="888" y="231"/>
                      <a:pt x="887" y="230"/>
                    </a:cubicBezTo>
                    <a:cubicBezTo>
                      <a:pt x="885" y="228"/>
                      <a:pt x="886" y="228"/>
                      <a:pt x="883" y="228"/>
                    </a:cubicBezTo>
                    <a:cubicBezTo>
                      <a:pt x="880" y="227"/>
                      <a:pt x="879" y="226"/>
                      <a:pt x="878" y="226"/>
                    </a:cubicBezTo>
                    <a:cubicBezTo>
                      <a:pt x="878" y="227"/>
                      <a:pt x="879" y="229"/>
                      <a:pt x="878" y="229"/>
                    </a:cubicBezTo>
                    <a:cubicBezTo>
                      <a:pt x="876" y="229"/>
                      <a:pt x="876" y="229"/>
                      <a:pt x="875" y="230"/>
                    </a:cubicBezTo>
                    <a:cubicBezTo>
                      <a:pt x="875" y="231"/>
                      <a:pt x="873" y="232"/>
                      <a:pt x="872" y="232"/>
                    </a:cubicBezTo>
                    <a:cubicBezTo>
                      <a:pt x="871" y="231"/>
                      <a:pt x="871" y="230"/>
                      <a:pt x="871" y="230"/>
                    </a:cubicBezTo>
                    <a:cubicBezTo>
                      <a:pt x="872" y="229"/>
                      <a:pt x="871" y="230"/>
                      <a:pt x="871" y="229"/>
                    </a:cubicBezTo>
                    <a:cubicBezTo>
                      <a:pt x="871" y="227"/>
                      <a:pt x="872" y="227"/>
                      <a:pt x="872" y="226"/>
                    </a:cubicBezTo>
                    <a:cubicBezTo>
                      <a:pt x="872" y="225"/>
                      <a:pt x="872" y="226"/>
                      <a:pt x="871" y="226"/>
                    </a:cubicBezTo>
                    <a:cubicBezTo>
                      <a:pt x="870" y="226"/>
                      <a:pt x="868" y="227"/>
                      <a:pt x="868" y="227"/>
                    </a:cubicBezTo>
                    <a:cubicBezTo>
                      <a:pt x="868" y="228"/>
                      <a:pt x="870" y="229"/>
                      <a:pt x="868" y="229"/>
                    </a:cubicBezTo>
                    <a:cubicBezTo>
                      <a:pt x="866" y="230"/>
                      <a:pt x="866" y="230"/>
                      <a:pt x="866" y="229"/>
                    </a:cubicBezTo>
                    <a:cubicBezTo>
                      <a:pt x="866" y="228"/>
                      <a:pt x="867" y="224"/>
                      <a:pt x="866" y="224"/>
                    </a:cubicBezTo>
                    <a:cubicBezTo>
                      <a:pt x="866" y="224"/>
                      <a:pt x="866" y="224"/>
                      <a:pt x="866" y="224"/>
                    </a:cubicBezTo>
                    <a:cubicBezTo>
                      <a:pt x="866" y="224"/>
                      <a:pt x="866" y="224"/>
                      <a:pt x="864" y="224"/>
                    </a:cubicBezTo>
                    <a:cubicBezTo>
                      <a:pt x="861" y="224"/>
                      <a:pt x="861" y="224"/>
                      <a:pt x="860" y="223"/>
                    </a:cubicBezTo>
                    <a:cubicBezTo>
                      <a:pt x="858" y="222"/>
                      <a:pt x="857" y="222"/>
                      <a:pt x="859" y="221"/>
                    </a:cubicBezTo>
                    <a:cubicBezTo>
                      <a:pt x="860" y="220"/>
                      <a:pt x="863" y="218"/>
                      <a:pt x="865" y="217"/>
                    </a:cubicBezTo>
                    <a:cubicBezTo>
                      <a:pt x="866" y="215"/>
                      <a:pt x="873" y="211"/>
                      <a:pt x="874" y="209"/>
                    </a:cubicBezTo>
                    <a:cubicBezTo>
                      <a:pt x="875" y="207"/>
                      <a:pt x="880" y="203"/>
                      <a:pt x="884" y="201"/>
                    </a:cubicBezTo>
                    <a:cubicBezTo>
                      <a:pt x="887" y="198"/>
                      <a:pt x="886" y="198"/>
                      <a:pt x="888" y="196"/>
                    </a:cubicBezTo>
                    <a:cubicBezTo>
                      <a:pt x="890" y="194"/>
                      <a:pt x="894" y="192"/>
                      <a:pt x="896" y="190"/>
                    </a:cubicBezTo>
                    <a:cubicBezTo>
                      <a:pt x="897" y="188"/>
                      <a:pt x="900" y="186"/>
                      <a:pt x="902" y="185"/>
                    </a:cubicBezTo>
                    <a:cubicBezTo>
                      <a:pt x="904" y="185"/>
                      <a:pt x="906" y="184"/>
                      <a:pt x="911" y="184"/>
                    </a:cubicBezTo>
                    <a:cubicBezTo>
                      <a:pt x="915" y="184"/>
                      <a:pt x="917" y="184"/>
                      <a:pt x="918" y="185"/>
                    </a:cubicBezTo>
                    <a:cubicBezTo>
                      <a:pt x="919" y="186"/>
                      <a:pt x="919" y="187"/>
                      <a:pt x="920" y="186"/>
                    </a:cubicBezTo>
                    <a:cubicBezTo>
                      <a:pt x="922" y="186"/>
                      <a:pt x="924" y="185"/>
                      <a:pt x="925" y="185"/>
                    </a:cubicBezTo>
                    <a:cubicBezTo>
                      <a:pt x="926" y="185"/>
                      <a:pt x="927" y="186"/>
                      <a:pt x="927" y="186"/>
                    </a:cubicBezTo>
                    <a:cubicBezTo>
                      <a:pt x="928" y="186"/>
                      <a:pt x="930" y="185"/>
                      <a:pt x="931" y="185"/>
                    </a:cubicBezTo>
                    <a:cubicBezTo>
                      <a:pt x="932" y="185"/>
                      <a:pt x="932" y="186"/>
                      <a:pt x="933" y="186"/>
                    </a:cubicBezTo>
                    <a:cubicBezTo>
                      <a:pt x="935" y="186"/>
                      <a:pt x="936" y="186"/>
                      <a:pt x="936" y="185"/>
                    </a:cubicBezTo>
                    <a:cubicBezTo>
                      <a:pt x="936" y="184"/>
                      <a:pt x="936" y="183"/>
                      <a:pt x="938" y="183"/>
                    </a:cubicBezTo>
                    <a:cubicBezTo>
                      <a:pt x="939" y="182"/>
                      <a:pt x="943" y="182"/>
                      <a:pt x="944" y="183"/>
                    </a:cubicBezTo>
                    <a:cubicBezTo>
                      <a:pt x="945" y="184"/>
                      <a:pt x="947" y="185"/>
                      <a:pt x="947" y="184"/>
                    </a:cubicBezTo>
                    <a:cubicBezTo>
                      <a:pt x="948" y="184"/>
                      <a:pt x="951" y="184"/>
                      <a:pt x="952" y="185"/>
                    </a:cubicBezTo>
                    <a:cubicBezTo>
                      <a:pt x="953" y="186"/>
                      <a:pt x="954" y="187"/>
                      <a:pt x="953" y="187"/>
                    </a:cubicBezTo>
                    <a:cubicBezTo>
                      <a:pt x="952" y="187"/>
                      <a:pt x="950" y="187"/>
                      <a:pt x="950" y="187"/>
                    </a:cubicBezTo>
                    <a:cubicBezTo>
                      <a:pt x="949" y="188"/>
                      <a:pt x="948" y="189"/>
                      <a:pt x="951" y="189"/>
                    </a:cubicBezTo>
                    <a:cubicBezTo>
                      <a:pt x="954" y="189"/>
                      <a:pt x="954" y="189"/>
                      <a:pt x="955" y="189"/>
                    </a:cubicBezTo>
                    <a:cubicBezTo>
                      <a:pt x="956" y="188"/>
                      <a:pt x="957" y="189"/>
                      <a:pt x="959" y="189"/>
                    </a:cubicBezTo>
                    <a:cubicBezTo>
                      <a:pt x="960" y="188"/>
                      <a:pt x="960" y="187"/>
                      <a:pt x="962" y="187"/>
                    </a:cubicBezTo>
                    <a:cubicBezTo>
                      <a:pt x="963" y="187"/>
                      <a:pt x="964" y="188"/>
                      <a:pt x="965" y="188"/>
                    </a:cubicBezTo>
                    <a:cubicBezTo>
                      <a:pt x="967" y="188"/>
                      <a:pt x="971" y="187"/>
                      <a:pt x="971" y="186"/>
                    </a:cubicBezTo>
                    <a:cubicBezTo>
                      <a:pt x="972" y="186"/>
                      <a:pt x="973" y="185"/>
                      <a:pt x="970" y="185"/>
                    </a:cubicBezTo>
                    <a:cubicBezTo>
                      <a:pt x="968" y="184"/>
                      <a:pt x="966" y="185"/>
                      <a:pt x="967" y="183"/>
                    </a:cubicBezTo>
                    <a:cubicBezTo>
                      <a:pt x="967" y="182"/>
                      <a:pt x="967" y="181"/>
                      <a:pt x="968" y="179"/>
                    </a:cubicBezTo>
                    <a:cubicBezTo>
                      <a:pt x="970" y="177"/>
                      <a:pt x="969" y="176"/>
                      <a:pt x="971" y="176"/>
                    </a:cubicBezTo>
                    <a:cubicBezTo>
                      <a:pt x="973" y="176"/>
                      <a:pt x="975" y="173"/>
                      <a:pt x="977" y="172"/>
                    </a:cubicBezTo>
                    <a:cubicBezTo>
                      <a:pt x="979" y="170"/>
                      <a:pt x="980" y="170"/>
                      <a:pt x="980" y="169"/>
                    </a:cubicBezTo>
                    <a:cubicBezTo>
                      <a:pt x="981" y="167"/>
                      <a:pt x="981" y="166"/>
                      <a:pt x="983" y="165"/>
                    </a:cubicBezTo>
                    <a:cubicBezTo>
                      <a:pt x="985" y="164"/>
                      <a:pt x="987" y="165"/>
                      <a:pt x="989" y="165"/>
                    </a:cubicBezTo>
                    <a:cubicBezTo>
                      <a:pt x="991" y="164"/>
                      <a:pt x="994" y="163"/>
                      <a:pt x="995" y="164"/>
                    </a:cubicBezTo>
                    <a:cubicBezTo>
                      <a:pt x="996" y="165"/>
                      <a:pt x="997" y="166"/>
                      <a:pt x="997" y="166"/>
                    </a:cubicBezTo>
                    <a:cubicBezTo>
                      <a:pt x="998" y="165"/>
                      <a:pt x="1000" y="164"/>
                      <a:pt x="1001" y="164"/>
                    </a:cubicBezTo>
                    <a:cubicBezTo>
                      <a:pt x="1001" y="164"/>
                      <a:pt x="1002" y="164"/>
                      <a:pt x="1001" y="165"/>
                    </a:cubicBezTo>
                    <a:cubicBezTo>
                      <a:pt x="1000" y="167"/>
                      <a:pt x="999" y="168"/>
                      <a:pt x="999" y="169"/>
                    </a:cubicBezTo>
                    <a:cubicBezTo>
                      <a:pt x="999" y="171"/>
                      <a:pt x="998" y="171"/>
                      <a:pt x="999" y="171"/>
                    </a:cubicBezTo>
                    <a:cubicBezTo>
                      <a:pt x="1001" y="171"/>
                      <a:pt x="1003" y="170"/>
                      <a:pt x="1002" y="171"/>
                    </a:cubicBezTo>
                    <a:cubicBezTo>
                      <a:pt x="1001" y="172"/>
                      <a:pt x="999" y="174"/>
                      <a:pt x="1001" y="174"/>
                    </a:cubicBezTo>
                    <a:cubicBezTo>
                      <a:pt x="1002" y="174"/>
                      <a:pt x="1002" y="174"/>
                      <a:pt x="1005" y="172"/>
                    </a:cubicBezTo>
                    <a:cubicBezTo>
                      <a:pt x="1007" y="170"/>
                      <a:pt x="1011" y="166"/>
                      <a:pt x="1013" y="166"/>
                    </a:cubicBezTo>
                    <a:cubicBezTo>
                      <a:pt x="1015" y="166"/>
                      <a:pt x="1016" y="167"/>
                      <a:pt x="1017" y="166"/>
                    </a:cubicBezTo>
                    <a:cubicBezTo>
                      <a:pt x="1017" y="165"/>
                      <a:pt x="1016" y="164"/>
                      <a:pt x="1017" y="163"/>
                    </a:cubicBezTo>
                    <a:cubicBezTo>
                      <a:pt x="1017" y="162"/>
                      <a:pt x="1016" y="161"/>
                      <a:pt x="1018" y="160"/>
                    </a:cubicBezTo>
                    <a:cubicBezTo>
                      <a:pt x="1019" y="158"/>
                      <a:pt x="1017" y="159"/>
                      <a:pt x="1020" y="158"/>
                    </a:cubicBezTo>
                    <a:cubicBezTo>
                      <a:pt x="1023" y="157"/>
                      <a:pt x="1024" y="156"/>
                      <a:pt x="1025" y="157"/>
                    </a:cubicBezTo>
                    <a:cubicBezTo>
                      <a:pt x="1026" y="157"/>
                      <a:pt x="1027" y="158"/>
                      <a:pt x="1029" y="158"/>
                    </a:cubicBezTo>
                    <a:cubicBezTo>
                      <a:pt x="1030" y="158"/>
                      <a:pt x="1029" y="158"/>
                      <a:pt x="1027" y="159"/>
                    </a:cubicBezTo>
                    <a:cubicBezTo>
                      <a:pt x="1024" y="159"/>
                      <a:pt x="1023" y="160"/>
                      <a:pt x="1023" y="162"/>
                    </a:cubicBezTo>
                    <a:cubicBezTo>
                      <a:pt x="1022" y="163"/>
                      <a:pt x="1023" y="166"/>
                      <a:pt x="1022" y="166"/>
                    </a:cubicBezTo>
                    <a:cubicBezTo>
                      <a:pt x="1022" y="166"/>
                      <a:pt x="1021" y="166"/>
                      <a:pt x="1021" y="167"/>
                    </a:cubicBezTo>
                    <a:cubicBezTo>
                      <a:pt x="1022" y="168"/>
                      <a:pt x="1023" y="168"/>
                      <a:pt x="1022" y="169"/>
                    </a:cubicBezTo>
                    <a:cubicBezTo>
                      <a:pt x="1021" y="170"/>
                      <a:pt x="1019" y="171"/>
                      <a:pt x="1019" y="171"/>
                    </a:cubicBezTo>
                    <a:cubicBezTo>
                      <a:pt x="1020" y="172"/>
                      <a:pt x="1021" y="172"/>
                      <a:pt x="1018" y="173"/>
                    </a:cubicBezTo>
                    <a:cubicBezTo>
                      <a:pt x="1014" y="174"/>
                      <a:pt x="1012" y="176"/>
                      <a:pt x="1011" y="177"/>
                    </a:cubicBezTo>
                    <a:cubicBezTo>
                      <a:pt x="1010" y="177"/>
                      <a:pt x="1010" y="177"/>
                      <a:pt x="1009" y="179"/>
                    </a:cubicBezTo>
                    <a:cubicBezTo>
                      <a:pt x="1007" y="180"/>
                      <a:pt x="1006" y="181"/>
                      <a:pt x="1005" y="183"/>
                    </a:cubicBezTo>
                    <a:cubicBezTo>
                      <a:pt x="1003" y="184"/>
                      <a:pt x="1004" y="182"/>
                      <a:pt x="1002" y="184"/>
                    </a:cubicBezTo>
                    <a:cubicBezTo>
                      <a:pt x="1000" y="186"/>
                      <a:pt x="1000" y="186"/>
                      <a:pt x="998" y="187"/>
                    </a:cubicBezTo>
                    <a:cubicBezTo>
                      <a:pt x="997" y="189"/>
                      <a:pt x="996" y="192"/>
                      <a:pt x="993" y="194"/>
                    </a:cubicBezTo>
                    <a:cubicBezTo>
                      <a:pt x="990" y="196"/>
                      <a:pt x="989" y="197"/>
                      <a:pt x="987" y="197"/>
                    </a:cubicBezTo>
                    <a:cubicBezTo>
                      <a:pt x="985" y="197"/>
                      <a:pt x="984" y="199"/>
                      <a:pt x="983" y="198"/>
                    </a:cubicBezTo>
                    <a:cubicBezTo>
                      <a:pt x="982" y="198"/>
                      <a:pt x="981" y="198"/>
                      <a:pt x="981" y="199"/>
                    </a:cubicBezTo>
                    <a:cubicBezTo>
                      <a:pt x="981" y="199"/>
                      <a:pt x="982" y="203"/>
                      <a:pt x="980" y="204"/>
                    </a:cubicBezTo>
                    <a:cubicBezTo>
                      <a:pt x="979" y="205"/>
                      <a:pt x="976" y="207"/>
                      <a:pt x="975" y="209"/>
                    </a:cubicBezTo>
                    <a:cubicBezTo>
                      <a:pt x="974" y="211"/>
                      <a:pt x="973" y="217"/>
                      <a:pt x="974" y="221"/>
                    </a:cubicBezTo>
                    <a:cubicBezTo>
                      <a:pt x="975" y="225"/>
                      <a:pt x="976" y="234"/>
                      <a:pt x="976" y="237"/>
                    </a:cubicBezTo>
                    <a:cubicBezTo>
                      <a:pt x="977" y="239"/>
                      <a:pt x="979" y="240"/>
                      <a:pt x="979" y="242"/>
                    </a:cubicBezTo>
                    <a:cubicBezTo>
                      <a:pt x="979" y="244"/>
                      <a:pt x="980" y="247"/>
                      <a:pt x="980" y="248"/>
                    </a:cubicBezTo>
                    <a:cubicBezTo>
                      <a:pt x="980" y="250"/>
                      <a:pt x="980" y="248"/>
                      <a:pt x="980" y="250"/>
                    </a:cubicBezTo>
                    <a:cubicBezTo>
                      <a:pt x="981" y="251"/>
                      <a:pt x="979" y="253"/>
                      <a:pt x="981" y="253"/>
                    </a:cubicBezTo>
                    <a:cubicBezTo>
                      <a:pt x="982" y="252"/>
                      <a:pt x="985" y="248"/>
                      <a:pt x="988" y="246"/>
                    </a:cubicBezTo>
                    <a:cubicBezTo>
                      <a:pt x="990" y="244"/>
                      <a:pt x="990" y="243"/>
                      <a:pt x="990" y="240"/>
                    </a:cubicBezTo>
                    <a:cubicBezTo>
                      <a:pt x="991" y="238"/>
                      <a:pt x="990" y="238"/>
                      <a:pt x="993" y="237"/>
                    </a:cubicBezTo>
                    <a:cubicBezTo>
                      <a:pt x="995" y="236"/>
                      <a:pt x="997" y="235"/>
                      <a:pt x="998" y="235"/>
                    </a:cubicBezTo>
                    <a:cubicBezTo>
                      <a:pt x="999" y="236"/>
                      <a:pt x="999" y="236"/>
                      <a:pt x="999" y="235"/>
                    </a:cubicBezTo>
                    <a:cubicBezTo>
                      <a:pt x="999" y="234"/>
                      <a:pt x="997" y="231"/>
                      <a:pt x="999" y="228"/>
                    </a:cubicBezTo>
                    <a:cubicBezTo>
                      <a:pt x="1001" y="226"/>
                      <a:pt x="1002" y="224"/>
                      <a:pt x="1004" y="224"/>
                    </a:cubicBezTo>
                    <a:cubicBezTo>
                      <a:pt x="1007" y="224"/>
                      <a:pt x="1009" y="225"/>
                      <a:pt x="1010" y="224"/>
                    </a:cubicBezTo>
                    <a:cubicBezTo>
                      <a:pt x="1011" y="223"/>
                      <a:pt x="1013" y="224"/>
                      <a:pt x="1012" y="222"/>
                    </a:cubicBezTo>
                    <a:cubicBezTo>
                      <a:pt x="1010" y="220"/>
                      <a:pt x="1009" y="219"/>
                      <a:pt x="1009" y="218"/>
                    </a:cubicBezTo>
                    <a:cubicBezTo>
                      <a:pt x="1009" y="216"/>
                      <a:pt x="1011" y="213"/>
                      <a:pt x="1012" y="212"/>
                    </a:cubicBezTo>
                    <a:cubicBezTo>
                      <a:pt x="1013" y="212"/>
                      <a:pt x="1014" y="211"/>
                      <a:pt x="1014" y="212"/>
                    </a:cubicBezTo>
                    <a:cubicBezTo>
                      <a:pt x="1015" y="212"/>
                      <a:pt x="1016" y="213"/>
                      <a:pt x="1017" y="212"/>
                    </a:cubicBezTo>
                    <a:cubicBezTo>
                      <a:pt x="1018" y="212"/>
                      <a:pt x="1018" y="211"/>
                      <a:pt x="1018" y="209"/>
                    </a:cubicBezTo>
                    <a:cubicBezTo>
                      <a:pt x="1018" y="208"/>
                      <a:pt x="1016" y="208"/>
                      <a:pt x="1016" y="206"/>
                    </a:cubicBezTo>
                    <a:cubicBezTo>
                      <a:pt x="1015" y="205"/>
                      <a:pt x="1014" y="202"/>
                      <a:pt x="1016" y="201"/>
                    </a:cubicBezTo>
                    <a:cubicBezTo>
                      <a:pt x="1017" y="200"/>
                      <a:pt x="1019" y="200"/>
                      <a:pt x="1018" y="199"/>
                    </a:cubicBezTo>
                    <a:cubicBezTo>
                      <a:pt x="1017" y="198"/>
                      <a:pt x="1015" y="197"/>
                      <a:pt x="1015" y="197"/>
                    </a:cubicBezTo>
                    <a:cubicBezTo>
                      <a:pt x="1014" y="197"/>
                      <a:pt x="1014" y="198"/>
                      <a:pt x="1013" y="198"/>
                    </a:cubicBezTo>
                    <a:cubicBezTo>
                      <a:pt x="1012" y="198"/>
                      <a:pt x="1011" y="198"/>
                      <a:pt x="1011" y="196"/>
                    </a:cubicBezTo>
                    <a:cubicBezTo>
                      <a:pt x="1011" y="195"/>
                      <a:pt x="1012" y="192"/>
                      <a:pt x="1014" y="191"/>
                    </a:cubicBezTo>
                    <a:cubicBezTo>
                      <a:pt x="1016" y="189"/>
                      <a:pt x="1016" y="189"/>
                      <a:pt x="1017" y="187"/>
                    </a:cubicBezTo>
                    <a:cubicBezTo>
                      <a:pt x="1018" y="185"/>
                      <a:pt x="1018" y="183"/>
                      <a:pt x="1019" y="182"/>
                    </a:cubicBezTo>
                    <a:cubicBezTo>
                      <a:pt x="1020" y="181"/>
                      <a:pt x="1021" y="179"/>
                      <a:pt x="1022" y="180"/>
                    </a:cubicBezTo>
                    <a:cubicBezTo>
                      <a:pt x="1023" y="181"/>
                      <a:pt x="1023" y="181"/>
                      <a:pt x="1024" y="180"/>
                    </a:cubicBezTo>
                    <a:cubicBezTo>
                      <a:pt x="1025" y="180"/>
                      <a:pt x="1025" y="178"/>
                      <a:pt x="1026" y="179"/>
                    </a:cubicBezTo>
                    <a:cubicBezTo>
                      <a:pt x="1027" y="180"/>
                      <a:pt x="1027" y="181"/>
                      <a:pt x="1028" y="181"/>
                    </a:cubicBezTo>
                    <a:cubicBezTo>
                      <a:pt x="1029" y="180"/>
                      <a:pt x="1030" y="178"/>
                      <a:pt x="1032" y="177"/>
                    </a:cubicBezTo>
                    <a:cubicBezTo>
                      <a:pt x="1034" y="176"/>
                      <a:pt x="1036" y="176"/>
                      <a:pt x="1035" y="177"/>
                    </a:cubicBezTo>
                    <a:cubicBezTo>
                      <a:pt x="1035" y="178"/>
                      <a:pt x="1034" y="182"/>
                      <a:pt x="1035" y="181"/>
                    </a:cubicBezTo>
                    <a:cubicBezTo>
                      <a:pt x="1036" y="180"/>
                      <a:pt x="1040" y="178"/>
                      <a:pt x="1041" y="177"/>
                    </a:cubicBezTo>
                    <a:cubicBezTo>
                      <a:pt x="1042" y="176"/>
                      <a:pt x="1045" y="175"/>
                      <a:pt x="1047" y="175"/>
                    </a:cubicBezTo>
                    <a:cubicBezTo>
                      <a:pt x="1048" y="175"/>
                      <a:pt x="1052" y="175"/>
                      <a:pt x="1053" y="176"/>
                    </a:cubicBezTo>
                    <a:cubicBezTo>
                      <a:pt x="1054" y="176"/>
                      <a:pt x="1057" y="180"/>
                      <a:pt x="1058" y="180"/>
                    </a:cubicBezTo>
                    <a:cubicBezTo>
                      <a:pt x="1059" y="180"/>
                      <a:pt x="1059" y="179"/>
                      <a:pt x="1060" y="178"/>
                    </a:cubicBezTo>
                    <a:cubicBezTo>
                      <a:pt x="1060" y="177"/>
                      <a:pt x="1065" y="175"/>
                      <a:pt x="1067" y="172"/>
                    </a:cubicBezTo>
                    <a:cubicBezTo>
                      <a:pt x="1069" y="170"/>
                      <a:pt x="1072" y="169"/>
                      <a:pt x="1075" y="168"/>
                    </a:cubicBezTo>
                    <a:cubicBezTo>
                      <a:pt x="1077" y="167"/>
                      <a:pt x="1088" y="162"/>
                      <a:pt x="1091" y="161"/>
                    </a:cubicBezTo>
                    <a:cubicBezTo>
                      <a:pt x="1095" y="159"/>
                      <a:pt x="1097" y="158"/>
                      <a:pt x="1097" y="157"/>
                    </a:cubicBezTo>
                    <a:cubicBezTo>
                      <a:pt x="1097" y="156"/>
                      <a:pt x="1097" y="156"/>
                      <a:pt x="1098" y="156"/>
                    </a:cubicBezTo>
                    <a:cubicBezTo>
                      <a:pt x="1099" y="157"/>
                      <a:pt x="1099" y="158"/>
                      <a:pt x="1100" y="158"/>
                    </a:cubicBezTo>
                    <a:cubicBezTo>
                      <a:pt x="1102" y="158"/>
                      <a:pt x="1105" y="158"/>
                      <a:pt x="1106" y="159"/>
                    </a:cubicBezTo>
                    <a:cubicBezTo>
                      <a:pt x="1108" y="160"/>
                      <a:pt x="1108" y="160"/>
                      <a:pt x="1109" y="160"/>
                    </a:cubicBezTo>
                    <a:cubicBezTo>
                      <a:pt x="1110" y="159"/>
                      <a:pt x="1112" y="157"/>
                      <a:pt x="1111" y="156"/>
                    </a:cubicBezTo>
                    <a:cubicBezTo>
                      <a:pt x="1111" y="155"/>
                      <a:pt x="1111" y="154"/>
                      <a:pt x="1110" y="153"/>
                    </a:cubicBezTo>
                    <a:cubicBezTo>
                      <a:pt x="1109" y="152"/>
                      <a:pt x="1108" y="151"/>
                      <a:pt x="1107" y="150"/>
                    </a:cubicBezTo>
                    <a:cubicBezTo>
                      <a:pt x="1105" y="149"/>
                      <a:pt x="1107" y="149"/>
                      <a:pt x="1107" y="148"/>
                    </a:cubicBezTo>
                    <a:cubicBezTo>
                      <a:pt x="1107" y="147"/>
                      <a:pt x="1106" y="144"/>
                      <a:pt x="1105" y="143"/>
                    </a:cubicBezTo>
                    <a:cubicBezTo>
                      <a:pt x="1104" y="142"/>
                      <a:pt x="1104" y="144"/>
                      <a:pt x="1103" y="143"/>
                    </a:cubicBezTo>
                    <a:cubicBezTo>
                      <a:pt x="1101" y="142"/>
                      <a:pt x="1100" y="141"/>
                      <a:pt x="1099" y="140"/>
                    </a:cubicBezTo>
                    <a:cubicBezTo>
                      <a:pt x="1099" y="139"/>
                      <a:pt x="1100" y="138"/>
                      <a:pt x="1099" y="138"/>
                    </a:cubicBezTo>
                    <a:cubicBezTo>
                      <a:pt x="1098" y="138"/>
                      <a:pt x="1098" y="139"/>
                      <a:pt x="1097" y="139"/>
                    </a:cubicBezTo>
                    <a:cubicBezTo>
                      <a:pt x="1096" y="139"/>
                      <a:pt x="1094" y="140"/>
                      <a:pt x="1093" y="139"/>
                    </a:cubicBezTo>
                    <a:cubicBezTo>
                      <a:pt x="1093" y="138"/>
                      <a:pt x="1091" y="137"/>
                      <a:pt x="1092" y="137"/>
                    </a:cubicBezTo>
                    <a:cubicBezTo>
                      <a:pt x="1094" y="137"/>
                      <a:pt x="1097" y="138"/>
                      <a:pt x="1096" y="137"/>
                    </a:cubicBezTo>
                    <a:cubicBezTo>
                      <a:pt x="1095" y="137"/>
                      <a:pt x="1092" y="136"/>
                      <a:pt x="1093" y="136"/>
                    </a:cubicBezTo>
                    <a:cubicBezTo>
                      <a:pt x="1095" y="136"/>
                      <a:pt x="1097" y="135"/>
                      <a:pt x="1099" y="136"/>
                    </a:cubicBezTo>
                    <a:cubicBezTo>
                      <a:pt x="1100" y="137"/>
                      <a:pt x="1101" y="138"/>
                      <a:pt x="1102" y="138"/>
                    </a:cubicBezTo>
                    <a:cubicBezTo>
                      <a:pt x="1104" y="138"/>
                      <a:pt x="1104" y="139"/>
                      <a:pt x="1107" y="138"/>
                    </a:cubicBezTo>
                    <a:cubicBezTo>
                      <a:pt x="1111" y="137"/>
                      <a:pt x="1116" y="136"/>
                      <a:pt x="1115" y="135"/>
                    </a:cubicBezTo>
                    <a:cubicBezTo>
                      <a:pt x="1114" y="134"/>
                      <a:pt x="1113" y="134"/>
                      <a:pt x="1114" y="133"/>
                    </a:cubicBezTo>
                    <a:cubicBezTo>
                      <a:pt x="1116" y="132"/>
                      <a:pt x="1118" y="132"/>
                      <a:pt x="1118" y="131"/>
                    </a:cubicBezTo>
                    <a:cubicBezTo>
                      <a:pt x="1118" y="130"/>
                      <a:pt x="1115" y="128"/>
                      <a:pt x="1115" y="127"/>
                    </a:cubicBezTo>
                    <a:cubicBezTo>
                      <a:pt x="1115" y="126"/>
                      <a:pt x="1118" y="125"/>
                      <a:pt x="1118" y="124"/>
                    </a:cubicBezTo>
                    <a:cubicBezTo>
                      <a:pt x="1119" y="123"/>
                      <a:pt x="1119" y="125"/>
                      <a:pt x="1120" y="124"/>
                    </a:cubicBezTo>
                    <a:cubicBezTo>
                      <a:pt x="1122" y="124"/>
                      <a:pt x="1125" y="124"/>
                      <a:pt x="1123" y="125"/>
                    </a:cubicBezTo>
                    <a:cubicBezTo>
                      <a:pt x="1122" y="126"/>
                      <a:pt x="1120" y="127"/>
                      <a:pt x="1121" y="127"/>
                    </a:cubicBezTo>
                    <a:cubicBezTo>
                      <a:pt x="1122" y="128"/>
                      <a:pt x="1123" y="129"/>
                      <a:pt x="1123" y="130"/>
                    </a:cubicBezTo>
                    <a:cubicBezTo>
                      <a:pt x="1123" y="131"/>
                      <a:pt x="1122" y="132"/>
                      <a:pt x="1124" y="132"/>
                    </a:cubicBezTo>
                    <a:cubicBezTo>
                      <a:pt x="1126" y="131"/>
                      <a:pt x="1129" y="130"/>
                      <a:pt x="1131" y="131"/>
                    </a:cubicBezTo>
                    <a:cubicBezTo>
                      <a:pt x="1133" y="131"/>
                      <a:pt x="1136" y="131"/>
                      <a:pt x="1138" y="133"/>
                    </a:cubicBezTo>
                    <a:cubicBezTo>
                      <a:pt x="1139" y="135"/>
                      <a:pt x="1137" y="135"/>
                      <a:pt x="1140" y="137"/>
                    </a:cubicBezTo>
                    <a:cubicBezTo>
                      <a:pt x="1144" y="139"/>
                      <a:pt x="1147" y="139"/>
                      <a:pt x="1148" y="140"/>
                    </a:cubicBezTo>
                    <a:cubicBezTo>
                      <a:pt x="1148" y="141"/>
                      <a:pt x="1149" y="142"/>
                      <a:pt x="1150" y="142"/>
                    </a:cubicBezTo>
                    <a:cubicBezTo>
                      <a:pt x="1152" y="142"/>
                      <a:pt x="1152" y="142"/>
                      <a:pt x="1152" y="141"/>
                    </a:cubicBezTo>
                    <a:cubicBezTo>
                      <a:pt x="1152" y="141"/>
                      <a:pt x="1152" y="141"/>
                      <a:pt x="1153" y="141"/>
                    </a:cubicBezTo>
                    <a:cubicBezTo>
                      <a:pt x="1152" y="141"/>
                      <a:pt x="1152" y="142"/>
                      <a:pt x="1153" y="142"/>
                    </a:cubicBezTo>
                    <a:cubicBezTo>
                      <a:pt x="1153" y="142"/>
                      <a:pt x="1154" y="142"/>
                      <a:pt x="1155" y="142"/>
                    </a:cubicBezTo>
                    <a:cubicBezTo>
                      <a:pt x="1156" y="141"/>
                      <a:pt x="1159" y="142"/>
                      <a:pt x="1158" y="141"/>
                    </a:cubicBezTo>
                    <a:cubicBezTo>
                      <a:pt x="1156" y="140"/>
                      <a:pt x="1154" y="139"/>
                      <a:pt x="1154" y="138"/>
                    </a:cubicBezTo>
                    <a:cubicBezTo>
                      <a:pt x="1155" y="137"/>
                      <a:pt x="1156" y="137"/>
                      <a:pt x="1157" y="138"/>
                    </a:cubicBezTo>
                    <a:cubicBezTo>
                      <a:pt x="1157" y="138"/>
                      <a:pt x="1158" y="139"/>
                      <a:pt x="1158" y="138"/>
                    </a:cubicBezTo>
                    <a:cubicBezTo>
                      <a:pt x="1158" y="138"/>
                      <a:pt x="1156" y="137"/>
                      <a:pt x="1157" y="137"/>
                    </a:cubicBezTo>
                    <a:cubicBezTo>
                      <a:pt x="1158" y="136"/>
                      <a:pt x="1158" y="134"/>
                      <a:pt x="1158" y="133"/>
                    </a:cubicBezTo>
                    <a:close/>
                    <a:moveTo>
                      <a:pt x="251" y="198"/>
                    </a:moveTo>
                    <a:cubicBezTo>
                      <a:pt x="251" y="198"/>
                      <a:pt x="251" y="198"/>
                      <a:pt x="251" y="198"/>
                    </a:cubicBezTo>
                    <a:cubicBezTo>
                      <a:pt x="251" y="198"/>
                      <a:pt x="251" y="198"/>
                      <a:pt x="251" y="198"/>
                    </a:cubicBezTo>
                    <a:cubicBezTo>
                      <a:pt x="251" y="198"/>
                      <a:pt x="251" y="198"/>
                      <a:pt x="251" y="198"/>
                    </a:cubicBezTo>
                    <a:close/>
                    <a:moveTo>
                      <a:pt x="39" y="523"/>
                    </a:moveTo>
                    <a:cubicBezTo>
                      <a:pt x="39" y="523"/>
                      <a:pt x="39" y="523"/>
                      <a:pt x="39" y="523"/>
                    </a:cubicBezTo>
                    <a:cubicBezTo>
                      <a:pt x="39" y="523"/>
                      <a:pt x="39" y="523"/>
                      <a:pt x="39" y="523"/>
                    </a:cubicBezTo>
                    <a:cubicBezTo>
                      <a:pt x="39" y="523"/>
                      <a:pt x="39" y="523"/>
                      <a:pt x="39" y="523"/>
                    </a:cubicBezTo>
                    <a:close/>
                    <a:moveTo>
                      <a:pt x="123" y="459"/>
                    </a:moveTo>
                    <a:cubicBezTo>
                      <a:pt x="124" y="458"/>
                      <a:pt x="126" y="458"/>
                      <a:pt x="127" y="458"/>
                    </a:cubicBezTo>
                    <a:cubicBezTo>
                      <a:pt x="126" y="458"/>
                      <a:pt x="124" y="458"/>
                      <a:pt x="123" y="459"/>
                    </a:cubicBezTo>
                    <a:close/>
                    <a:moveTo>
                      <a:pt x="267" y="615"/>
                    </a:moveTo>
                    <a:cubicBezTo>
                      <a:pt x="267" y="615"/>
                      <a:pt x="267" y="615"/>
                      <a:pt x="266" y="615"/>
                    </a:cubicBezTo>
                    <a:cubicBezTo>
                      <a:pt x="265" y="614"/>
                      <a:pt x="265" y="613"/>
                      <a:pt x="264" y="612"/>
                    </a:cubicBezTo>
                    <a:cubicBezTo>
                      <a:pt x="264" y="611"/>
                      <a:pt x="264" y="611"/>
                      <a:pt x="264" y="610"/>
                    </a:cubicBezTo>
                    <a:cubicBezTo>
                      <a:pt x="263" y="610"/>
                      <a:pt x="261" y="608"/>
                      <a:pt x="260" y="607"/>
                    </a:cubicBezTo>
                    <a:cubicBezTo>
                      <a:pt x="260" y="605"/>
                      <a:pt x="260" y="602"/>
                      <a:pt x="260" y="601"/>
                    </a:cubicBezTo>
                    <a:cubicBezTo>
                      <a:pt x="259" y="600"/>
                      <a:pt x="259" y="600"/>
                      <a:pt x="259" y="598"/>
                    </a:cubicBezTo>
                    <a:cubicBezTo>
                      <a:pt x="258" y="596"/>
                      <a:pt x="258" y="588"/>
                      <a:pt x="259" y="589"/>
                    </a:cubicBezTo>
                    <a:cubicBezTo>
                      <a:pt x="259" y="589"/>
                      <a:pt x="259" y="589"/>
                      <a:pt x="259" y="589"/>
                    </a:cubicBezTo>
                    <a:cubicBezTo>
                      <a:pt x="260" y="590"/>
                      <a:pt x="261" y="592"/>
                      <a:pt x="261" y="594"/>
                    </a:cubicBezTo>
                    <a:cubicBezTo>
                      <a:pt x="262" y="595"/>
                      <a:pt x="262" y="597"/>
                      <a:pt x="262" y="598"/>
                    </a:cubicBezTo>
                    <a:cubicBezTo>
                      <a:pt x="262" y="599"/>
                      <a:pt x="264" y="603"/>
                      <a:pt x="264" y="604"/>
                    </a:cubicBezTo>
                    <a:cubicBezTo>
                      <a:pt x="264" y="606"/>
                      <a:pt x="265" y="606"/>
                      <a:pt x="265" y="607"/>
                    </a:cubicBezTo>
                    <a:cubicBezTo>
                      <a:pt x="266" y="607"/>
                      <a:pt x="266" y="610"/>
                      <a:pt x="266" y="611"/>
                    </a:cubicBezTo>
                    <a:cubicBezTo>
                      <a:pt x="266" y="612"/>
                      <a:pt x="268" y="615"/>
                      <a:pt x="268" y="616"/>
                    </a:cubicBezTo>
                    <a:cubicBezTo>
                      <a:pt x="268" y="616"/>
                      <a:pt x="268" y="616"/>
                      <a:pt x="267" y="615"/>
                    </a:cubicBezTo>
                    <a:close/>
                    <a:moveTo>
                      <a:pt x="281" y="623"/>
                    </a:moveTo>
                    <a:cubicBezTo>
                      <a:pt x="280" y="623"/>
                      <a:pt x="280" y="623"/>
                      <a:pt x="280" y="623"/>
                    </a:cubicBezTo>
                    <a:cubicBezTo>
                      <a:pt x="280" y="623"/>
                      <a:pt x="281" y="623"/>
                      <a:pt x="281" y="623"/>
                    </a:cubicBezTo>
                    <a:cubicBezTo>
                      <a:pt x="281" y="623"/>
                      <a:pt x="281" y="623"/>
                      <a:pt x="281" y="623"/>
                    </a:cubicBezTo>
                    <a:close/>
                    <a:moveTo>
                      <a:pt x="290" y="634"/>
                    </a:moveTo>
                    <a:cubicBezTo>
                      <a:pt x="290" y="634"/>
                      <a:pt x="290" y="635"/>
                      <a:pt x="290" y="635"/>
                    </a:cubicBezTo>
                    <a:cubicBezTo>
                      <a:pt x="290" y="635"/>
                      <a:pt x="290" y="636"/>
                      <a:pt x="290" y="637"/>
                    </a:cubicBezTo>
                    <a:cubicBezTo>
                      <a:pt x="290" y="638"/>
                      <a:pt x="290" y="639"/>
                      <a:pt x="290" y="641"/>
                    </a:cubicBezTo>
                    <a:cubicBezTo>
                      <a:pt x="289" y="642"/>
                      <a:pt x="289" y="643"/>
                      <a:pt x="290" y="644"/>
                    </a:cubicBezTo>
                    <a:cubicBezTo>
                      <a:pt x="291" y="645"/>
                      <a:pt x="291" y="647"/>
                      <a:pt x="292" y="647"/>
                    </a:cubicBezTo>
                    <a:cubicBezTo>
                      <a:pt x="292" y="647"/>
                      <a:pt x="292" y="648"/>
                      <a:pt x="292" y="649"/>
                    </a:cubicBezTo>
                    <a:cubicBezTo>
                      <a:pt x="292" y="650"/>
                      <a:pt x="291" y="651"/>
                      <a:pt x="291" y="650"/>
                    </a:cubicBezTo>
                    <a:cubicBezTo>
                      <a:pt x="290" y="649"/>
                      <a:pt x="289" y="649"/>
                      <a:pt x="289" y="648"/>
                    </a:cubicBezTo>
                    <a:cubicBezTo>
                      <a:pt x="289" y="647"/>
                      <a:pt x="288" y="647"/>
                      <a:pt x="288" y="646"/>
                    </a:cubicBezTo>
                    <a:cubicBezTo>
                      <a:pt x="288" y="645"/>
                      <a:pt x="288" y="644"/>
                      <a:pt x="288" y="643"/>
                    </a:cubicBezTo>
                    <a:cubicBezTo>
                      <a:pt x="288" y="641"/>
                      <a:pt x="288" y="641"/>
                      <a:pt x="288" y="640"/>
                    </a:cubicBezTo>
                    <a:cubicBezTo>
                      <a:pt x="288" y="639"/>
                      <a:pt x="286" y="641"/>
                      <a:pt x="286" y="640"/>
                    </a:cubicBezTo>
                    <a:cubicBezTo>
                      <a:pt x="286" y="638"/>
                      <a:pt x="286" y="638"/>
                      <a:pt x="287" y="637"/>
                    </a:cubicBezTo>
                    <a:cubicBezTo>
                      <a:pt x="287" y="636"/>
                      <a:pt x="287" y="635"/>
                      <a:pt x="287" y="634"/>
                    </a:cubicBezTo>
                    <a:cubicBezTo>
                      <a:pt x="287" y="633"/>
                      <a:pt x="288" y="632"/>
                      <a:pt x="287" y="630"/>
                    </a:cubicBezTo>
                    <a:cubicBezTo>
                      <a:pt x="287" y="628"/>
                      <a:pt x="285" y="626"/>
                      <a:pt x="285" y="625"/>
                    </a:cubicBezTo>
                    <a:cubicBezTo>
                      <a:pt x="285" y="625"/>
                      <a:pt x="286" y="625"/>
                      <a:pt x="287" y="625"/>
                    </a:cubicBezTo>
                    <a:cubicBezTo>
                      <a:pt x="287" y="625"/>
                      <a:pt x="287" y="626"/>
                      <a:pt x="288" y="626"/>
                    </a:cubicBezTo>
                    <a:cubicBezTo>
                      <a:pt x="288" y="627"/>
                      <a:pt x="288" y="630"/>
                      <a:pt x="289" y="631"/>
                    </a:cubicBezTo>
                    <a:cubicBezTo>
                      <a:pt x="289" y="632"/>
                      <a:pt x="289" y="633"/>
                      <a:pt x="290" y="634"/>
                    </a:cubicBezTo>
                    <a:close/>
                    <a:moveTo>
                      <a:pt x="279" y="568"/>
                    </a:moveTo>
                    <a:cubicBezTo>
                      <a:pt x="280" y="567"/>
                      <a:pt x="281" y="567"/>
                      <a:pt x="282" y="567"/>
                    </a:cubicBezTo>
                    <a:cubicBezTo>
                      <a:pt x="283" y="567"/>
                      <a:pt x="284" y="567"/>
                      <a:pt x="285" y="568"/>
                    </a:cubicBezTo>
                    <a:cubicBezTo>
                      <a:pt x="285" y="568"/>
                      <a:pt x="286" y="568"/>
                      <a:pt x="286" y="569"/>
                    </a:cubicBezTo>
                    <a:cubicBezTo>
                      <a:pt x="286" y="570"/>
                      <a:pt x="287" y="570"/>
                      <a:pt x="287" y="570"/>
                    </a:cubicBezTo>
                    <a:cubicBezTo>
                      <a:pt x="288" y="570"/>
                      <a:pt x="290" y="570"/>
                      <a:pt x="288" y="571"/>
                    </a:cubicBezTo>
                    <a:cubicBezTo>
                      <a:pt x="287" y="571"/>
                      <a:pt x="287" y="573"/>
                      <a:pt x="287" y="574"/>
                    </a:cubicBezTo>
                    <a:cubicBezTo>
                      <a:pt x="287" y="575"/>
                      <a:pt x="287" y="575"/>
                      <a:pt x="286" y="575"/>
                    </a:cubicBezTo>
                    <a:cubicBezTo>
                      <a:pt x="286" y="576"/>
                      <a:pt x="285" y="577"/>
                      <a:pt x="285" y="578"/>
                    </a:cubicBezTo>
                    <a:cubicBezTo>
                      <a:pt x="284" y="579"/>
                      <a:pt x="282" y="581"/>
                      <a:pt x="281" y="581"/>
                    </a:cubicBezTo>
                    <a:cubicBezTo>
                      <a:pt x="280" y="581"/>
                      <a:pt x="279" y="580"/>
                      <a:pt x="280" y="581"/>
                    </a:cubicBezTo>
                    <a:cubicBezTo>
                      <a:pt x="280" y="581"/>
                      <a:pt x="283" y="581"/>
                      <a:pt x="284" y="581"/>
                    </a:cubicBezTo>
                    <a:cubicBezTo>
                      <a:pt x="285" y="581"/>
                      <a:pt x="284" y="583"/>
                      <a:pt x="283" y="583"/>
                    </a:cubicBezTo>
                    <a:cubicBezTo>
                      <a:pt x="281" y="583"/>
                      <a:pt x="280" y="582"/>
                      <a:pt x="278" y="582"/>
                    </a:cubicBezTo>
                    <a:cubicBezTo>
                      <a:pt x="276" y="582"/>
                      <a:pt x="276" y="584"/>
                      <a:pt x="275" y="583"/>
                    </a:cubicBezTo>
                    <a:cubicBezTo>
                      <a:pt x="274" y="582"/>
                      <a:pt x="272" y="582"/>
                      <a:pt x="273" y="580"/>
                    </a:cubicBezTo>
                    <a:cubicBezTo>
                      <a:pt x="273" y="578"/>
                      <a:pt x="275" y="576"/>
                      <a:pt x="274" y="575"/>
                    </a:cubicBezTo>
                    <a:cubicBezTo>
                      <a:pt x="274" y="575"/>
                      <a:pt x="274" y="575"/>
                      <a:pt x="274" y="575"/>
                    </a:cubicBezTo>
                    <a:cubicBezTo>
                      <a:pt x="274" y="574"/>
                      <a:pt x="273" y="574"/>
                      <a:pt x="274" y="573"/>
                    </a:cubicBezTo>
                    <a:cubicBezTo>
                      <a:pt x="274" y="572"/>
                      <a:pt x="274" y="570"/>
                      <a:pt x="275" y="569"/>
                    </a:cubicBezTo>
                    <a:cubicBezTo>
                      <a:pt x="276" y="569"/>
                      <a:pt x="278" y="569"/>
                      <a:pt x="279" y="568"/>
                    </a:cubicBezTo>
                    <a:close/>
                    <a:moveTo>
                      <a:pt x="291" y="400"/>
                    </a:moveTo>
                    <a:cubicBezTo>
                      <a:pt x="291" y="400"/>
                      <a:pt x="291" y="399"/>
                      <a:pt x="291" y="398"/>
                    </a:cubicBezTo>
                    <a:cubicBezTo>
                      <a:pt x="291" y="399"/>
                      <a:pt x="291" y="399"/>
                      <a:pt x="291" y="400"/>
                    </a:cubicBezTo>
                    <a:close/>
                    <a:moveTo>
                      <a:pt x="291" y="398"/>
                    </a:moveTo>
                    <a:cubicBezTo>
                      <a:pt x="292" y="396"/>
                      <a:pt x="292" y="395"/>
                      <a:pt x="292" y="394"/>
                    </a:cubicBezTo>
                    <a:cubicBezTo>
                      <a:pt x="292" y="395"/>
                      <a:pt x="292" y="395"/>
                      <a:pt x="292" y="395"/>
                    </a:cubicBezTo>
                    <a:cubicBezTo>
                      <a:pt x="292" y="396"/>
                      <a:pt x="292" y="397"/>
                      <a:pt x="291" y="398"/>
                    </a:cubicBezTo>
                    <a:close/>
                    <a:moveTo>
                      <a:pt x="396" y="457"/>
                    </a:moveTo>
                    <a:cubicBezTo>
                      <a:pt x="394" y="458"/>
                      <a:pt x="392" y="459"/>
                      <a:pt x="389" y="459"/>
                    </a:cubicBezTo>
                    <a:cubicBezTo>
                      <a:pt x="389" y="460"/>
                      <a:pt x="388" y="460"/>
                      <a:pt x="387" y="460"/>
                    </a:cubicBezTo>
                    <a:cubicBezTo>
                      <a:pt x="390" y="459"/>
                      <a:pt x="393" y="458"/>
                      <a:pt x="396" y="457"/>
                    </a:cubicBezTo>
                    <a:close/>
                    <a:moveTo>
                      <a:pt x="401" y="346"/>
                    </a:moveTo>
                    <a:cubicBezTo>
                      <a:pt x="401" y="348"/>
                      <a:pt x="401" y="349"/>
                      <a:pt x="401" y="349"/>
                    </a:cubicBezTo>
                    <a:cubicBezTo>
                      <a:pt x="400" y="350"/>
                      <a:pt x="396" y="351"/>
                      <a:pt x="391" y="352"/>
                    </a:cubicBezTo>
                    <a:cubicBezTo>
                      <a:pt x="386" y="352"/>
                      <a:pt x="379" y="346"/>
                      <a:pt x="378" y="346"/>
                    </a:cubicBezTo>
                    <a:cubicBezTo>
                      <a:pt x="378" y="345"/>
                      <a:pt x="374" y="345"/>
                      <a:pt x="373" y="345"/>
                    </a:cubicBezTo>
                    <a:cubicBezTo>
                      <a:pt x="372" y="344"/>
                      <a:pt x="372" y="342"/>
                      <a:pt x="372" y="339"/>
                    </a:cubicBezTo>
                    <a:cubicBezTo>
                      <a:pt x="372" y="338"/>
                      <a:pt x="372" y="337"/>
                      <a:pt x="372" y="337"/>
                    </a:cubicBezTo>
                    <a:cubicBezTo>
                      <a:pt x="372" y="335"/>
                      <a:pt x="374" y="336"/>
                      <a:pt x="375" y="335"/>
                    </a:cubicBezTo>
                    <a:cubicBezTo>
                      <a:pt x="376" y="333"/>
                      <a:pt x="376" y="330"/>
                      <a:pt x="376" y="329"/>
                    </a:cubicBezTo>
                    <a:cubicBezTo>
                      <a:pt x="377" y="327"/>
                      <a:pt x="377" y="328"/>
                      <a:pt x="377" y="327"/>
                    </a:cubicBezTo>
                    <a:cubicBezTo>
                      <a:pt x="377" y="325"/>
                      <a:pt x="373" y="319"/>
                      <a:pt x="371" y="317"/>
                    </a:cubicBezTo>
                    <a:cubicBezTo>
                      <a:pt x="371" y="317"/>
                      <a:pt x="371" y="317"/>
                      <a:pt x="370" y="316"/>
                    </a:cubicBezTo>
                    <a:cubicBezTo>
                      <a:pt x="368" y="314"/>
                      <a:pt x="364" y="309"/>
                      <a:pt x="364" y="308"/>
                    </a:cubicBezTo>
                    <a:cubicBezTo>
                      <a:pt x="364" y="306"/>
                      <a:pt x="365" y="303"/>
                      <a:pt x="364" y="302"/>
                    </a:cubicBezTo>
                    <a:cubicBezTo>
                      <a:pt x="363" y="301"/>
                      <a:pt x="362" y="300"/>
                      <a:pt x="362" y="299"/>
                    </a:cubicBezTo>
                    <a:cubicBezTo>
                      <a:pt x="361" y="299"/>
                      <a:pt x="359" y="298"/>
                      <a:pt x="360" y="297"/>
                    </a:cubicBezTo>
                    <a:cubicBezTo>
                      <a:pt x="361" y="297"/>
                      <a:pt x="365" y="291"/>
                      <a:pt x="365" y="290"/>
                    </a:cubicBezTo>
                    <a:cubicBezTo>
                      <a:pt x="365" y="289"/>
                      <a:pt x="367" y="289"/>
                      <a:pt x="368" y="289"/>
                    </a:cubicBezTo>
                    <a:cubicBezTo>
                      <a:pt x="368" y="289"/>
                      <a:pt x="370" y="288"/>
                      <a:pt x="371" y="287"/>
                    </a:cubicBezTo>
                    <a:cubicBezTo>
                      <a:pt x="372" y="286"/>
                      <a:pt x="373" y="286"/>
                      <a:pt x="374" y="286"/>
                    </a:cubicBezTo>
                    <a:cubicBezTo>
                      <a:pt x="374" y="286"/>
                      <a:pt x="374" y="285"/>
                      <a:pt x="374" y="285"/>
                    </a:cubicBezTo>
                    <a:cubicBezTo>
                      <a:pt x="375" y="284"/>
                      <a:pt x="376" y="283"/>
                      <a:pt x="376" y="283"/>
                    </a:cubicBezTo>
                    <a:cubicBezTo>
                      <a:pt x="377" y="283"/>
                      <a:pt x="377" y="283"/>
                      <a:pt x="379" y="283"/>
                    </a:cubicBezTo>
                    <a:cubicBezTo>
                      <a:pt x="381" y="282"/>
                      <a:pt x="384" y="280"/>
                      <a:pt x="387" y="280"/>
                    </a:cubicBezTo>
                    <a:cubicBezTo>
                      <a:pt x="389" y="280"/>
                      <a:pt x="390" y="281"/>
                      <a:pt x="391" y="281"/>
                    </a:cubicBezTo>
                    <a:cubicBezTo>
                      <a:pt x="393" y="282"/>
                      <a:pt x="393" y="281"/>
                      <a:pt x="395" y="280"/>
                    </a:cubicBezTo>
                    <a:cubicBezTo>
                      <a:pt x="396" y="280"/>
                      <a:pt x="397" y="282"/>
                      <a:pt x="397" y="283"/>
                    </a:cubicBezTo>
                    <a:cubicBezTo>
                      <a:pt x="398" y="284"/>
                      <a:pt x="398" y="286"/>
                      <a:pt x="398" y="288"/>
                    </a:cubicBezTo>
                    <a:cubicBezTo>
                      <a:pt x="398" y="289"/>
                      <a:pt x="397" y="289"/>
                      <a:pt x="396" y="290"/>
                    </a:cubicBezTo>
                    <a:cubicBezTo>
                      <a:pt x="396" y="291"/>
                      <a:pt x="399" y="290"/>
                      <a:pt x="397" y="292"/>
                    </a:cubicBezTo>
                    <a:cubicBezTo>
                      <a:pt x="397" y="293"/>
                      <a:pt x="396" y="293"/>
                      <a:pt x="395" y="293"/>
                    </a:cubicBezTo>
                    <a:cubicBezTo>
                      <a:pt x="393" y="293"/>
                      <a:pt x="390" y="292"/>
                      <a:pt x="388" y="292"/>
                    </a:cubicBezTo>
                    <a:cubicBezTo>
                      <a:pt x="386" y="292"/>
                      <a:pt x="385" y="294"/>
                      <a:pt x="385" y="295"/>
                    </a:cubicBezTo>
                    <a:cubicBezTo>
                      <a:pt x="385" y="296"/>
                      <a:pt x="386" y="297"/>
                      <a:pt x="385" y="298"/>
                    </a:cubicBezTo>
                    <a:cubicBezTo>
                      <a:pt x="385" y="298"/>
                      <a:pt x="383" y="297"/>
                      <a:pt x="382" y="297"/>
                    </a:cubicBezTo>
                    <a:cubicBezTo>
                      <a:pt x="381" y="297"/>
                      <a:pt x="381" y="298"/>
                      <a:pt x="381" y="298"/>
                    </a:cubicBezTo>
                    <a:cubicBezTo>
                      <a:pt x="381" y="299"/>
                      <a:pt x="383" y="299"/>
                      <a:pt x="384" y="300"/>
                    </a:cubicBezTo>
                    <a:cubicBezTo>
                      <a:pt x="384" y="300"/>
                      <a:pt x="384" y="302"/>
                      <a:pt x="386" y="304"/>
                    </a:cubicBezTo>
                    <a:cubicBezTo>
                      <a:pt x="387" y="305"/>
                      <a:pt x="386" y="307"/>
                      <a:pt x="386" y="307"/>
                    </a:cubicBezTo>
                    <a:cubicBezTo>
                      <a:pt x="386" y="308"/>
                      <a:pt x="388" y="308"/>
                      <a:pt x="388" y="308"/>
                    </a:cubicBezTo>
                    <a:cubicBezTo>
                      <a:pt x="389" y="308"/>
                      <a:pt x="389" y="309"/>
                      <a:pt x="391" y="310"/>
                    </a:cubicBezTo>
                    <a:cubicBezTo>
                      <a:pt x="392" y="311"/>
                      <a:pt x="393" y="310"/>
                      <a:pt x="394" y="312"/>
                    </a:cubicBezTo>
                    <a:cubicBezTo>
                      <a:pt x="395" y="313"/>
                      <a:pt x="393" y="313"/>
                      <a:pt x="393" y="315"/>
                    </a:cubicBezTo>
                    <a:cubicBezTo>
                      <a:pt x="393" y="316"/>
                      <a:pt x="393" y="316"/>
                      <a:pt x="393" y="317"/>
                    </a:cubicBezTo>
                    <a:cubicBezTo>
                      <a:pt x="394" y="319"/>
                      <a:pt x="396" y="322"/>
                      <a:pt x="396" y="323"/>
                    </a:cubicBezTo>
                    <a:cubicBezTo>
                      <a:pt x="397" y="324"/>
                      <a:pt x="396" y="324"/>
                      <a:pt x="395" y="325"/>
                    </a:cubicBezTo>
                    <a:cubicBezTo>
                      <a:pt x="395" y="326"/>
                      <a:pt x="394" y="327"/>
                      <a:pt x="394" y="328"/>
                    </a:cubicBezTo>
                    <a:cubicBezTo>
                      <a:pt x="395" y="329"/>
                      <a:pt x="397" y="329"/>
                      <a:pt x="399" y="329"/>
                    </a:cubicBezTo>
                    <a:cubicBezTo>
                      <a:pt x="400" y="330"/>
                      <a:pt x="400" y="332"/>
                      <a:pt x="399" y="333"/>
                    </a:cubicBezTo>
                    <a:cubicBezTo>
                      <a:pt x="398" y="334"/>
                      <a:pt x="401" y="335"/>
                      <a:pt x="401" y="336"/>
                    </a:cubicBezTo>
                    <a:cubicBezTo>
                      <a:pt x="402" y="338"/>
                      <a:pt x="401" y="338"/>
                      <a:pt x="401" y="339"/>
                    </a:cubicBezTo>
                    <a:cubicBezTo>
                      <a:pt x="401" y="339"/>
                      <a:pt x="401" y="343"/>
                      <a:pt x="401" y="346"/>
                    </a:cubicBezTo>
                    <a:close/>
                    <a:moveTo>
                      <a:pt x="440" y="297"/>
                    </a:moveTo>
                    <a:cubicBezTo>
                      <a:pt x="440" y="298"/>
                      <a:pt x="440" y="298"/>
                      <a:pt x="439" y="298"/>
                    </a:cubicBezTo>
                    <a:cubicBezTo>
                      <a:pt x="438" y="300"/>
                      <a:pt x="438" y="301"/>
                      <a:pt x="436" y="301"/>
                    </a:cubicBezTo>
                    <a:cubicBezTo>
                      <a:pt x="434" y="301"/>
                      <a:pt x="434" y="302"/>
                      <a:pt x="433" y="302"/>
                    </a:cubicBezTo>
                    <a:cubicBezTo>
                      <a:pt x="430" y="301"/>
                      <a:pt x="431" y="300"/>
                      <a:pt x="431" y="299"/>
                    </a:cubicBezTo>
                    <a:cubicBezTo>
                      <a:pt x="431" y="297"/>
                      <a:pt x="433" y="296"/>
                      <a:pt x="433" y="294"/>
                    </a:cubicBezTo>
                    <a:cubicBezTo>
                      <a:pt x="433" y="294"/>
                      <a:pt x="433" y="294"/>
                      <a:pt x="433" y="293"/>
                    </a:cubicBezTo>
                    <a:cubicBezTo>
                      <a:pt x="433" y="292"/>
                      <a:pt x="433" y="292"/>
                      <a:pt x="432" y="291"/>
                    </a:cubicBezTo>
                    <a:cubicBezTo>
                      <a:pt x="432" y="291"/>
                      <a:pt x="431" y="290"/>
                      <a:pt x="430" y="290"/>
                    </a:cubicBezTo>
                    <a:cubicBezTo>
                      <a:pt x="430" y="291"/>
                      <a:pt x="430" y="291"/>
                      <a:pt x="430" y="292"/>
                    </a:cubicBezTo>
                    <a:cubicBezTo>
                      <a:pt x="430" y="293"/>
                      <a:pt x="429" y="295"/>
                      <a:pt x="429" y="296"/>
                    </a:cubicBezTo>
                    <a:cubicBezTo>
                      <a:pt x="429" y="297"/>
                      <a:pt x="430" y="300"/>
                      <a:pt x="429" y="300"/>
                    </a:cubicBezTo>
                    <a:cubicBezTo>
                      <a:pt x="429" y="299"/>
                      <a:pt x="427" y="299"/>
                      <a:pt x="427" y="298"/>
                    </a:cubicBezTo>
                    <a:cubicBezTo>
                      <a:pt x="427" y="297"/>
                      <a:pt x="426" y="295"/>
                      <a:pt x="427" y="294"/>
                    </a:cubicBezTo>
                    <a:cubicBezTo>
                      <a:pt x="427" y="293"/>
                      <a:pt x="428" y="292"/>
                      <a:pt x="428" y="291"/>
                    </a:cubicBezTo>
                    <a:cubicBezTo>
                      <a:pt x="429" y="290"/>
                      <a:pt x="429" y="290"/>
                      <a:pt x="429" y="289"/>
                    </a:cubicBezTo>
                    <a:cubicBezTo>
                      <a:pt x="429" y="288"/>
                      <a:pt x="429" y="287"/>
                      <a:pt x="430" y="288"/>
                    </a:cubicBezTo>
                    <a:cubicBezTo>
                      <a:pt x="432" y="288"/>
                      <a:pt x="432" y="288"/>
                      <a:pt x="433" y="289"/>
                    </a:cubicBezTo>
                    <a:cubicBezTo>
                      <a:pt x="434" y="289"/>
                      <a:pt x="434" y="289"/>
                      <a:pt x="435" y="289"/>
                    </a:cubicBezTo>
                    <a:cubicBezTo>
                      <a:pt x="435" y="288"/>
                      <a:pt x="435" y="287"/>
                      <a:pt x="436" y="287"/>
                    </a:cubicBezTo>
                    <a:cubicBezTo>
                      <a:pt x="438" y="287"/>
                      <a:pt x="439" y="289"/>
                      <a:pt x="439" y="290"/>
                    </a:cubicBezTo>
                    <a:cubicBezTo>
                      <a:pt x="439" y="291"/>
                      <a:pt x="439" y="293"/>
                      <a:pt x="440" y="295"/>
                    </a:cubicBezTo>
                    <a:cubicBezTo>
                      <a:pt x="440" y="296"/>
                      <a:pt x="440" y="297"/>
                      <a:pt x="440" y="297"/>
                    </a:cubicBezTo>
                    <a:close/>
                    <a:moveTo>
                      <a:pt x="444" y="358"/>
                    </a:moveTo>
                    <a:cubicBezTo>
                      <a:pt x="444" y="358"/>
                      <a:pt x="444" y="358"/>
                      <a:pt x="444" y="358"/>
                    </a:cubicBezTo>
                    <a:cubicBezTo>
                      <a:pt x="444" y="358"/>
                      <a:pt x="444" y="358"/>
                      <a:pt x="444" y="358"/>
                    </a:cubicBezTo>
                    <a:close/>
                    <a:moveTo>
                      <a:pt x="482" y="349"/>
                    </a:moveTo>
                    <a:cubicBezTo>
                      <a:pt x="482" y="349"/>
                      <a:pt x="482" y="349"/>
                      <a:pt x="482" y="349"/>
                    </a:cubicBezTo>
                    <a:cubicBezTo>
                      <a:pt x="482" y="349"/>
                      <a:pt x="482" y="349"/>
                      <a:pt x="482" y="349"/>
                    </a:cubicBezTo>
                    <a:cubicBezTo>
                      <a:pt x="482" y="349"/>
                      <a:pt x="482" y="349"/>
                      <a:pt x="482" y="349"/>
                    </a:cubicBezTo>
                    <a:close/>
                    <a:moveTo>
                      <a:pt x="526" y="284"/>
                    </a:moveTo>
                    <a:cubicBezTo>
                      <a:pt x="524" y="284"/>
                      <a:pt x="522" y="287"/>
                      <a:pt x="520" y="287"/>
                    </a:cubicBezTo>
                    <a:cubicBezTo>
                      <a:pt x="518" y="288"/>
                      <a:pt x="518" y="289"/>
                      <a:pt x="518" y="291"/>
                    </a:cubicBezTo>
                    <a:cubicBezTo>
                      <a:pt x="517" y="293"/>
                      <a:pt x="518" y="292"/>
                      <a:pt x="518" y="294"/>
                    </a:cubicBezTo>
                    <a:cubicBezTo>
                      <a:pt x="518" y="295"/>
                      <a:pt x="517" y="294"/>
                      <a:pt x="516" y="293"/>
                    </a:cubicBezTo>
                    <a:cubicBezTo>
                      <a:pt x="514" y="291"/>
                      <a:pt x="515" y="288"/>
                      <a:pt x="515" y="287"/>
                    </a:cubicBezTo>
                    <a:cubicBezTo>
                      <a:pt x="516" y="286"/>
                      <a:pt x="518" y="285"/>
                      <a:pt x="519" y="284"/>
                    </a:cubicBezTo>
                    <a:cubicBezTo>
                      <a:pt x="521" y="283"/>
                      <a:pt x="523" y="283"/>
                      <a:pt x="525" y="283"/>
                    </a:cubicBezTo>
                    <a:cubicBezTo>
                      <a:pt x="526" y="283"/>
                      <a:pt x="529" y="282"/>
                      <a:pt x="531" y="283"/>
                    </a:cubicBezTo>
                    <a:cubicBezTo>
                      <a:pt x="531" y="284"/>
                      <a:pt x="527" y="284"/>
                      <a:pt x="526" y="284"/>
                    </a:cubicBezTo>
                    <a:close/>
                    <a:moveTo>
                      <a:pt x="545" y="285"/>
                    </a:moveTo>
                    <a:cubicBezTo>
                      <a:pt x="545" y="286"/>
                      <a:pt x="542" y="285"/>
                      <a:pt x="540" y="285"/>
                    </a:cubicBezTo>
                    <a:cubicBezTo>
                      <a:pt x="537" y="285"/>
                      <a:pt x="536" y="285"/>
                      <a:pt x="535" y="284"/>
                    </a:cubicBezTo>
                    <a:cubicBezTo>
                      <a:pt x="535" y="283"/>
                      <a:pt x="541" y="283"/>
                      <a:pt x="541" y="284"/>
                    </a:cubicBezTo>
                    <a:cubicBezTo>
                      <a:pt x="542" y="284"/>
                      <a:pt x="543" y="284"/>
                      <a:pt x="544" y="284"/>
                    </a:cubicBezTo>
                    <a:cubicBezTo>
                      <a:pt x="546" y="284"/>
                      <a:pt x="545" y="283"/>
                      <a:pt x="546" y="282"/>
                    </a:cubicBezTo>
                    <a:cubicBezTo>
                      <a:pt x="546" y="282"/>
                      <a:pt x="546" y="284"/>
                      <a:pt x="545" y="285"/>
                    </a:cubicBezTo>
                    <a:close/>
                    <a:moveTo>
                      <a:pt x="657" y="451"/>
                    </a:moveTo>
                    <a:cubicBezTo>
                      <a:pt x="657" y="451"/>
                      <a:pt x="657" y="451"/>
                      <a:pt x="657" y="451"/>
                    </a:cubicBezTo>
                    <a:cubicBezTo>
                      <a:pt x="657" y="451"/>
                      <a:pt x="657" y="451"/>
                      <a:pt x="657" y="451"/>
                    </a:cubicBezTo>
                    <a:cubicBezTo>
                      <a:pt x="657" y="451"/>
                      <a:pt x="657" y="451"/>
                      <a:pt x="657" y="451"/>
                    </a:cubicBezTo>
                    <a:close/>
                    <a:moveTo>
                      <a:pt x="661" y="445"/>
                    </a:moveTo>
                    <a:cubicBezTo>
                      <a:pt x="661" y="445"/>
                      <a:pt x="660" y="446"/>
                      <a:pt x="660" y="446"/>
                    </a:cubicBezTo>
                    <a:cubicBezTo>
                      <a:pt x="660" y="446"/>
                      <a:pt x="661" y="445"/>
                      <a:pt x="661" y="445"/>
                    </a:cubicBezTo>
                    <a:close/>
                    <a:moveTo>
                      <a:pt x="686" y="489"/>
                    </a:moveTo>
                    <a:cubicBezTo>
                      <a:pt x="686" y="489"/>
                      <a:pt x="686" y="489"/>
                      <a:pt x="686" y="489"/>
                    </a:cubicBezTo>
                    <a:cubicBezTo>
                      <a:pt x="686" y="489"/>
                      <a:pt x="687" y="489"/>
                      <a:pt x="687" y="489"/>
                    </a:cubicBezTo>
                    <a:cubicBezTo>
                      <a:pt x="687" y="489"/>
                      <a:pt x="686" y="489"/>
                      <a:pt x="686" y="489"/>
                    </a:cubicBezTo>
                    <a:close/>
                    <a:moveTo>
                      <a:pt x="712" y="218"/>
                    </a:moveTo>
                    <a:cubicBezTo>
                      <a:pt x="711" y="220"/>
                      <a:pt x="712" y="223"/>
                      <a:pt x="711" y="227"/>
                    </a:cubicBezTo>
                    <a:cubicBezTo>
                      <a:pt x="710" y="231"/>
                      <a:pt x="707" y="230"/>
                      <a:pt x="706" y="231"/>
                    </a:cubicBezTo>
                    <a:cubicBezTo>
                      <a:pt x="704" y="232"/>
                      <a:pt x="706" y="232"/>
                      <a:pt x="708" y="232"/>
                    </a:cubicBezTo>
                    <a:cubicBezTo>
                      <a:pt x="710" y="232"/>
                      <a:pt x="707" y="233"/>
                      <a:pt x="705" y="234"/>
                    </a:cubicBezTo>
                    <a:cubicBezTo>
                      <a:pt x="704" y="236"/>
                      <a:pt x="702" y="237"/>
                      <a:pt x="699" y="239"/>
                    </a:cubicBezTo>
                    <a:cubicBezTo>
                      <a:pt x="696" y="241"/>
                      <a:pt x="695" y="241"/>
                      <a:pt x="693" y="242"/>
                    </a:cubicBezTo>
                    <a:cubicBezTo>
                      <a:pt x="691" y="243"/>
                      <a:pt x="691" y="245"/>
                      <a:pt x="690" y="246"/>
                    </a:cubicBezTo>
                    <a:cubicBezTo>
                      <a:pt x="689" y="247"/>
                      <a:pt x="683" y="248"/>
                      <a:pt x="681" y="248"/>
                    </a:cubicBezTo>
                    <a:cubicBezTo>
                      <a:pt x="679" y="247"/>
                      <a:pt x="679" y="245"/>
                      <a:pt x="681" y="246"/>
                    </a:cubicBezTo>
                    <a:cubicBezTo>
                      <a:pt x="683" y="246"/>
                      <a:pt x="686" y="244"/>
                      <a:pt x="687" y="243"/>
                    </a:cubicBezTo>
                    <a:cubicBezTo>
                      <a:pt x="688" y="243"/>
                      <a:pt x="689" y="242"/>
                      <a:pt x="691" y="240"/>
                    </a:cubicBezTo>
                    <a:cubicBezTo>
                      <a:pt x="693" y="239"/>
                      <a:pt x="693" y="239"/>
                      <a:pt x="695" y="237"/>
                    </a:cubicBezTo>
                    <a:cubicBezTo>
                      <a:pt x="697" y="236"/>
                      <a:pt x="699" y="235"/>
                      <a:pt x="700" y="234"/>
                    </a:cubicBezTo>
                    <a:cubicBezTo>
                      <a:pt x="701" y="233"/>
                      <a:pt x="700" y="233"/>
                      <a:pt x="700" y="232"/>
                    </a:cubicBezTo>
                    <a:cubicBezTo>
                      <a:pt x="701" y="231"/>
                      <a:pt x="705" y="227"/>
                      <a:pt x="706" y="225"/>
                    </a:cubicBezTo>
                    <a:cubicBezTo>
                      <a:pt x="707" y="223"/>
                      <a:pt x="709" y="218"/>
                      <a:pt x="709" y="217"/>
                    </a:cubicBezTo>
                    <a:cubicBezTo>
                      <a:pt x="709" y="216"/>
                      <a:pt x="711" y="215"/>
                      <a:pt x="712" y="214"/>
                    </a:cubicBezTo>
                    <a:cubicBezTo>
                      <a:pt x="713" y="214"/>
                      <a:pt x="713" y="217"/>
                      <a:pt x="712" y="2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259"/>
              <p:cNvSpPr/>
              <p:nvPr/>
            </p:nvSpPr>
            <p:spPr bwMode="auto">
              <a:xfrm>
                <a:off x="6680" y="1388"/>
                <a:ext cx="27" cy="87"/>
              </a:xfrm>
              <a:custGeom>
                <a:avLst/>
                <a:gdLst>
                  <a:gd name="T0" fmla="*/ 5 w 20"/>
                  <a:gd name="T1" fmla="*/ 7 h 63"/>
                  <a:gd name="T2" fmla="*/ 4 w 20"/>
                  <a:gd name="T3" fmla="*/ 8 h 63"/>
                  <a:gd name="T4" fmla="*/ 2 w 20"/>
                  <a:gd name="T5" fmla="*/ 16 h 63"/>
                  <a:gd name="T6" fmla="*/ 2 w 20"/>
                  <a:gd name="T7" fmla="*/ 19 h 63"/>
                  <a:gd name="T8" fmla="*/ 5 w 20"/>
                  <a:gd name="T9" fmla="*/ 24 h 63"/>
                  <a:gd name="T10" fmla="*/ 5 w 20"/>
                  <a:gd name="T11" fmla="*/ 29 h 63"/>
                  <a:gd name="T12" fmla="*/ 6 w 20"/>
                  <a:gd name="T13" fmla="*/ 37 h 63"/>
                  <a:gd name="T14" fmla="*/ 5 w 20"/>
                  <a:gd name="T15" fmla="*/ 39 h 63"/>
                  <a:gd name="T16" fmla="*/ 5 w 20"/>
                  <a:gd name="T17" fmla="*/ 46 h 63"/>
                  <a:gd name="T18" fmla="*/ 4 w 20"/>
                  <a:gd name="T19" fmla="*/ 52 h 63"/>
                  <a:gd name="T20" fmla="*/ 4 w 20"/>
                  <a:gd name="T21" fmla="*/ 60 h 63"/>
                  <a:gd name="T22" fmla="*/ 5 w 20"/>
                  <a:gd name="T23" fmla="*/ 62 h 63"/>
                  <a:gd name="T24" fmla="*/ 7 w 20"/>
                  <a:gd name="T25" fmla="*/ 58 h 63"/>
                  <a:gd name="T26" fmla="*/ 11 w 20"/>
                  <a:gd name="T27" fmla="*/ 59 h 63"/>
                  <a:gd name="T28" fmla="*/ 13 w 20"/>
                  <a:gd name="T29" fmla="*/ 61 h 63"/>
                  <a:gd name="T30" fmla="*/ 12 w 20"/>
                  <a:gd name="T31" fmla="*/ 56 h 63"/>
                  <a:gd name="T32" fmla="*/ 7 w 20"/>
                  <a:gd name="T33" fmla="*/ 51 h 63"/>
                  <a:gd name="T34" fmla="*/ 8 w 20"/>
                  <a:gd name="T35" fmla="*/ 44 h 63"/>
                  <a:gd name="T36" fmla="*/ 10 w 20"/>
                  <a:gd name="T37" fmla="*/ 41 h 63"/>
                  <a:gd name="T38" fmla="*/ 12 w 20"/>
                  <a:gd name="T39" fmla="*/ 39 h 63"/>
                  <a:gd name="T40" fmla="*/ 17 w 20"/>
                  <a:gd name="T41" fmla="*/ 40 h 63"/>
                  <a:gd name="T42" fmla="*/ 20 w 20"/>
                  <a:gd name="T43" fmla="*/ 42 h 63"/>
                  <a:gd name="T44" fmla="*/ 17 w 20"/>
                  <a:gd name="T45" fmla="*/ 37 h 63"/>
                  <a:gd name="T46" fmla="*/ 15 w 20"/>
                  <a:gd name="T47" fmla="*/ 31 h 63"/>
                  <a:gd name="T48" fmla="*/ 11 w 20"/>
                  <a:gd name="T49" fmla="*/ 17 h 63"/>
                  <a:gd name="T50" fmla="*/ 11 w 20"/>
                  <a:gd name="T51" fmla="*/ 13 h 63"/>
                  <a:gd name="T52" fmla="*/ 10 w 20"/>
                  <a:gd name="T53" fmla="*/ 3 h 63"/>
                  <a:gd name="T54" fmla="*/ 9 w 20"/>
                  <a:gd name="T55" fmla="*/ 1 h 63"/>
                  <a:gd name="T56" fmla="*/ 6 w 20"/>
                  <a:gd name="T57" fmla="*/ 1 h 63"/>
                  <a:gd name="T58" fmla="*/ 8 w 20"/>
                  <a:gd name="T59" fmla="*/ 5 h 63"/>
                  <a:gd name="T60" fmla="*/ 5 w 20"/>
                  <a:gd name="T61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" h="63">
                    <a:moveTo>
                      <a:pt x="5" y="7"/>
                    </a:moveTo>
                    <a:cubicBezTo>
                      <a:pt x="5" y="7"/>
                      <a:pt x="4" y="7"/>
                      <a:pt x="4" y="8"/>
                    </a:cubicBezTo>
                    <a:cubicBezTo>
                      <a:pt x="4" y="10"/>
                      <a:pt x="3" y="15"/>
                      <a:pt x="2" y="16"/>
                    </a:cubicBezTo>
                    <a:cubicBezTo>
                      <a:pt x="2" y="16"/>
                      <a:pt x="0" y="17"/>
                      <a:pt x="2" y="19"/>
                    </a:cubicBezTo>
                    <a:cubicBezTo>
                      <a:pt x="3" y="21"/>
                      <a:pt x="5" y="22"/>
                      <a:pt x="5" y="24"/>
                    </a:cubicBezTo>
                    <a:cubicBezTo>
                      <a:pt x="5" y="26"/>
                      <a:pt x="6" y="27"/>
                      <a:pt x="5" y="29"/>
                    </a:cubicBezTo>
                    <a:cubicBezTo>
                      <a:pt x="5" y="30"/>
                      <a:pt x="6" y="34"/>
                      <a:pt x="6" y="37"/>
                    </a:cubicBezTo>
                    <a:cubicBezTo>
                      <a:pt x="6" y="38"/>
                      <a:pt x="6" y="39"/>
                      <a:pt x="5" y="39"/>
                    </a:cubicBezTo>
                    <a:cubicBezTo>
                      <a:pt x="4" y="41"/>
                      <a:pt x="4" y="45"/>
                      <a:pt x="5" y="46"/>
                    </a:cubicBezTo>
                    <a:cubicBezTo>
                      <a:pt x="5" y="47"/>
                      <a:pt x="5" y="50"/>
                      <a:pt x="4" y="52"/>
                    </a:cubicBezTo>
                    <a:cubicBezTo>
                      <a:pt x="4" y="55"/>
                      <a:pt x="3" y="58"/>
                      <a:pt x="4" y="60"/>
                    </a:cubicBezTo>
                    <a:cubicBezTo>
                      <a:pt x="4" y="62"/>
                      <a:pt x="4" y="63"/>
                      <a:pt x="5" y="62"/>
                    </a:cubicBezTo>
                    <a:cubicBezTo>
                      <a:pt x="5" y="61"/>
                      <a:pt x="5" y="58"/>
                      <a:pt x="7" y="58"/>
                    </a:cubicBezTo>
                    <a:cubicBezTo>
                      <a:pt x="10" y="59"/>
                      <a:pt x="11" y="57"/>
                      <a:pt x="11" y="59"/>
                    </a:cubicBezTo>
                    <a:cubicBezTo>
                      <a:pt x="12" y="61"/>
                      <a:pt x="13" y="63"/>
                      <a:pt x="13" y="61"/>
                    </a:cubicBezTo>
                    <a:cubicBezTo>
                      <a:pt x="13" y="60"/>
                      <a:pt x="14" y="58"/>
                      <a:pt x="12" y="56"/>
                    </a:cubicBezTo>
                    <a:cubicBezTo>
                      <a:pt x="10" y="54"/>
                      <a:pt x="8" y="53"/>
                      <a:pt x="7" y="51"/>
                    </a:cubicBezTo>
                    <a:cubicBezTo>
                      <a:pt x="7" y="48"/>
                      <a:pt x="7" y="45"/>
                      <a:pt x="8" y="44"/>
                    </a:cubicBezTo>
                    <a:cubicBezTo>
                      <a:pt x="9" y="44"/>
                      <a:pt x="10" y="42"/>
                      <a:pt x="10" y="41"/>
                    </a:cubicBezTo>
                    <a:cubicBezTo>
                      <a:pt x="10" y="40"/>
                      <a:pt x="10" y="40"/>
                      <a:pt x="12" y="39"/>
                    </a:cubicBezTo>
                    <a:cubicBezTo>
                      <a:pt x="14" y="39"/>
                      <a:pt x="15" y="39"/>
                      <a:pt x="17" y="40"/>
                    </a:cubicBezTo>
                    <a:cubicBezTo>
                      <a:pt x="19" y="42"/>
                      <a:pt x="20" y="44"/>
                      <a:pt x="20" y="42"/>
                    </a:cubicBezTo>
                    <a:cubicBezTo>
                      <a:pt x="19" y="41"/>
                      <a:pt x="18" y="39"/>
                      <a:pt x="17" y="37"/>
                    </a:cubicBezTo>
                    <a:cubicBezTo>
                      <a:pt x="16" y="34"/>
                      <a:pt x="15" y="32"/>
                      <a:pt x="15" y="31"/>
                    </a:cubicBezTo>
                    <a:cubicBezTo>
                      <a:pt x="14" y="28"/>
                      <a:pt x="11" y="19"/>
                      <a:pt x="11" y="17"/>
                    </a:cubicBezTo>
                    <a:cubicBezTo>
                      <a:pt x="11" y="15"/>
                      <a:pt x="11" y="15"/>
                      <a:pt x="11" y="13"/>
                    </a:cubicBezTo>
                    <a:cubicBezTo>
                      <a:pt x="11" y="11"/>
                      <a:pt x="10" y="5"/>
                      <a:pt x="10" y="3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7" y="1"/>
                      <a:pt x="5" y="0"/>
                      <a:pt x="6" y="1"/>
                    </a:cubicBezTo>
                    <a:cubicBezTo>
                      <a:pt x="8" y="3"/>
                      <a:pt x="9" y="5"/>
                      <a:pt x="8" y="5"/>
                    </a:cubicBezTo>
                    <a:cubicBezTo>
                      <a:pt x="7" y="6"/>
                      <a:pt x="6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260"/>
              <p:cNvSpPr/>
              <p:nvPr/>
            </p:nvSpPr>
            <p:spPr bwMode="auto">
              <a:xfrm>
                <a:off x="5505" y="1377"/>
                <a:ext cx="41" cy="40"/>
              </a:xfrm>
              <a:custGeom>
                <a:avLst/>
                <a:gdLst>
                  <a:gd name="T0" fmla="*/ 3 w 30"/>
                  <a:gd name="T1" fmla="*/ 25 h 29"/>
                  <a:gd name="T2" fmla="*/ 3 w 30"/>
                  <a:gd name="T3" fmla="*/ 27 h 29"/>
                  <a:gd name="T4" fmla="*/ 5 w 30"/>
                  <a:gd name="T5" fmla="*/ 27 h 29"/>
                  <a:gd name="T6" fmla="*/ 5 w 30"/>
                  <a:gd name="T7" fmla="*/ 29 h 29"/>
                  <a:gd name="T8" fmla="*/ 8 w 30"/>
                  <a:gd name="T9" fmla="*/ 28 h 29"/>
                  <a:gd name="T10" fmla="*/ 17 w 30"/>
                  <a:gd name="T11" fmla="*/ 24 h 29"/>
                  <a:gd name="T12" fmla="*/ 22 w 30"/>
                  <a:gd name="T13" fmla="*/ 23 h 29"/>
                  <a:gd name="T14" fmla="*/ 24 w 30"/>
                  <a:gd name="T15" fmla="*/ 20 h 29"/>
                  <a:gd name="T16" fmla="*/ 26 w 30"/>
                  <a:gd name="T17" fmla="*/ 15 h 29"/>
                  <a:gd name="T18" fmla="*/ 23 w 30"/>
                  <a:gd name="T19" fmla="*/ 10 h 29"/>
                  <a:gd name="T20" fmla="*/ 24 w 30"/>
                  <a:gd name="T21" fmla="*/ 9 h 29"/>
                  <a:gd name="T22" fmla="*/ 26 w 30"/>
                  <a:gd name="T23" fmla="*/ 8 h 29"/>
                  <a:gd name="T24" fmla="*/ 29 w 30"/>
                  <a:gd name="T25" fmla="*/ 6 h 29"/>
                  <a:gd name="T26" fmla="*/ 27 w 30"/>
                  <a:gd name="T27" fmla="*/ 4 h 29"/>
                  <a:gd name="T28" fmla="*/ 27 w 30"/>
                  <a:gd name="T29" fmla="*/ 4 h 29"/>
                  <a:gd name="T30" fmla="*/ 25 w 30"/>
                  <a:gd name="T31" fmla="*/ 1 h 29"/>
                  <a:gd name="T32" fmla="*/ 23 w 30"/>
                  <a:gd name="T33" fmla="*/ 0 h 29"/>
                  <a:gd name="T34" fmla="*/ 20 w 30"/>
                  <a:gd name="T35" fmla="*/ 1 h 29"/>
                  <a:gd name="T36" fmla="*/ 18 w 30"/>
                  <a:gd name="T37" fmla="*/ 2 h 29"/>
                  <a:gd name="T38" fmla="*/ 16 w 30"/>
                  <a:gd name="T39" fmla="*/ 1 h 29"/>
                  <a:gd name="T40" fmla="*/ 12 w 30"/>
                  <a:gd name="T41" fmla="*/ 1 h 29"/>
                  <a:gd name="T42" fmla="*/ 12 w 30"/>
                  <a:gd name="T43" fmla="*/ 2 h 29"/>
                  <a:gd name="T44" fmla="*/ 11 w 30"/>
                  <a:gd name="T45" fmla="*/ 3 h 29"/>
                  <a:gd name="T46" fmla="*/ 11 w 30"/>
                  <a:gd name="T47" fmla="*/ 4 h 29"/>
                  <a:gd name="T48" fmla="*/ 13 w 30"/>
                  <a:gd name="T49" fmla="*/ 6 h 29"/>
                  <a:gd name="T50" fmla="*/ 9 w 30"/>
                  <a:gd name="T51" fmla="*/ 7 h 29"/>
                  <a:gd name="T52" fmla="*/ 6 w 30"/>
                  <a:gd name="T53" fmla="*/ 7 h 29"/>
                  <a:gd name="T54" fmla="*/ 3 w 30"/>
                  <a:gd name="T55" fmla="*/ 8 h 29"/>
                  <a:gd name="T56" fmla="*/ 3 w 30"/>
                  <a:gd name="T57" fmla="*/ 9 h 29"/>
                  <a:gd name="T58" fmla="*/ 2 w 30"/>
                  <a:gd name="T59" fmla="*/ 9 h 29"/>
                  <a:gd name="T60" fmla="*/ 2 w 30"/>
                  <a:gd name="T61" fmla="*/ 10 h 29"/>
                  <a:gd name="T62" fmla="*/ 4 w 30"/>
                  <a:gd name="T63" fmla="*/ 12 h 29"/>
                  <a:gd name="T64" fmla="*/ 3 w 30"/>
                  <a:gd name="T65" fmla="*/ 14 h 29"/>
                  <a:gd name="T66" fmla="*/ 6 w 30"/>
                  <a:gd name="T67" fmla="*/ 15 h 29"/>
                  <a:gd name="T68" fmla="*/ 7 w 30"/>
                  <a:gd name="T69" fmla="*/ 16 h 29"/>
                  <a:gd name="T70" fmla="*/ 4 w 30"/>
                  <a:gd name="T71" fmla="*/ 21 h 29"/>
                  <a:gd name="T72" fmla="*/ 2 w 30"/>
                  <a:gd name="T73" fmla="*/ 23 h 29"/>
                  <a:gd name="T74" fmla="*/ 2 w 30"/>
                  <a:gd name="T75" fmla="*/ 23 h 29"/>
                  <a:gd name="T76" fmla="*/ 2 w 30"/>
                  <a:gd name="T77" fmla="*/ 24 h 29"/>
                  <a:gd name="T78" fmla="*/ 1 w 30"/>
                  <a:gd name="T79" fmla="*/ 25 h 29"/>
                  <a:gd name="T80" fmla="*/ 3 w 30"/>
                  <a:gd name="T81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" h="29">
                    <a:moveTo>
                      <a:pt x="3" y="25"/>
                    </a:moveTo>
                    <a:cubicBezTo>
                      <a:pt x="2" y="26"/>
                      <a:pt x="2" y="28"/>
                      <a:pt x="3" y="27"/>
                    </a:cubicBezTo>
                    <a:cubicBezTo>
                      <a:pt x="4" y="27"/>
                      <a:pt x="5" y="26"/>
                      <a:pt x="5" y="27"/>
                    </a:cubicBezTo>
                    <a:cubicBezTo>
                      <a:pt x="4" y="27"/>
                      <a:pt x="5" y="29"/>
                      <a:pt x="5" y="29"/>
                    </a:cubicBezTo>
                    <a:cubicBezTo>
                      <a:pt x="6" y="28"/>
                      <a:pt x="7" y="29"/>
                      <a:pt x="8" y="28"/>
                    </a:cubicBezTo>
                    <a:cubicBezTo>
                      <a:pt x="10" y="28"/>
                      <a:pt x="14" y="25"/>
                      <a:pt x="17" y="24"/>
                    </a:cubicBezTo>
                    <a:cubicBezTo>
                      <a:pt x="19" y="23"/>
                      <a:pt x="21" y="24"/>
                      <a:pt x="22" y="23"/>
                    </a:cubicBezTo>
                    <a:cubicBezTo>
                      <a:pt x="24" y="23"/>
                      <a:pt x="24" y="22"/>
                      <a:pt x="24" y="20"/>
                    </a:cubicBezTo>
                    <a:cubicBezTo>
                      <a:pt x="25" y="19"/>
                      <a:pt x="26" y="18"/>
                      <a:pt x="26" y="15"/>
                    </a:cubicBezTo>
                    <a:cubicBezTo>
                      <a:pt x="25" y="12"/>
                      <a:pt x="24" y="11"/>
                      <a:pt x="23" y="10"/>
                    </a:cubicBezTo>
                    <a:cubicBezTo>
                      <a:pt x="23" y="9"/>
                      <a:pt x="24" y="9"/>
                      <a:pt x="24" y="9"/>
                    </a:cubicBezTo>
                    <a:cubicBezTo>
                      <a:pt x="24" y="9"/>
                      <a:pt x="25" y="9"/>
                      <a:pt x="26" y="8"/>
                    </a:cubicBezTo>
                    <a:cubicBezTo>
                      <a:pt x="27" y="7"/>
                      <a:pt x="28" y="6"/>
                      <a:pt x="29" y="6"/>
                    </a:cubicBezTo>
                    <a:cubicBezTo>
                      <a:pt x="30" y="5"/>
                      <a:pt x="28" y="4"/>
                      <a:pt x="27" y="4"/>
                    </a:cubicBezTo>
                    <a:cubicBezTo>
                      <a:pt x="26" y="4"/>
                      <a:pt x="27" y="4"/>
                      <a:pt x="27" y="4"/>
                    </a:cubicBezTo>
                    <a:cubicBezTo>
                      <a:pt x="27" y="3"/>
                      <a:pt x="26" y="1"/>
                      <a:pt x="25" y="1"/>
                    </a:cubicBezTo>
                    <a:cubicBezTo>
                      <a:pt x="25" y="0"/>
                      <a:pt x="25" y="0"/>
                      <a:pt x="23" y="0"/>
                    </a:cubicBezTo>
                    <a:cubicBezTo>
                      <a:pt x="22" y="0"/>
                      <a:pt x="21" y="0"/>
                      <a:pt x="20" y="1"/>
                    </a:cubicBezTo>
                    <a:cubicBezTo>
                      <a:pt x="19" y="1"/>
                      <a:pt x="19" y="1"/>
                      <a:pt x="18" y="2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4" y="1"/>
                      <a:pt x="13" y="1"/>
                      <a:pt x="12" y="1"/>
                    </a:cubicBezTo>
                    <a:cubicBezTo>
                      <a:pt x="11" y="1"/>
                      <a:pt x="12" y="2"/>
                      <a:pt x="12" y="2"/>
                    </a:cubicBezTo>
                    <a:cubicBezTo>
                      <a:pt x="13" y="3"/>
                      <a:pt x="11" y="3"/>
                      <a:pt x="11" y="3"/>
                    </a:cubicBezTo>
                    <a:cubicBezTo>
                      <a:pt x="10" y="4"/>
                      <a:pt x="9" y="4"/>
                      <a:pt x="11" y="4"/>
                    </a:cubicBezTo>
                    <a:cubicBezTo>
                      <a:pt x="12" y="4"/>
                      <a:pt x="14" y="5"/>
                      <a:pt x="13" y="6"/>
                    </a:cubicBezTo>
                    <a:cubicBezTo>
                      <a:pt x="12" y="6"/>
                      <a:pt x="10" y="6"/>
                      <a:pt x="9" y="7"/>
                    </a:cubicBezTo>
                    <a:cubicBezTo>
                      <a:pt x="8" y="7"/>
                      <a:pt x="7" y="7"/>
                      <a:pt x="6" y="7"/>
                    </a:cubicBezTo>
                    <a:cubicBezTo>
                      <a:pt x="4" y="7"/>
                      <a:pt x="2" y="8"/>
                      <a:pt x="3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2" y="9"/>
                      <a:pt x="1" y="9"/>
                      <a:pt x="2" y="9"/>
                    </a:cubicBezTo>
                    <a:cubicBezTo>
                      <a:pt x="4" y="9"/>
                      <a:pt x="1" y="10"/>
                      <a:pt x="2" y="10"/>
                    </a:cubicBezTo>
                    <a:cubicBezTo>
                      <a:pt x="3" y="10"/>
                      <a:pt x="5" y="11"/>
                      <a:pt x="4" y="12"/>
                    </a:cubicBezTo>
                    <a:cubicBezTo>
                      <a:pt x="3" y="12"/>
                      <a:pt x="1" y="14"/>
                      <a:pt x="3" y="14"/>
                    </a:cubicBezTo>
                    <a:cubicBezTo>
                      <a:pt x="4" y="15"/>
                      <a:pt x="6" y="15"/>
                      <a:pt x="6" y="15"/>
                    </a:cubicBezTo>
                    <a:cubicBezTo>
                      <a:pt x="7" y="15"/>
                      <a:pt x="8" y="15"/>
                      <a:pt x="7" y="16"/>
                    </a:cubicBezTo>
                    <a:cubicBezTo>
                      <a:pt x="6" y="18"/>
                      <a:pt x="5" y="20"/>
                      <a:pt x="4" y="21"/>
                    </a:cubicBezTo>
                    <a:cubicBezTo>
                      <a:pt x="4" y="23"/>
                      <a:pt x="3" y="23"/>
                      <a:pt x="2" y="23"/>
                    </a:cubicBezTo>
                    <a:cubicBezTo>
                      <a:pt x="1" y="23"/>
                      <a:pt x="0" y="23"/>
                      <a:pt x="2" y="23"/>
                    </a:cubicBezTo>
                    <a:cubicBezTo>
                      <a:pt x="3" y="23"/>
                      <a:pt x="3" y="24"/>
                      <a:pt x="2" y="24"/>
                    </a:cubicBezTo>
                    <a:cubicBezTo>
                      <a:pt x="1" y="24"/>
                      <a:pt x="0" y="26"/>
                      <a:pt x="1" y="25"/>
                    </a:cubicBezTo>
                    <a:cubicBezTo>
                      <a:pt x="2" y="25"/>
                      <a:pt x="4" y="24"/>
                      <a:pt x="3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261"/>
              <p:cNvSpPr/>
              <p:nvPr/>
            </p:nvSpPr>
            <p:spPr bwMode="auto">
              <a:xfrm>
                <a:off x="5014" y="968"/>
                <a:ext cx="481" cy="357"/>
              </a:xfrm>
              <a:custGeom>
                <a:avLst/>
                <a:gdLst>
                  <a:gd name="T0" fmla="*/ 257 w 350"/>
                  <a:gd name="T1" fmla="*/ 160 h 259"/>
                  <a:gd name="T2" fmla="*/ 280 w 350"/>
                  <a:gd name="T3" fmla="*/ 153 h 259"/>
                  <a:gd name="T4" fmla="*/ 273 w 350"/>
                  <a:gd name="T5" fmla="*/ 141 h 259"/>
                  <a:gd name="T6" fmla="*/ 266 w 350"/>
                  <a:gd name="T7" fmla="*/ 134 h 259"/>
                  <a:gd name="T8" fmla="*/ 276 w 350"/>
                  <a:gd name="T9" fmla="*/ 127 h 259"/>
                  <a:gd name="T10" fmla="*/ 301 w 350"/>
                  <a:gd name="T11" fmla="*/ 123 h 259"/>
                  <a:gd name="T12" fmla="*/ 309 w 350"/>
                  <a:gd name="T13" fmla="*/ 117 h 259"/>
                  <a:gd name="T14" fmla="*/ 303 w 350"/>
                  <a:gd name="T15" fmla="*/ 107 h 259"/>
                  <a:gd name="T16" fmla="*/ 298 w 350"/>
                  <a:gd name="T17" fmla="*/ 96 h 259"/>
                  <a:gd name="T18" fmla="*/ 307 w 350"/>
                  <a:gd name="T19" fmla="*/ 83 h 259"/>
                  <a:gd name="T20" fmla="*/ 298 w 350"/>
                  <a:gd name="T21" fmla="*/ 65 h 259"/>
                  <a:gd name="T22" fmla="*/ 300 w 350"/>
                  <a:gd name="T23" fmla="*/ 51 h 259"/>
                  <a:gd name="T24" fmla="*/ 328 w 350"/>
                  <a:gd name="T25" fmla="*/ 39 h 259"/>
                  <a:gd name="T26" fmla="*/ 303 w 350"/>
                  <a:gd name="T27" fmla="*/ 31 h 259"/>
                  <a:gd name="T28" fmla="*/ 262 w 350"/>
                  <a:gd name="T29" fmla="*/ 31 h 259"/>
                  <a:gd name="T30" fmla="*/ 287 w 350"/>
                  <a:gd name="T31" fmla="*/ 18 h 259"/>
                  <a:gd name="T32" fmla="*/ 236 w 350"/>
                  <a:gd name="T33" fmla="*/ 9 h 259"/>
                  <a:gd name="T34" fmla="*/ 212 w 350"/>
                  <a:gd name="T35" fmla="*/ 1 h 259"/>
                  <a:gd name="T36" fmla="*/ 187 w 350"/>
                  <a:gd name="T37" fmla="*/ 9 h 259"/>
                  <a:gd name="T38" fmla="*/ 181 w 350"/>
                  <a:gd name="T39" fmla="*/ 15 h 259"/>
                  <a:gd name="T40" fmla="*/ 158 w 350"/>
                  <a:gd name="T41" fmla="*/ 14 h 259"/>
                  <a:gd name="T42" fmla="*/ 134 w 350"/>
                  <a:gd name="T43" fmla="*/ 24 h 259"/>
                  <a:gd name="T44" fmla="*/ 110 w 350"/>
                  <a:gd name="T45" fmla="*/ 19 h 259"/>
                  <a:gd name="T46" fmla="*/ 70 w 350"/>
                  <a:gd name="T47" fmla="*/ 25 h 259"/>
                  <a:gd name="T48" fmla="*/ 32 w 350"/>
                  <a:gd name="T49" fmla="*/ 46 h 259"/>
                  <a:gd name="T50" fmla="*/ 32 w 350"/>
                  <a:gd name="T51" fmla="*/ 61 h 259"/>
                  <a:gd name="T52" fmla="*/ 5 w 350"/>
                  <a:gd name="T53" fmla="*/ 77 h 259"/>
                  <a:gd name="T54" fmla="*/ 39 w 350"/>
                  <a:gd name="T55" fmla="*/ 82 h 259"/>
                  <a:gd name="T56" fmla="*/ 29 w 350"/>
                  <a:gd name="T57" fmla="*/ 91 h 259"/>
                  <a:gd name="T58" fmla="*/ 48 w 350"/>
                  <a:gd name="T59" fmla="*/ 96 h 259"/>
                  <a:gd name="T60" fmla="*/ 88 w 350"/>
                  <a:gd name="T61" fmla="*/ 109 h 259"/>
                  <a:gd name="T62" fmla="*/ 101 w 350"/>
                  <a:gd name="T63" fmla="*/ 133 h 259"/>
                  <a:gd name="T64" fmla="*/ 102 w 350"/>
                  <a:gd name="T65" fmla="*/ 140 h 259"/>
                  <a:gd name="T66" fmla="*/ 101 w 350"/>
                  <a:gd name="T67" fmla="*/ 149 h 259"/>
                  <a:gd name="T68" fmla="*/ 116 w 350"/>
                  <a:gd name="T69" fmla="*/ 144 h 259"/>
                  <a:gd name="T70" fmla="*/ 125 w 350"/>
                  <a:gd name="T71" fmla="*/ 149 h 259"/>
                  <a:gd name="T72" fmla="*/ 125 w 350"/>
                  <a:gd name="T73" fmla="*/ 160 h 259"/>
                  <a:gd name="T74" fmla="*/ 129 w 350"/>
                  <a:gd name="T75" fmla="*/ 168 h 259"/>
                  <a:gd name="T76" fmla="*/ 120 w 350"/>
                  <a:gd name="T77" fmla="*/ 178 h 259"/>
                  <a:gd name="T78" fmla="*/ 125 w 350"/>
                  <a:gd name="T79" fmla="*/ 182 h 259"/>
                  <a:gd name="T80" fmla="*/ 117 w 350"/>
                  <a:gd name="T81" fmla="*/ 183 h 259"/>
                  <a:gd name="T82" fmla="*/ 124 w 350"/>
                  <a:gd name="T83" fmla="*/ 186 h 259"/>
                  <a:gd name="T84" fmla="*/ 125 w 350"/>
                  <a:gd name="T85" fmla="*/ 188 h 259"/>
                  <a:gd name="T86" fmla="*/ 127 w 350"/>
                  <a:gd name="T87" fmla="*/ 193 h 259"/>
                  <a:gd name="T88" fmla="*/ 116 w 350"/>
                  <a:gd name="T89" fmla="*/ 199 h 259"/>
                  <a:gd name="T90" fmla="*/ 117 w 350"/>
                  <a:gd name="T91" fmla="*/ 204 h 259"/>
                  <a:gd name="T92" fmla="*/ 120 w 350"/>
                  <a:gd name="T93" fmla="*/ 210 h 259"/>
                  <a:gd name="T94" fmla="*/ 129 w 350"/>
                  <a:gd name="T95" fmla="*/ 214 h 259"/>
                  <a:gd name="T96" fmla="*/ 130 w 350"/>
                  <a:gd name="T97" fmla="*/ 220 h 259"/>
                  <a:gd name="T98" fmla="*/ 136 w 350"/>
                  <a:gd name="T99" fmla="*/ 240 h 259"/>
                  <a:gd name="T100" fmla="*/ 156 w 350"/>
                  <a:gd name="T101" fmla="*/ 250 h 259"/>
                  <a:gd name="T102" fmla="*/ 163 w 350"/>
                  <a:gd name="T103" fmla="*/ 254 h 259"/>
                  <a:gd name="T104" fmla="*/ 170 w 350"/>
                  <a:gd name="T105" fmla="*/ 253 h 259"/>
                  <a:gd name="T106" fmla="*/ 176 w 350"/>
                  <a:gd name="T107" fmla="*/ 236 h 259"/>
                  <a:gd name="T108" fmla="*/ 186 w 350"/>
                  <a:gd name="T109" fmla="*/ 224 h 259"/>
                  <a:gd name="T110" fmla="*/ 189 w 350"/>
                  <a:gd name="T111" fmla="*/ 208 h 259"/>
                  <a:gd name="T112" fmla="*/ 205 w 350"/>
                  <a:gd name="T113" fmla="*/ 205 h 259"/>
                  <a:gd name="T114" fmla="*/ 235 w 350"/>
                  <a:gd name="T115" fmla="*/ 185 h 259"/>
                  <a:gd name="T116" fmla="*/ 266 w 350"/>
                  <a:gd name="T117" fmla="*/ 17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" h="259">
                    <a:moveTo>
                      <a:pt x="291" y="163"/>
                    </a:moveTo>
                    <a:cubicBezTo>
                      <a:pt x="290" y="163"/>
                      <a:pt x="284" y="163"/>
                      <a:pt x="282" y="163"/>
                    </a:cubicBezTo>
                    <a:cubicBezTo>
                      <a:pt x="279" y="162"/>
                      <a:pt x="276" y="161"/>
                      <a:pt x="274" y="161"/>
                    </a:cubicBezTo>
                    <a:cubicBezTo>
                      <a:pt x="272" y="161"/>
                      <a:pt x="268" y="163"/>
                      <a:pt x="268" y="162"/>
                    </a:cubicBezTo>
                    <a:cubicBezTo>
                      <a:pt x="267" y="162"/>
                      <a:pt x="266" y="161"/>
                      <a:pt x="266" y="162"/>
                    </a:cubicBezTo>
                    <a:cubicBezTo>
                      <a:pt x="265" y="162"/>
                      <a:pt x="263" y="164"/>
                      <a:pt x="262" y="164"/>
                    </a:cubicBezTo>
                    <a:cubicBezTo>
                      <a:pt x="261" y="164"/>
                      <a:pt x="259" y="163"/>
                      <a:pt x="261" y="162"/>
                    </a:cubicBezTo>
                    <a:cubicBezTo>
                      <a:pt x="264" y="161"/>
                      <a:pt x="269" y="160"/>
                      <a:pt x="267" y="160"/>
                    </a:cubicBezTo>
                    <a:cubicBezTo>
                      <a:pt x="265" y="160"/>
                      <a:pt x="258" y="161"/>
                      <a:pt x="257" y="160"/>
                    </a:cubicBezTo>
                    <a:cubicBezTo>
                      <a:pt x="255" y="160"/>
                      <a:pt x="253" y="160"/>
                      <a:pt x="253" y="160"/>
                    </a:cubicBezTo>
                    <a:cubicBezTo>
                      <a:pt x="253" y="160"/>
                      <a:pt x="254" y="159"/>
                      <a:pt x="255" y="158"/>
                    </a:cubicBezTo>
                    <a:cubicBezTo>
                      <a:pt x="257" y="157"/>
                      <a:pt x="258" y="157"/>
                      <a:pt x="259" y="156"/>
                    </a:cubicBezTo>
                    <a:cubicBezTo>
                      <a:pt x="259" y="154"/>
                      <a:pt x="259" y="154"/>
                      <a:pt x="261" y="154"/>
                    </a:cubicBezTo>
                    <a:cubicBezTo>
                      <a:pt x="262" y="154"/>
                      <a:pt x="262" y="155"/>
                      <a:pt x="265" y="154"/>
                    </a:cubicBezTo>
                    <a:cubicBezTo>
                      <a:pt x="268" y="154"/>
                      <a:pt x="275" y="152"/>
                      <a:pt x="274" y="152"/>
                    </a:cubicBezTo>
                    <a:cubicBezTo>
                      <a:pt x="273" y="151"/>
                      <a:pt x="271" y="149"/>
                      <a:pt x="269" y="149"/>
                    </a:cubicBezTo>
                    <a:cubicBezTo>
                      <a:pt x="267" y="148"/>
                      <a:pt x="270" y="148"/>
                      <a:pt x="273" y="149"/>
                    </a:cubicBezTo>
                    <a:cubicBezTo>
                      <a:pt x="275" y="151"/>
                      <a:pt x="279" y="152"/>
                      <a:pt x="280" y="153"/>
                    </a:cubicBezTo>
                    <a:cubicBezTo>
                      <a:pt x="281" y="154"/>
                      <a:pt x="278" y="156"/>
                      <a:pt x="283" y="158"/>
                    </a:cubicBezTo>
                    <a:cubicBezTo>
                      <a:pt x="287" y="160"/>
                      <a:pt x="289" y="158"/>
                      <a:pt x="289" y="157"/>
                    </a:cubicBezTo>
                    <a:cubicBezTo>
                      <a:pt x="289" y="156"/>
                      <a:pt x="290" y="161"/>
                      <a:pt x="292" y="159"/>
                    </a:cubicBezTo>
                    <a:cubicBezTo>
                      <a:pt x="293" y="157"/>
                      <a:pt x="295" y="155"/>
                      <a:pt x="294" y="153"/>
                    </a:cubicBezTo>
                    <a:cubicBezTo>
                      <a:pt x="294" y="150"/>
                      <a:pt x="293" y="148"/>
                      <a:pt x="293" y="148"/>
                    </a:cubicBezTo>
                    <a:cubicBezTo>
                      <a:pt x="292" y="148"/>
                      <a:pt x="291" y="150"/>
                      <a:pt x="291" y="149"/>
                    </a:cubicBezTo>
                    <a:cubicBezTo>
                      <a:pt x="291" y="148"/>
                      <a:pt x="291" y="148"/>
                      <a:pt x="290" y="147"/>
                    </a:cubicBezTo>
                    <a:cubicBezTo>
                      <a:pt x="289" y="146"/>
                      <a:pt x="278" y="140"/>
                      <a:pt x="277" y="139"/>
                    </a:cubicBezTo>
                    <a:cubicBezTo>
                      <a:pt x="276" y="139"/>
                      <a:pt x="274" y="141"/>
                      <a:pt x="273" y="141"/>
                    </a:cubicBezTo>
                    <a:cubicBezTo>
                      <a:pt x="273" y="142"/>
                      <a:pt x="274" y="140"/>
                      <a:pt x="273" y="140"/>
                    </a:cubicBezTo>
                    <a:cubicBezTo>
                      <a:pt x="272" y="139"/>
                      <a:pt x="270" y="139"/>
                      <a:pt x="272" y="139"/>
                    </a:cubicBezTo>
                    <a:cubicBezTo>
                      <a:pt x="273" y="139"/>
                      <a:pt x="276" y="139"/>
                      <a:pt x="276" y="138"/>
                    </a:cubicBezTo>
                    <a:cubicBezTo>
                      <a:pt x="276" y="137"/>
                      <a:pt x="277" y="136"/>
                      <a:pt x="276" y="136"/>
                    </a:cubicBezTo>
                    <a:cubicBezTo>
                      <a:pt x="275" y="135"/>
                      <a:pt x="273" y="134"/>
                      <a:pt x="272" y="135"/>
                    </a:cubicBezTo>
                    <a:cubicBezTo>
                      <a:pt x="271" y="136"/>
                      <a:pt x="269" y="137"/>
                      <a:pt x="268" y="137"/>
                    </a:cubicBezTo>
                    <a:cubicBezTo>
                      <a:pt x="267" y="136"/>
                      <a:pt x="266" y="135"/>
                      <a:pt x="265" y="135"/>
                    </a:cubicBezTo>
                    <a:cubicBezTo>
                      <a:pt x="263" y="136"/>
                      <a:pt x="261" y="134"/>
                      <a:pt x="262" y="134"/>
                    </a:cubicBezTo>
                    <a:cubicBezTo>
                      <a:pt x="264" y="134"/>
                      <a:pt x="265" y="134"/>
                      <a:pt x="266" y="134"/>
                    </a:cubicBezTo>
                    <a:cubicBezTo>
                      <a:pt x="267" y="134"/>
                      <a:pt x="268" y="136"/>
                      <a:pt x="269" y="135"/>
                    </a:cubicBezTo>
                    <a:cubicBezTo>
                      <a:pt x="271" y="134"/>
                      <a:pt x="275" y="134"/>
                      <a:pt x="275" y="134"/>
                    </a:cubicBezTo>
                    <a:cubicBezTo>
                      <a:pt x="276" y="133"/>
                      <a:pt x="273" y="131"/>
                      <a:pt x="271" y="131"/>
                    </a:cubicBezTo>
                    <a:cubicBezTo>
                      <a:pt x="268" y="131"/>
                      <a:pt x="263" y="132"/>
                      <a:pt x="262" y="132"/>
                    </a:cubicBezTo>
                    <a:cubicBezTo>
                      <a:pt x="262" y="132"/>
                      <a:pt x="265" y="130"/>
                      <a:pt x="267" y="130"/>
                    </a:cubicBezTo>
                    <a:cubicBezTo>
                      <a:pt x="269" y="130"/>
                      <a:pt x="263" y="129"/>
                      <a:pt x="262" y="128"/>
                    </a:cubicBezTo>
                    <a:cubicBezTo>
                      <a:pt x="262" y="128"/>
                      <a:pt x="268" y="129"/>
                      <a:pt x="271" y="130"/>
                    </a:cubicBezTo>
                    <a:cubicBezTo>
                      <a:pt x="271" y="130"/>
                      <a:pt x="273" y="128"/>
                      <a:pt x="274" y="128"/>
                    </a:cubicBezTo>
                    <a:cubicBezTo>
                      <a:pt x="275" y="128"/>
                      <a:pt x="276" y="128"/>
                      <a:pt x="276" y="127"/>
                    </a:cubicBezTo>
                    <a:cubicBezTo>
                      <a:pt x="276" y="126"/>
                      <a:pt x="272" y="122"/>
                      <a:pt x="272" y="123"/>
                    </a:cubicBezTo>
                    <a:cubicBezTo>
                      <a:pt x="273" y="124"/>
                      <a:pt x="278" y="127"/>
                      <a:pt x="279" y="126"/>
                    </a:cubicBezTo>
                    <a:cubicBezTo>
                      <a:pt x="279" y="126"/>
                      <a:pt x="279" y="124"/>
                      <a:pt x="281" y="124"/>
                    </a:cubicBezTo>
                    <a:cubicBezTo>
                      <a:pt x="282" y="124"/>
                      <a:pt x="292" y="127"/>
                      <a:pt x="290" y="127"/>
                    </a:cubicBezTo>
                    <a:cubicBezTo>
                      <a:pt x="289" y="127"/>
                      <a:pt x="281" y="124"/>
                      <a:pt x="282" y="125"/>
                    </a:cubicBezTo>
                    <a:cubicBezTo>
                      <a:pt x="282" y="126"/>
                      <a:pt x="286" y="129"/>
                      <a:pt x="288" y="129"/>
                    </a:cubicBezTo>
                    <a:cubicBezTo>
                      <a:pt x="290" y="129"/>
                      <a:pt x="295" y="128"/>
                      <a:pt x="296" y="128"/>
                    </a:cubicBezTo>
                    <a:cubicBezTo>
                      <a:pt x="298" y="127"/>
                      <a:pt x="300" y="128"/>
                      <a:pt x="301" y="127"/>
                    </a:cubicBezTo>
                    <a:cubicBezTo>
                      <a:pt x="301" y="126"/>
                      <a:pt x="304" y="125"/>
                      <a:pt x="301" y="123"/>
                    </a:cubicBezTo>
                    <a:cubicBezTo>
                      <a:pt x="299" y="122"/>
                      <a:pt x="294" y="120"/>
                      <a:pt x="294" y="121"/>
                    </a:cubicBezTo>
                    <a:cubicBezTo>
                      <a:pt x="293" y="122"/>
                      <a:pt x="295" y="126"/>
                      <a:pt x="294" y="124"/>
                    </a:cubicBezTo>
                    <a:cubicBezTo>
                      <a:pt x="293" y="123"/>
                      <a:pt x="292" y="121"/>
                      <a:pt x="291" y="121"/>
                    </a:cubicBezTo>
                    <a:cubicBezTo>
                      <a:pt x="289" y="121"/>
                      <a:pt x="293" y="121"/>
                      <a:pt x="292" y="119"/>
                    </a:cubicBezTo>
                    <a:cubicBezTo>
                      <a:pt x="290" y="117"/>
                      <a:pt x="293" y="118"/>
                      <a:pt x="293" y="115"/>
                    </a:cubicBezTo>
                    <a:cubicBezTo>
                      <a:pt x="293" y="112"/>
                      <a:pt x="294" y="118"/>
                      <a:pt x="294" y="119"/>
                    </a:cubicBezTo>
                    <a:cubicBezTo>
                      <a:pt x="294" y="120"/>
                      <a:pt x="294" y="120"/>
                      <a:pt x="297" y="120"/>
                    </a:cubicBezTo>
                    <a:cubicBezTo>
                      <a:pt x="300" y="120"/>
                      <a:pt x="303" y="119"/>
                      <a:pt x="305" y="119"/>
                    </a:cubicBezTo>
                    <a:cubicBezTo>
                      <a:pt x="307" y="119"/>
                      <a:pt x="308" y="118"/>
                      <a:pt x="309" y="117"/>
                    </a:cubicBezTo>
                    <a:cubicBezTo>
                      <a:pt x="310" y="116"/>
                      <a:pt x="309" y="115"/>
                      <a:pt x="308" y="115"/>
                    </a:cubicBezTo>
                    <a:cubicBezTo>
                      <a:pt x="307" y="115"/>
                      <a:pt x="307" y="115"/>
                      <a:pt x="305" y="115"/>
                    </a:cubicBezTo>
                    <a:cubicBezTo>
                      <a:pt x="303" y="115"/>
                      <a:pt x="305" y="114"/>
                      <a:pt x="305" y="112"/>
                    </a:cubicBezTo>
                    <a:cubicBezTo>
                      <a:pt x="305" y="111"/>
                      <a:pt x="303" y="109"/>
                      <a:pt x="302" y="110"/>
                    </a:cubicBezTo>
                    <a:cubicBezTo>
                      <a:pt x="301" y="111"/>
                      <a:pt x="299" y="109"/>
                      <a:pt x="298" y="110"/>
                    </a:cubicBezTo>
                    <a:cubicBezTo>
                      <a:pt x="298" y="110"/>
                      <a:pt x="295" y="111"/>
                      <a:pt x="294" y="110"/>
                    </a:cubicBezTo>
                    <a:cubicBezTo>
                      <a:pt x="293" y="109"/>
                      <a:pt x="294" y="110"/>
                      <a:pt x="295" y="110"/>
                    </a:cubicBezTo>
                    <a:cubicBezTo>
                      <a:pt x="297" y="110"/>
                      <a:pt x="299" y="109"/>
                      <a:pt x="300" y="108"/>
                    </a:cubicBezTo>
                    <a:cubicBezTo>
                      <a:pt x="300" y="107"/>
                      <a:pt x="302" y="106"/>
                      <a:pt x="303" y="107"/>
                    </a:cubicBezTo>
                    <a:cubicBezTo>
                      <a:pt x="305" y="108"/>
                      <a:pt x="305" y="109"/>
                      <a:pt x="306" y="109"/>
                    </a:cubicBezTo>
                    <a:cubicBezTo>
                      <a:pt x="307" y="108"/>
                      <a:pt x="307" y="107"/>
                      <a:pt x="308" y="106"/>
                    </a:cubicBezTo>
                    <a:cubicBezTo>
                      <a:pt x="308" y="105"/>
                      <a:pt x="308" y="103"/>
                      <a:pt x="305" y="102"/>
                    </a:cubicBezTo>
                    <a:cubicBezTo>
                      <a:pt x="303" y="100"/>
                      <a:pt x="305" y="100"/>
                      <a:pt x="307" y="101"/>
                    </a:cubicBezTo>
                    <a:cubicBezTo>
                      <a:pt x="308" y="103"/>
                      <a:pt x="307" y="105"/>
                      <a:pt x="308" y="104"/>
                    </a:cubicBezTo>
                    <a:cubicBezTo>
                      <a:pt x="309" y="103"/>
                      <a:pt x="311" y="102"/>
                      <a:pt x="309" y="101"/>
                    </a:cubicBezTo>
                    <a:cubicBezTo>
                      <a:pt x="308" y="99"/>
                      <a:pt x="307" y="98"/>
                      <a:pt x="305" y="97"/>
                    </a:cubicBezTo>
                    <a:cubicBezTo>
                      <a:pt x="304" y="96"/>
                      <a:pt x="304" y="96"/>
                      <a:pt x="303" y="96"/>
                    </a:cubicBezTo>
                    <a:cubicBezTo>
                      <a:pt x="301" y="96"/>
                      <a:pt x="299" y="96"/>
                      <a:pt x="298" y="96"/>
                    </a:cubicBezTo>
                    <a:cubicBezTo>
                      <a:pt x="297" y="96"/>
                      <a:pt x="295" y="95"/>
                      <a:pt x="295" y="94"/>
                    </a:cubicBezTo>
                    <a:cubicBezTo>
                      <a:pt x="294" y="93"/>
                      <a:pt x="294" y="92"/>
                      <a:pt x="293" y="92"/>
                    </a:cubicBezTo>
                    <a:cubicBezTo>
                      <a:pt x="291" y="92"/>
                      <a:pt x="289" y="92"/>
                      <a:pt x="289" y="91"/>
                    </a:cubicBezTo>
                    <a:cubicBezTo>
                      <a:pt x="290" y="89"/>
                      <a:pt x="291" y="87"/>
                      <a:pt x="292" y="89"/>
                    </a:cubicBezTo>
                    <a:cubicBezTo>
                      <a:pt x="294" y="91"/>
                      <a:pt x="295" y="91"/>
                      <a:pt x="297" y="90"/>
                    </a:cubicBezTo>
                    <a:cubicBezTo>
                      <a:pt x="299" y="88"/>
                      <a:pt x="301" y="87"/>
                      <a:pt x="304" y="87"/>
                    </a:cubicBezTo>
                    <a:cubicBezTo>
                      <a:pt x="307" y="88"/>
                      <a:pt x="312" y="90"/>
                      <a:pt x="313" y="89"/>
                    </a:cubicBezTo>
                    <a:cubicBezTo>
                      <a:pt x="315" y="88"/>
                      <a:pt x="315" y="82"/>
                      <a:pt x="312" y="83"/>
                    </a:cubicBezTo>
                    <a:cubicBezTo>
                      <a:pt x="308" y="83"/>
                      <a:pt x="309" y="84"/>
                      <a:pt x="307" y="83"/>
                    </a:cubicBezTo>
                    <a:cubicBezTo>
                      <a:pt x="305" y="82"/>
                      <a:pt x="303" y="82"/>
                      <a:pt x="301" y="80"/>
                    </a:cubicBezTo>
                    <a:cubicBezTo>
                      <a:pt x="300" y="79"/>
                      <a:pt x="300" y="78"/>
                      <a:pt x="304" y="79"/>
                    </a:cubicBezTo>
                    <a:cubicBezTo>
                      <a:pt x="307" y="80"/>
                      <a:pt x="311" y="81"/>
                      <a:pt x="309" y="80"/>
                    </a:cubicBezTo>
                    <a:cubicBezTo>
                      <a:pt x="308" y="78"/>
                      <a:pt x="302" y="75"/>
                      <a:pt x="301" y="75"/>
                    </a:cubicBezTo>
                    <a:cubicBezTo>
                      <a:pt x="299" y="75"/>
                      <a:pt x="298" y="74"/>
                      <a:pt x="298" y="75"/>
                    </a:cubicBezTo>
                    <a:cubicBezTo>
                      <a:pt x="297" y="76"/>
                      <a:pt x="297" y="79"/>
                      <a:pt x="296" y="79"/>
                    </a:cubicBezTo>
                    <a:cubicBezTo>
                      <a:pt x="295" y="79"/>
                      <a:pt x="293" y="80"/>
                      <a:pt x="293" y="78"/>
                    </a:cubicBezTo>
                    <a:cubicBezTo>
                      <a:pt x="294" y="77"/>
                      <a:pt x="296" y="72"/>
                      <a:pt x="297" y="70"/>
                    </a:cubicBezTo>
                    <a:cubicBezTo>
                      <a:pt x="298" y="68"/>
                      <a:pt x="297" y="66"/>
                      <a:pt x="298" y="65"/>
                    </a:cubicBezTo>
                    <a:cubicBezTo>
                      <a:pt x="299" y="64"/>
                      <a:pt x="304" y="65"/>
                      <a:pt x="304" y="64"/>
                    </a:cubicBezTo>
                    <a:cubicBezTo>
                      <a:pt x="305" y="63"/>
                      <a:pt x="305" y="62"/>
                      <a:pt x="306" y="61"/>
                    </a:cubicBezTo>
                    <a:cubicBezTo>
                      <a:pt x="308" y="60"/>
                      <a:pt x="310" y="59"/>
                      <a:pt x="308" y="59"/>
                    </a:cubicBezTo>
                    <a:cubicBezTo>
                      <a:pt x="306" y="58"/>
                      <a:pt x="307" y="55"/>
                      <a:pt x="307" y="53"/>
                    </a:cubicBezTo>
                    <a:cubicBezTo>
                      <a:pt x="307" y="52"/>
                      <a:pt x="311" y="53"/>
                      <a:pt x="313" y="52"/>
                    </a:cubicBezTo>
                    <a:cubicBezTo>
                      <a:pt x="315" y="51"/>
                      <a:pt x="319" y="49"/>
                      <a:pt x="318" y="49"/>
                    </a:cubicBezTo>
                    <a:cubicBezTo>
                      <a:pt x="316" y="49"/>
                      <a:pt x="311" y="49"/>
                      <a:pt x="309" y="49"/>
                    </a:cubicBezTo>
                    <a:cubicBezTo>
                      <a:pt x="307" y="49"/>
                      <a:pt x="304" y="50"/>
                      <a:pt x="303" y="52"/>
                    </a:cubicBezTo>
                    <a:cubicBezTo>
                      <a:pt x="303" y="53"/>
                      <a:pt x="300" y="52"/>
                      <a:pt x="300" y="51"/>
                    </a:cubicBezTo>
                    <a:cubicBezTo>
                      <a:pt x="300" y="50"/>
                      <a:pt x="301" y="47"/>
                      <a:pt x="304" y="46"/>
                    </a:cubicBezTo>
                    <a:cubicBezTo>
                      <a:pt x="307" y="45"/>
                      <a:pt x="318" y="47"/>
                      <a:pt x="320" y="46"/>
                    </a:cubicBezTo>
                    <a:cubicBezTo>
                      <a:pt x="322" y="46"/>
                      <a:pt x="325" y="43"/>
                      <a:pt x="324" y="43"/>
                    </a:cubicBezTo>
                    <a:cubicBezTo>
                      <a:pt x="323" y="43"/>
                      <a:pt x="320" y="41"/>
                      <a:pt x="318" y="42"/>
                    </a:cubicBezTo>
                    <a:cubicBezTo>
                      <a:pt x="317" y="43"/>
                      <a:pt x="314" y="42"/>
                      <a:pt x="311" y="42"/>
                    </a:cubicBezTo>
                    <a:cubicBezTo>
                      <a:pt x="308" y="41"/>
                      <a:pt x="301" y="41"/>
                      <a:pt x="303" y="41"/>
                    </a:cubicBezTo>
                    <a:cubicBezTo>
                      <a:pt x="306" y="41"/>
                      <a:pt x="312" y="42"/>
                      <a:pt x="314" y="41"/>
                    </a:cubicBezTo>
                    <a:cubicBezTo>
                      <a:pt x="316" y="40"/>
                      <a:pt x="317" y="40"/>
                      <a:pt x="320" y="40"/>
                    </a:cubicBezTo>
                    <a:cubicBezTo>
                      <a:pt x="323" y="40"/>
                      <a:pt x="326" y="40"/>
                      <a:pt x="328" y="39"/>
                    </a:cubicBezTo>
                    <a:cubicBezTo>
                      <a:pt x="329" y="38"/>
                      <a:pt x="333" y="39"/>
                      <a:pt x="333" y="38"/>
                    </a:cubicBezTo>
                    <a:cubicBezTo>
                      <a:pt x="333" y="37"/>
                      <a:pt x="331" y="35"/>
                      <a:pt x="332" y="35"/>
                    </a:cubicBezTo>
                    <a:cubicBezTo>
                      <a:pt x="333" y="35"/>
                      <a:pt x="337" y="35"/>
                      <a:pt x="340" y="33"/>
                    </a:cubicBezTo>
                    <a:cubicBezTo>
                      <a:pt x="343" y="31"/>
                      <a:pt x="350" y="30"/>
                      <a:pt x="348" y="29"/>
                    </a:cubicBezTo>
                    <a:cubicBezTo>
                      <a:pt x="346" y="28"/>
                      <a:pt x="337" y="24"/>
                      <a:pt x="334" y="24"/>
                    </a:cubicBezTo>
                    <a:cubicBezTo>
                      <a:pt x="331" y="24"/>
                      <a:pt x="324" y="23"/>
                      <a:pt x="321" y="25"/>
                    </a:cubicBezTo>
                    <a:cubicBezTo>
                      <a:pt x="318" y="27"/>
                      <a:pt x="316" y="31"/>
                      <a:pt x="314" y="30"/>
                    </a:cubicBezTo>
                    <a:cubicBezTo>
                      <a:pt x="311" y="29"/>
                      <a:pt x="309" y="29"/>
                      <a:pt x="307" y="29"/>
                    </a:cubicBezTo>
                    <a:cubicBezTo>
                      <a:pt x="306" y="30"/>
                      <a:pt x="303" y="32"/>
                      <a:pt x="303" y="31"/>
                    </a:cubicBezTo>
                    <a:cubicBezTo>
                      <a:pt x="303" y="29"/>
                      <a:pt x="304" y="28"/>
                      <a:pt x="303" y="28"/>
                    </a:cubicBezTo>
                    <a:cubicBezTo>
                      <a:pt x="302" y="28"/>
                      <a:pt x="297" y="31"/>
                      <a:pt x="295" y="32"/>
                    </a:cubicBezTo>
                    <a:cubicBezTo>
                      <a:pt x="293" y="34"/>
                      <a:pt x="286" y="37"/>
                      <a:pt x="285" y="38"/>
                    </a:cubicBezTo>
                    <a:cubicBezTo>
                      <a:pt x="284" y="39"/>
                      <a:pt x="277" y="43"/>
                      <a:pt x="279" y="41"/>
                    </a:cubicBezTo>
                    <a:cubicBezTo>
                      <a:pt x="281" y="40"/>
                      <a:pt x="284" y="36"/>
                      <a:pt x="287" y="34"/>
                    </a:cubicBezTo>
                    <a:cubicBezTo>
                      <a:pt x="290" y="32"/>
                      <a:pt x="293" y="26"/>
                      <a:pt x="292" y="24"/>
                    </a:cubicBezTo>
                    <a:cubicBezTo>
                      <a:pt x="290" y="22"/>
                      <a:pt x="285" y="21"/>
                      <a:pt x="283" y="23"/>
                    </a:cubicBezTo>
                    <a:cubicBezTo>
                      <a:pt x="280" y="25"/>
                      <a:pt x="281" y="26"/>
                      <a:pt x="279" y="27"/>
                    </a:cubicBezTo>
                    <a:cubicBezTo>
                      <a:pt x="277" y="27"/>
                      <a:pt x="262" y="32"/>
                      <a:pt x="262" y="31"/>
                    </a:cubicBezTo>
                    <a:cubicBezTo>
                      <a:pt x="261" y="31"/>
                      <a:pt x="260" y="30"/>
                      <a:pt x="262" y="29"/>
                    </a:cubicBezTo>
                    <a:cubicBezTo>
                      <a:pt x="264" y="28"/>
                      <a:pt x="275" y="25"/>
                      <a:pt x="274" y="24"/>
                    </a:cubicBezTo>
                    <a:cubicBezTo>
                      <a:pt x="273" y="23"/>
                      <a:pt x="256" y="23"/>
                      <a:pt x="252" y="23"/>
                    </a:cubicBezTo>
                    <a:cubicBezTo>
                      <a:pt x="247" y="24"/>
                      <a:pt x="242" y="25"/>
                      <a:pt x="239" y="25"/>
                    </a:cubicBezTo>
                    <a:cubicBezTo>
                      <a:pt x="236" y="25"/>
                      <a:pt x="231" y="28"/>
                      <a:pt x="231" y="27"/>
                    </a:cubicBezTo>
                    <a:cubicBezTo>
                      <a:pt x="230" y="26"/>
                      <a:pt x="229" y="26"/>
                      <a:pt x="231" y="25"/>
                    </a:cubicBezTo>
                    <a:cubicBezTo>
                      <a:pt x="234" y="24"/>
                      <a:pt x="244" y="20"/>
                      <a:pt x="251" y="20"/>
                    </a:cubicBezTo>
                    <a:cubicBezTo>
                      <a:pt x="257" y="20"/>
                      <a:pt x="274" y="21"/>
                      <a:pt x="275" y="21"/>
                    </a:cubicBezTo>
                    <a:cubicBezTo>
                      <a:pt x="277" y="20"/>
                      <a:pt x="283" y="19"/>
                      <a:pt x="287" y="18"/>
                    </a:cubicBezTo>
                    <a:cubicBezTo>
                      <a:pt x="290" y="18"/>
                      <a:pt x="296" y="15"/>
                      <a:pt x="295" y="14"/>
                    </a:cubicBezTo>
                    <a:cubicBezTo>
                      <a:pt x="294" y="13"/>
                      <a:pt x="290" y="12"/>
                      <a:pt x="287" y="12"/>
                    </a:cubicBezTo>
                    <a:cubicBezTo>
                      <a:pt x="284" y="11"/>
                      <a:pt x="283" y="13"/>
                      <a:pt x="281" y="12"/>
                    </a:cubicBezTo>
                    <a:cubicBezTo>
                      <a:pt x="280" y="11"/>
                      <a:pt x="281" y="11"/>
                      <a:pt x="279" y="11"/>
                    </a:cubicBezTo>
                    <a:cubicBezTo>
                      <a:pt x="277" y="11"/>
                      <a:pt x="273" y="12"/>
                      <a:pt x="272" y="12"/>
                    </a:cubicBezTo>
                    <a:cubicBezTo>
                      <a:pt x="271" y="12"/>
                      <a:pt x="277" y="8"/>
                      <a:pt x="276" y="8"/>
                    </a:cubicBezTo>
                    <a:cubicBezTo>
                      <a:pt x="275" y="7"/>
                      <a:pt x="268" y="7"/>
                      <a:pt x="264" y="8"/>
                    </a:cubicBezTo>
                    <a:cubicBezTo>
                      <a:pt x="259" y="8"/>
                      <a:pt x="251" y="7"/>
                      <a:pt x="249" y="7"/>
                    </a:cubicBezTo>
                    <a:cubicBezTo>
                      <a:pt x="246" y="7"/>
                      <a:pt x="238" y="9"/>
                      <a:pt x="236" y="9"/>
                    </a:cubicBezTo>
                    <a:cubicBezTo>
                      <a:pt x="234" y="9"/>
                      <a:pt x="225" y="10"/>
                      <a:pt x="222" y="10"/>
                    </a:cubicBezTo>
                    <a:cubicBezTo>
                      <a:pt x="218" y="10"/>
                      <a:pt x="226" y="9"/>
                      <a:pt x="229" y="9"/>
                    </a:cubicBezTo>
                    <a:cubicBezTo>
                      <a:pt x="233" y="8"/>
                      <a:pt x="235" y="8"/>
                      <a:pt x="239" y="7"/>
                    </a:cubicBezTo>
                    <a:cubicBezTo>
                      <a:pt x="243" y="6"/>
                      <a:pt x="256" y="6"/>
                      <a:pt x="259" y="6"/>
                    </a:cubicBezTo>
                    <a:cubicBezTo>
                      <a:pt x="263" y="6"/>
                      <a:pt x="272" y="5"/>
                      <a:pt x="271" y="5"/>
                    </a:cubicBezTo>
                    <a:cubicBezTo>
                      <a:pt x="269" y="4"/>
                      <a:pt x="265" y="2"/>
                      <a:pt x="260" y="2"/>
                    </a:cubicBezTo>
                    <a:cubicBezTo>
                      <a:pt x="255" y="2"/>
                      <a:pt x="252" y="1"/>
                      <a:pt x="248" y="1"/>
                    </a:cubicBezTo>
                    <a:cubicBezTo>
                      <a:pt x="245" y="0"/>
                      <a:pt x="230" y="0"/>
                      <a:pt x="228" y="0"/>
                    </a:cubicBezTo>
                    <a:cubicBezTo>
                      <a:pt x="226" y="0"/>
                      <a:pt x="215" y="1"/>
                      <a:pt x="212" y="1"/>
                    </a:cubicBezTo>
                    <a:cubicBezTo>
                      <a:pt x="210" y="2"/>
                      <a:pt x="211" y="4"/>
                      <a:pt x="209" y="3"/>
                    </a:cubicBezTo>
                    <a:cubicBezTo>
                      <a:pt x="208" y="3"/>
                      <a:pt x="204" y="1"/>
                      <a:pt x="203" y="2"/>
                    </a:cubicBezTo>
                    <a:cubicBezTo>
                      <a:pt x="202" y="2"/>
                      <a:pt x="202" y="3"/>
                      <a:pt x="200" y="3"/>
                    </a:cubicBezTo>
                    <a:cubicBezTo>
                      <a:pt x="198" y="3"/>
                      <a:pt x="196" y="3"/>
                      <a:pt x="197" y="4"/>
                    </a:cubicBezTo>
                    <a:cubicBezTo>
                      <a:pt x="199" y="5"/>
                      <a:pt x="209" y="7"/>
                      <a:pt x="207" y="7"/>
                    </a:cubicBezTo>
                    <a:cubicBezTo>
                      <a:pt x="205" y="7"/>
                      <a:pt x="198" y="9"/>
                      <a:pt x="196" y="9"/>
                    </a:cubicBezTo>
                    <a:cubicBezTo>
                      <a:pt x="194" y="9"/>
                      <a:pt x="199" y="12"/>
                      <a:pt x="197" y="11"/>
                    </a:cubicBezTo>
                    <a:cubicBezTo>
                      <a:pt x="196" y="11"/>
                      <a:pt x="194" y="10"/>
                      <a:pt x="193" y="9"/>
                    </a:cubicBezTo>
                    <a:cubicBezTo>
                      <a:pt x="192" y="9"/>
                      <a:pt x="189" y="9"/>
                      <a:pt x="187" y="9"/>
                    </a:cubicBezTo>
                    <a:cubicBezTo>
                      <a:pt x="185" y="9"/>
                      <a:pt x="179" y="6"/>
                      <a:pt x="176" y="5"/>
                    </a:cubicBezTo>
                    <a:cubicBezTo>
                      <a:pt x="173" y="5"/>
                      <a:pt x="173" y="7"/>
                      <a:pt x="171" y="7"/>
                    </a:cubicBezTo>
                    <a:cubicBezTo>
                      <a:pt x="168" y="7"/>
                      <a:pt x="159" y="7"/>
                      <a:pt x="161" y="8"/>
                    </a:cubicBezTo>
                    <a:cubicBezTo>
                      <a:pt x="163" y="9"/>
                      <a:pt x="171" y="11"/>
                      <a:pt x="175" y="11"/>
                    </a:cubicBezTo>
                    <a:cubicBezTo>
                      <a:pt x="178" y="11"/>
                      <a:pt x="189" y="12"/>
                      <a:pt x="190" y="13"/>
                    </a:cubicBezTo>
                    <a:cubicBezTo>
                      <a:pt x="191" y="15"/>
                      <a:pt x="191" y="18"/>
                      <a:pt x="190" y="17"/>
                    </a:cubicBezTo>
                    <a:cubicBezTo>
                      <a:pt x="189" y="16"/>
                      <a:pt x="190" y="15"/>
                      <a:pt x="187" y="13"/>
                    </a:cubicBezTo>
                    <a:cubicBezTo>
                      <a:pt x="183" y="12"/>
                      <a:pt x="180" y="12"/>
                      <a:pt x="180" y="13"/>
                    </a:cubicBezTo>
                    <a:cubicBezTo>
                      <a:pt x="180" y="13"/>
                      <a:pt x="182" y="17"/>
                      <a:pt x="181" y="15"/>
                    </a:cubicBezTo>
                    <a:cubicBezTo>
                      <a:pt x="179" y="14"/>
                      <a:pt x="179" y="13"/>
                      <a:pt x="177" y="12"/>
                    </a:cubicBezTo>
                    <a:cubicBezTo>
                      <a:pt x="174" y="12"/>
                      <a:pt x="161" y="11"/>
                      <a:pt x="159" y="12"/>
                    </a:cubicBezTo>
                    <a:cubicBezTo>
                      <a:pt x="158" y="12"/>
                      <a:pt x="166" y="16"/>
                      <a:pt x="171" y="18"/>
                    </a:cubicBezTo>
                    <a:cubicBezTo>
                      <a:pt x="175" y="20"/>
                      <a:pt x="174" y="20"/>
                      <a:pt x="173" y="19"/>
                    </a:cubicBezTo>
                    <a:cubicBezTo>
                      <a:pt x="172" y="19"/>
                      <a:pt x="164" y="19"/>
                      <a:pt x="163" y="19"/>
                    </a:cubicBezTo>
                    <a:cubicBezTo>
                      <a:pt x="163" y="20"/>
                      <a:pt x="164" y="22"/>
                      <a:pt x="164" y="22"/>
                    </a:cubicBezTo>
                    <a:cubicBezTo>
                      <a:pt x="163" y="21"/>
                      <a:pt x="161" y="20"/>
                      <a:pt x="161" y="19"/>
                    </a:cubicBezTo>
                    <a:cubicBezTo>
                      <a:pt x="162" y="19"/>
                      <a:pt x="165" y="19"/>
                      <a:pt x="164" y="18"/>
                    </a:cubicBezTo>
                    <a:cubicBezTo>
                      <a:pt x="163" y="18"/>
                      <a:pt x="162" y="16"/>
                      <a:pt x="158" y="14"/>
                    </a:cubicBezTo>
                    <a:cubicBezTo>
                      <a:pt x="154" y="13"/>
                      <a:pt x="147" y="12"/>
                      <a:pt x="148" y="13"/>
                    </a:cubicBezTo>
                    <a:cubicBezTo>
                      <a:pt x="148" y="15"/>
                      <a:pt x="151" y="17"/>
                      <a:pt x="154" y="18"/>
                    </a:cubicBezTo>
                    <a:cubicBezTo>
                      <a:pt x="157" y="19"/>
                      <a:pt x="164" y="23"/>
                      <a:pt x="165" y="24"/>
                    </a:cubicBezTo>
                    <a:cubicBezTo>
                      <a:pt x="165" y="25"/>
                      <a:pt x="163" y="27"/>
                      <a:pt x="161" y="26"/>
                    </a:cubicBezTo>
                    <a:cubicBezTo>
                      <a:pt x="159" y="25"/>
                      <a:pt x="155" y="22"/>
                      <a:pt x="154" y="22"/>
                    </a:cubicBezTo>
                    <a:cubicBezTo>
                      <a:pt x="152" y="21"/>
                      <a:pt x="137" y="16"/>
                      <a:pt x="135" y="16"/>
                    </a:cubicBezTo>
                    <a:cubicBezTo>
                      <a:pt x="133" y="16"/>
                      <a:pt x="127" y="15"/>
                      <a:pt x="128" y="16"/>
                    </a:cubicBezTo>
                    <a:cubicBezTo>
                      <a:pt x="128" y="17"/>
                      <a:pt x="130" y="21"/>
                      <a:pt x="132" y="22"/>
                    </a:cubicBezTo>
                    <a:cubicBezTo>
                      <a:pt x="134" y="23"/>
                      <a:pt x="136" y="24"/>
                      <a:pt x="134" y="24"/>
                    </a:cubicBezTo>
                    <a:cubicBezTo>
                      <a:pt x="132" y="24"/>
                      <a:pt x="127" y="23"/>
                      <a:pt x="128" y="24"/>
                    </a:cubicBezTo>
                    <a:cubicBezTo>
                      <a:pt x="128" y="25"/>
                      <a:pt x="132" y="26"/>
                      <a:pt x="132" y="27"/>
                    </a:cubicBezTo>
                    <a:cubicBezTo>
                      <a:pt x="133" y="28"/>
                      <a:pt x="133" y="28"/>
                      <a:pt x="131" y="27"/>
                    </a:cubicBezTo>
                    <a:cubicBezTo>
                      <a:pt x="129" y="26"/>
                      <a:pt x="118" y="22"/>
                      <a:pt x="117" y="22"/>
                    </a:cubicBezTo>
                    <a:cubicBezTo>
                      <a:pt x="116" y="22"/>
                      <a:pt x="116" y="25"/>
                      <a:pt x="116" y="25"/>
                    </a:cubicBezTo>
                    <a:cubicBezTo>
                      <a:pt x="115" y="26"/>
                      <a:pt x="114" y="26"/>
                      <a:pt x="113" y="27"/>
                    </a:cubicBezTo>
                    <a:cubicBezTo>
                      <a:pt x="113" y="27"/>
                      <a:pt x="112" y="31"/>
                      <a:pt x="112" y="30"/>
                    </a:cubicBezTo>
                    <a:cubicBezTo>
                      <a:pt x="111" y="29"/>
                      <a:pt x="111" y="27"/>
                      <a:pt x="112" y="25"/>
                    </a:cubicBezTo>
                    <a:cubicBezTo>
                      <a:pt x="113" y="24"/>
                      <a:pt x="112" y="19"/>
                      <a:pt x="110" y="19"/>
                    </a:cubicBezTo>
                    <a:cubicBezTo>
                      <a:pt x="107" y="18"/>
                      <a:pt x="106" y="18"/>
                      <a:pt x="102" y="19"/>
                    </a:cubicBezTo>
                    <a:cubicBezTo>
                      <a:pt x="98" y="20"/>
                      <a:pt x="89" y="21"/>
                      <a:pt x="86" y="21"/>
                    </a:cubicBezTo>
                    <a:cubicBezTo>
                      <a:pt x="82" y="22"/>
                      <a:pt x="79" y="23"/>
                      <a:pt x="80" y="23"/>
                    </a:cubicBezTo>
                    <a:cubicBezTo>
                      <a:pt x="82" y="23"/>
                      <a:pt x="84" y="24"/>
                      <a:pt x="85" y="25"/>
                    </a:cubicBezTo>
                    <a:cubicBezTo>
                      <a:pt x="87" y="27"/>
                      <a:pt x="88" y="27"/>
                      <a:pt x="90" y="27"/>
                    </a:cubicBezTo>
                    <a:cubicBezTo>
                      <a:pt x="91" y="28"/>
                      <a:pt x="96" y="32"/>
                      <a:pt x="92" y="30"/>
                    </a:cubicBezTo>
                    <a:cubicBezTo>
                      <a:pt x="89" y="28"/>
                      <a:pt x="87" y="29"/>
                      <a:pt x="86" y="28"/>
                    </a:cubicBezTo>
                    <a:cubicBezTo>
                      <a:pt x="84" y="27"/>
                      <a:pt x="84" y="25"/>
                      <a:pt x="82" y="25"/>
                    </a:cubicBezTo>
                    <a:cubicBezTo>
                      <a:pt x="79" y="24"/>
                      <a:pt x="73" y="25"/>
                      <a:pt x="70" y="25"/>
                    </a:cubicBezTo>
                    <a:cubicBezTo>
                      <a:pt x="67" y="26"/>
                      <a:pt x="67" y="26"/>
                      <a:pt x="69" y="27"/>
                    </a:cubicBezTo>
                    <a:cubicBezTo>
                      <a:pt x="70" y="29"/>
                      <a:pt x="70" y="31"/>
                      <a:pt x="70" y="32"/>
                    </a:cubicBezTo>
                    <a:cubicBezTo>
                      <a:pt x="69" y="32"/>
                      <a:pt x="70" y="36"/>
                      <a:pt x="68" y="35"/>
                    </a:cubicBezTo>
                    <a:cubicBezTo>
                      <a:pt x="67" y="34"/>
                      <a:pt x="60" y="33"/>
                      <a:pt x="58" y="33"/>
                    </a:cubicBezTo>
                    <a:cubicBezTo>
                      <a:pt x="57" y="34"/>
                      <a:pt x="58" y="38"/>
                      <a:pt x="58" y="38"/>
                    </a:cubicBezTo>
                    <a:cubicBezTo>
                      <a:pt x="59" y="39"/>
                      <a:pt x="58" y="40"/>
                      <a:pt x="57" y="38"/>
                    </a:cubicBezTo>
                    <a:cubicBezTo>
                      <a:pt x="55" y="37"/>
                      <a:pt x="53" y="34"/>
                      <a:pt x="50" y="36"/>
                    </a:cubicBezTo>
                    <a:cubicBezTo>
                      <a:pt x="46" y="38"/>
                      <a:pt x="40" y="42"/>
                      <a:pt x="38" y="43"/>
                    </a:cubicBezTo>
                    <a:cubicBezTo>
                      <a:pt x="36" y="43"/>
                      <a:pt x="32" y="45"/>
                      <a:pt x="32" y="46"/>
                    </a:cubicBezTo>
                    <a:cubicBezTo>
                      <a:pt x="31" y="46"/>
                      <a:pt x="33" y="48"/>
                      <a:pt x="34" y="48"/>
                    </a:cubicBezTo>
                    <a:cubicBezTo>
                      <a:pt x="35" y="48"/>
                      <a:pt x="40" y="49"/>
                      <a:pt x="43" y="49"/>
                    </a:cubicBezTo>
                    <a:cubicBezTo>
                      <a:pt x="46" y="49"/>
                      <a:pt x="53" y="47"/>
                      <a:pt x="52" y="48"/>
                    </a:cubicBezTo>
                    <a:cubicBezTo>
                      <a:pt x="50" y="48"/>
                      <a:pt x="46" y="50"/>
                      <a:pt x="46" y="53"/>
                    </a:cubicBezTo>
                    <a:cubicBezTo>
                      <a:pt x="47" y="55"/>
                      <a:pt x="49" y="55"/>
                      <a:pt x="46" y="58"/>
                    </a:cubicBezTo>
                    <a:cubicBezTo>
                      <a:pt x="43" y="60"/>
                      <a:pt x="41" y="61"/>
                      <a:pt x="40" y="61"/>
                    </a:cubicBezTo>
                    <a:cubicBezTo>
                      <a:pt x="39" y="61"/>
                      <a:pt x="39" y="60"/>
                      <a:pt x="38" y="61"/>
                    </a:cubicBezTo>
                    <a:cubicBezTo>
                      <a:pt x="36" y="61"/>
                      <a:pt x="35" y="61"/>
                      <a:pt x="34" y="61"/>
                    </a:cubicBezTo>
                    <a:cubicBezTo>
                      <a:pt x="33" y="61"/>
                      <a:pt x="33" y="61"/>
                      <a:pt x="32" y="61"/>
                    </a:cubicBezTo>
                    <a:cubicBezTo>
                      <a:pt x="30" y="61"/>
                      <a:pt x="26" y="62"/>
                      <a:pt x="24" y="63"/>
                    </a:cubicBezTo>
                    <a:cubicBezTo>
                      <a:pt x="23" y="64"/>
                      <a:pt x="24" y="64"/>
                      <a:pt x="22" y="65"/>
                    </a:cubicBezTo>
                    <a:cubicBezTo>
                      <a:pt x="19" y="65"/>
                      <a:pt x="10" y="68"/>
                      <a:pt x="9" y="67"/>
                    </a:cubicBezTo>
                    <a:cubicBezTo>
                      <a:pt x="8" y="67"/>
                      <a:pt x="6" y="67"/>
                      <a:pt x="5" y="67"/>
                    </a:cubicBezTo>
                    <a:cubicBezTo>
                      <a:pt x="5" y="68"/>
                      <a:pt x="4" y="69"/>
                      <a:pt x="3" y="69"/>
                    </a:cubicBezTo>
                    <a:cubicBezTo>
                      <a:pt x="2" y="69"/>
                      <a:pt x="0" y="71"/>
                      <a:pt x="2" y="71"/>
                    </a:cubicBezTo>
                    <a:cubicBezTo>
                      <a:pt x="3" y="71"/>
                      <a:pt x="1" y="73"/>
                      <a:pt x="1" y="73"/>
                    </a:cubicBezTo>
                    <a:cubicBezTo>
                      <a:pt x="1" y="73"/>
                      <a:pt x="1" y="73"/>
                      <a:pt x="2" y="74"/>
                    </a:cubicBezTo>
                    <a:cubicBezTo>
                      <a:pt x="4" y="75"/>
                      <a:pt x="4" y="77"/>
                      <a:pt x="5" y="77"/>
                    </a:cubicBezTo>
                    <a:cubicBezTo>
                      <a:pt x="6" y="76"/>
                      <a:pt x="6" y="75"/>
                      <a:pt x="8" y="76"/>
                    </a:cubicBezTo>
                    <a:cubicBezTo>
                      <a:pt x="10" y="78"/>
                      <a:pt x="12" y="78"/>
                      <a:pt x="13" y="78"/>
                    </a:cubicBezTo>
                    <a:cubicBezTo>
                      <a:pt x="15" y="77"/>
                      <a:pt x="17" y="76"/>
                      <a:pt x="16" y="77"/>
                    </a:cubicBezTo>
                    <a:cubicBezTo>
                      <a:pt x="15" y="78"/>
                      <a:pt x="15" y="78"/>
                      <a:pt x="17" y="80"/>
                    </a:cubicBezTo>
                    <a:cubicBezTo>
                      <a:pt x="19" y="81"/>
                      <a:pt x="23" y="82"/>
                      <a:pt x="24" y="82"/>
                    </a:cubicBezTo>
                    <a:cubicBezTo>
                      <a:pt x="24" y="81"/>
                      <a:pt x="25" y="80"/>
                      <a:pt x="26" y="80"/>
                    </a:cubicBezTo>
                    <a:cubicBezTo>
                      <a:pt x="28" y="81"/>
                      <a:pt x="33" y="81"/>
                      <a:pt x="34" y="80"/>
                    </a:cubicBezTo>
                    <a:cubicBezTo>
                      <a:pt x="35" y="80"/>
                      <a:pt x="35" y="78"/>
                      <a:pt x="37" y="79"/>
                    </a:cubicBezTo>
                    <a:cubicBezTo>
                      <a:pt x="39" y="80"/>
                      <a:pt x="41" y="81"/>
                      <a:pt x="39" y="82"/>
                    </a:cubicBezTo>
                    <a:cubicBezTo>
                      <a:pt x="38" y="83"/>
                      <a:pt x="27" y="82"/>
                      <a:pt x="25" y="83"/>
                    </a:cubicBezTo>
                    <a:cubicBezTo>
                      <a:pt x="24" y="84"/>
                      <a:pt x="32" y="85"/>
                      <a:pt x="34" y="85"/>
                    </a:cubicBezTo>
                    <a:cubicBezTo>
                      <a:pt x="36" y="85"/>
                      <a:pt x="29" y="86"/>
                      <a:pt x="24" y="85"/>
                    </a:cubicBezTo>
                    <a:cubicBezTo>
                      <a:pt x="20" y="84"/>
                      <a:pt x="15" y="84"/>
                      <a:pt x="14" y="85"/>
                    </a:cubicBezTo>
                    <a:cubicBezTo>
                      <a:pt x="12" y="85"/>
                      <a:pt x="9" y="87"/>
                      <a:pt x="12" y="88"/>
                    </a:cubicBezTo>
                    <a:cubicBezTo>
                      <a:pt x="15" y="89"/>
                      <a:pt x="16" y="90"/>
                      <a:pt x="17" y="89"/>
                    </a:cubicBezTo>
                    <a:cubicBezTo>
                      <a:pt x="19" y="87"/>
                      <a:pt x="19" y="88"/>
                      <a:pt x="18" y="89"/>
                    </a:cubicBezTo>
                    <a:cubicBezTo>
                      <a:pt x="18" y="90"/>
                      <a:pt x="20" y="91"/>
                      <a:pt x="22" y="91"/>
                    </a:cubicBezTo>
                    <a:cubicBezTo>
                      <a:pt x="25" y="91"/>
                      <a:pt x="26" y="91"/>
                      <a:pt x="29" y="91"/>
                    </a:cubicBezTo>
                    <a:cubicBezTo>
                      <a:pt x="32" y="91"/>
                      <a:pt x="29" y="91"/>
                      <a:pt x="27" y="92"/>
                    </a:cubicBezTo>
                    <a:cubicBezTo>
                      <a:pt x="25" y="92"/>
                      <a:pt x="22" y="92"/>
                      <a:pt x="22" y="94"/>
                    </a:cubicBezTo>
                    <a:cubicBezTo>
                      <a:pt x="21" y="95"/>
                      <a:pt x="22" y="95"/>
                      <a:pt x="25" y="96"/>
                    </a:cubicBezTo>
                    <a:cubicBezTo>
                      <a:pt x="28" y="98"/>
                      <a:pt x="37" y="100"/>
                      <a:pt x="36" y="99"/>
                    </a:cubicBezTo>
                    <a:cubicBezTo>
                      <a:pt x="36" y="99"/>
                      <a:pt x="33" y="97"/>
                      <a:pt x="35" y="97"/>
                    </a:cubicBezTo>
                    <a:cubicBezTo>
                      <a:pt x="36" y="96"/>
                      <a:pt x="37" y="98"/>
                      <a:pt x="38" y="97"/>
                    </a:cubicBezTo>
                    <a:cubicBezTo>
                      <a:pt x="39" y="97"/>
                      <a:pt x="42" y="93"/>
                      <a:pt x="42" y="95"/>
                    </a:cubicBezTo>
                    <a:cubicBezTo>
                      <a:pt x="43" y="97"/>
                      <a:pt x="41" y="99"/>
                      <a:pt x="43" y="98"/>
                    </a:cubicBezTo>
                    <a:cubicBezTo>
                      <a:pt x="44" y="98"/>
                      <a:pt x="46" y="97"/>
                      <a:pt x="48" y="96"/>
                    </a:cubicBezTo>
                    <a:cubicBezTo>
                      <a:pt x="50" y="95"/>
                      <a:pt x="50" y="95"/>
                      <a:pt x="51" y="96"/>
                    </a:cubicBezTo>
                    <a:cubicBezTo>
                      <a:pt x="52" y="97"/>
                      <a:pt x="52" y="97"/>
                      <a:pt x="54" y="96"/>
                    </a:cubicBezTo>
                    <a:cubicBezTo>
                      <a:pt x="55" y="95"/>
                      <a:pt x="54" y="95"/>
                      <a:pt x="57" y="95"/>
                    </a:cubicBezTo>
                    <a:cubicBezTo>
                      <a:pt x="60" y="95"/>
                      <a:pt x="64" y="96"/>
                      <a:pt x="65" y="97"/>
                    </a:cubicBezTo>
                    <a:cubicBezTo>
                      <a:pt x="67" y="97"/>
                      <a:pt x="73" y="98"/>
                      <a:pt x="76" y="100"/>
                    </a:cubicBezTo>
                    <a:cubicBezTo>
                      <a:pt x="78" y="101"/>
                      <a:pt x="76" y="99"/>
                      <a:pt x="79" y="101"/>
                    </a:cubicBezTo>
                    <a:cubicBezTo>
                      <a:pt x="81" y="102"/>
                      <a:pt x="83" y="102"/>
                      <a:pt x="84" y="103"/>
                    </a:cubicBezTo>
                    <a:cubicBezTo>
                      <a:pt x="86" y="104"/>
                      <a:pt x="84" y="106"/>
                      <a:pt x="84" y="106"/>
                    </a:cubicBezTo>
                    <a:cubicBezTo>
                      <a:pt x="84" y="107"/>
                      <a:pt x="86" y="109"/>
                      <a:pt x="88" y="109"/>
                    </a:cubicBezTo>
                    <a:cubicBezTo>
                      <a:pt x="89" y="110"/>
                      <a:pt x="91" y="110"/>
                      <a:pt x="92" y="111"/>
                    </a:cubicBezTo>
                    <a:cubicBezTo>
                      <a:pt x="93" y="112"/>
                      <a:pt x="95" y="114"/>
                      <a:pt x="95" y="115"/>
                    </a:cubicBezTo>
                    <a:cubicBezTo>
                      <a:pt x="96" y="116"/>
                      <a:pt x="96" y="118"/>
                      <a:pt x="97" y="120"/>
                    </a:cubicBezTo>
                    <a:cubicBezTo>
                      <a:pt x="98" y="122"/>
                      <a:pt x="100" y="124"/>
                      <a:pt x="99" y="125"/>
                    </a:cubicBezTo>
                    <a:cubicBezTo>
                      <a:pt x="98" y="126"/>
                      <a:pt x="100" y="127"/>
                      <a:pt x="100" y="128"/>
                    </a:cubicBezTo>
                    <a:cubicBezTo>
                      <a:pt x="101" y="128"/>
                      <a:pt x="100" y="126"/>
                      <a:pt x="101" y="127"/>
                    </a:cubicBezTo>
                    <a:cubicBezTo>
                      <a:pt x="102" y="128"/>
                      <a:pt x="103" y="129"/>
                      <a:pt x="103" y="129"/>
                    </a:cubicBezTo>
                    <a:cubicBezTo>
                      <a:pt x="103" y="130"/>
                      <a:pt x="101" y="131"/>
                      <a:pt x="101" y="131"/>
                    </a:cubicBezTo>
                    <a:cubicBezTo>
                      <a:pt x="101" y="132"/>
                      <a:pt x="101" y="133"/>
                      <a:pt x="101" y="133"/>
                    </a:cubicBezTo>
                    <a:cubicBezTo>
                      <a:pt x="102" y="133"/>
                      <a:pt x="103" y="131"/>
                      <a:pt x="104" y="132"/>
                    </a:cubicBezTo>
                    <a:cubicBezTo>
                      <a:pt x="105" y="133"/>
                      <a:pt x="106" y="137"/>
                      <a:pt x="105" y="137"/>
                    </a:cubicBezTo>
                    <a:cubicBezTo>
                      <a:pt x="104" y="137"/>
                      <a:pt x="105" y="137"/>
                      <a:pt x="106" y="138"/>
                    </a:cubicBezTo>
                    <a:cubicBezTo>
                      <a:pt x="108" y="138"/>
                      <a:pt x="107" y="138"/>
                      <a:pt x="106" y="139"/>
                    </a:cubicBezTo>
                    <a:cubicBezTo>
                      <a:pt x="104" y="139"/>
                      <a:pt x="105" y="142"/>
                      <a:pt x="104" y="141"/>
                    </a:cubicBezTo>
                    <a:cubicBezTo>
                      <a:pt x="103" y="140"/>
                      <a:pt x="103" y="140"/>
                      <a:pt x="103" y="139"/>
                    </a:cubicBezTo>
                    <a:cubicBezTo>
                      <a:pt x="104" y="139"/>
                      <a:pt x="104" y="139"/>
                      <a:pt x="103" y="139"/>
                    </a:cubicBezTo>
                    <a:cubicBezTo>
                      <a:pt x="102" y="138"/>
                      <a:pt x="100" y="138"/>
                      <a:pt x="101" y="139"/>
                    </a:cubicBezTo>
                    <a:cubicBezTo>
                      <a:pt x="102" y="139"/>
                      <a:pt x="103" y="140"/>
                      <a:pt x="102" y="140"/>
                    </a:cubicBezTo>
                    <a:cubicBezTo>
                      <a:pt x="101" y="140"/>
                      <a:pt x="100" y="141"/>
                      <a:pt x="100" y="141"/>
                    </a:cubicBezTo>
                    <a:cubicBezTo>
                      <a:pt x="101" y="142"/>
                      <a:pt x="103" y="142"/>
                      <a:pt x="103" y="143"/>
                    </a:cubicBezTo>
                    <a:cubicBezTo>
                      <a:pt x="102" y="143"/>
                      <a:pt x="102" y="144"/>
                      <a:pt x="103" y="145"/>
                    </a:cubicBezTo>
                    <a:cubicBezTo>
                      <a:pt x="104" y="145"/>
                      <a:pt x="105" y="144"/>
                      <a:pt x="106" y="143"/>
                    </a:cubicBezTo>
                    <a:cubicBezTo>
                      <a:pt x="105" y="144"/>
                      <a:pt x="104" y="145"/>
                      <a:pt x="103" y="145"/>
                    </a:cubicBezTo>
                    <a:cubicBezTo>
                      <a:pt x="102" y="145"/>
                      <a:pt x="101" y="144"/>
                      <a:pt x="101" y="145"/>
                    </a:cubicBezTo>
                    <a:cubicBezTo>
                      <a:pt x="100" y="145"/>
                      <a:pt x="101" y="146"/>
                      <a:pt x="101" y="146"/>
                    </a:cubicBezTo>
                    <a:cubicBezTo>
                      <a:pt x="100" y="146"/>
                      <a:pt x="98" y="147"/>
                      <a:pt x="99" y="147"/>
                    </a:cubicBezTo>
                    <a:cubicBezTo>
                      <a:pt x="100" y="147"/>
                      <a:pt x="101" y="148"/>
                      <a:pt x="101" y="149"/>
                    </a:cubicBezTo>
                    <a:cubicBezTo>
                      <a:pt x="101" y="150"/>
                      <a:pt x="102" y="150"/>
                      <a:pt x="102" y="149"/>
                    </a:cubicBezTo>
                    <a:cubicBezTo>
                      <a:pt x="103" y="148"/>
                      <a:pt x="104" y="149"/>
                      <a:pt x="105" y="150"/>
                    </a:cubicBezTo>
                    <a:cubicBezTo>
                      <a:pt x="106" y="150"/>
                      <a:pt x="109" y="150"/>
                      <a:pt x="109" y="149"/>
                    </a:cubicBezTo>
                    <a:cubicBezTo>
                      <a:pt x="110" y="149"/>
                      <a:pt x="109" y="147"/>
                      <a:pt x="110" y="146"/>
                    </a:cubicBezTo>
                    <a:cubicBezTo>
                      <a:pt x="112" y="146"/>
                      <a:pt x="114" y="146"/>
                      <a:pt x="113" y="144"/>
                    </a:cubicBezTo>
                    <a:cubicBezTo>
                      <a:pt x="111" y="142"/>
                      <a:pt x="111" y="141"/>
                      <a:pt x="111" y="140"/>
                    </a:cubicBezTo>
                    <a:cubicBezTo>
                      <a:pt x="111" y="139"/>
                      <a:pt x="111" y="141"/>
                      <a:pt x="112" y="142"/>
                    </a:cubicBezTo>
                    <a:cubicBezTo>
                      <a:pt x="112" y="143"/>
                      <a:pt x="113" y="144"/>
                      <a:pt x="114" y="145"/>
                    </a:cubicBezTo>
                    <a:cubicBezTo>
                      <a:pt x="115" y="145"/>
                      <a:pt x="116" y="145"/>
                      <a:pt x="116" y="144"/>
                    </a:cubicBezTo>
                    <a:cubicBezTo>
                      <a:pt x="117" y="143"/>
                      <a:pt x="117" y="144"/>
                      <a:pt x="116" y="145"/>
                    </a:cubicBezTo>
                    <a:cubicBezTo>
                      <a:pt x="115" y="146"/>
                      <a:pt x="115" y="147"/>
                      <a:pt x="114" y="148"/>
                    </a:cubicBezTo>
                    <a:cubicBezTo>
                      <a:pt x="112" y="148"/>
                      <a:pt x="114" y="148"/>
                      <a:pt x="115" y="148"/>
                    </a:cubicBezTo>
                    <a:cubicBezTo>
                      <a:pt x="115" y="147"/>
                      <a:pt x="118" y="147"/>
                      <a:pt x="119" y="147"/>
                    </a:cubicBezTo>
                    <a:cubicBezTo>
                      <a:pt x="121" y="148"/>
                      <a:pt x="124" y="145"/>
                      <a:pt x="123" y="146"/>
                    </a:cubicBezTo>
                    <a:cubicBezTo>
                      <a:pt x="122" y="147"/>
                      <a:pt x="123" y="148"/>
                      <a:pt x="121" y="148"/>
                    </a:cubicBezTo>
                    <a:cubicBezTo>
                      <a:pt x="119" y="148"/>
                      <a:pt x="118" y="148"/>
                      <a:pt x="118" y="149"/>
                    </a:cubicBezTo>
                    <a:cubicBezTo>
                      <a:pt x="117" y="149"/>
                      <a:pt x="115" y="151"/>
                      <a:pt x="119" y="150"/>
                    </a:cubicBezTo>
                    <a:cubicBezTo>
                      <a:pt x="123" y="149"/>
                      <a:pt x="127" y="149"/>
                      <a:pt x="125" y="149"/>
                    </a:cubicBezTo>
                    <a:cubicBezTo>
                      <a:pt x="122" y="150"/>
                      <a:pt x="118" y="150"/>
                      <a:pt x="119" y="151"/>
                    </a:cubicBezTo>
                    <a:cubicBezTo>
                      <a:pt x="120" y="151"/>
                      <a:pt x="121" y="151"/>
                      <a:pt x="122" y="152"/>
                    </a:cubicBezTo>
                    <a:cubicBezTo>
                      <a:pt x="122" y="152"/>
                      <a:pt x="122" y="153"/>
                      <a:pt x="122" y="153"/>
                    </a:cubicBezTo>
                    <a:cubicBezTo>
                      <a:pt x="123" y="154"/>
                      <a:pt x="123" y="155"/>
                      <a:pt x="122" y="155"/>
                    </a:cubicBezTo>
                    <a:cubicBezTo>
                      <a:pt x="121" y="155"/>
                      <a:pt x="121" y="156"/>
                      <a:pt x="122" y="156"/>
                    </a:cubicBezTo>
                    <a:cubicBezTo>
                      <a:pt x="123" y="155"/>
                      <a:pt x="124" y="155"/>
                      <a:pt x="125" y="155"/>
                    </a:cubicBezTo>
                    <a:cubicBezTo>
                      <a:pt x="126" y="155"/>
                      <a:pt x="126" y="155"/>
                      <a:pt x="126" y="156"/>
                    </a:cubicBezTo>
                    <a:cubicBezTo>
                      <a:pt x="127" y="157"/>
                      <a:pt x="129" y="160"/>
                      <a:pt x="128" y="160"/>
                    </a:cubicBezTo>
                    <a:cubicBezTo>
                      <a:pt x="127" y="161"/>
                      <a:pt x="126" y="161"/>
                      <a:pt x="125" y="160"/>
                    </a:cubicBezTo>
                    <a:cubicBezTo>
                      <a:pt x="124" y="160"/>
                      <a:pt x="120" y="157"/>
                      <a:pt x="118" y="157"/>
                    </a:cubicBezTo>
                    <a:cubicBezTo>
                      <a:pt x="116" y="157"/>
                      <a:pt x="111" y="156"/>
                      <a:pt x="109" y="156"/>
                    </a:cubicBezTo>
                    <a:cubicBezTo>
                      <a:pt x="108" y="156"/>
                      <a:pt x="106" y="156"/>
                      <a:pt x="109" y="158"/>
                    </a:cubicBezTo>
                    <a:cubicBezTo>
                      <a:pt x="111" y="160"/>
                      <a:pt x="114" y="160"/>
                      <a:pt x="116" y="161"/>
                    </a:cubicBezTo>
                    <a:cubicBezTo>
                      <a:pt x="118" y="162"/>
                      <a:pt x="119" y="164"/>
                      <a:pt x="121" y="164"/>
                    </a:cubicBezTo>
                    <a:cubicBezTo>
                      <a:pt x="122" y="164"/>
                      <a:pt x="126" y="163"/>
                      <a:pt x="127" y="164"/>
                    </a:cubicBezTo>
                    <a:cubicBezTo>
                      <a:pt x="128" y="164"/>
                      <a:pt x="129" y="164"/>
                      <a:pt x="130" y="164"/>
                    </a:cubicBezTo>
                    <a:cubicBezTo>
                      <a:pt x="131" y="164"/>
                      <a:pt x="131" y="167"/>
                      <a:pt x="130" y="167"/>
                    </a:cubicBezTo>
                    <a:cubicBezTo>
                      <a:pt x="129" y="167"/>
                      <a:pt x="128" y="167"/>
                      <a:pt x="129" y="168"/>
                    </a:cubicBezTo>
                    <a:cubicBezTo>
                      <a:pt x="130" y="169"/>
                      <a:pt x="131" y="169"/>
                      <a:pt x="129" y="170"/>
                    </a:cubicBezTo>
                    <a:cubicBezTo>
                      <a:pt x="128" y="170"/>
                      <a:pt x="127" y="171"/>
                      <a:pt x="127" y="172"/>
                    </a:cubicBezTo>
                    <a:cubicBezTo>
                      <a:pt x="127" y="173"/>
                      <a:pt x="127" y="173"/>
                      <a:pt x="128" y="172"/>
                    </a:cubicBezTo>
                    <a:cubicBezTo>
                      <a:pt x="130" y="172"/>
                      <a:pt x="130" y="173"/>
                      <a:pt x="129" y="173"/>
                    </a:cubicBezTo>
                    <a:cubicBezTo>
                      <a:pt x="127" y="173"/>
                      <a:pt x="126" y="173"/>
                      <a:pt x="126" y="174"/>
                    </a:cubicBezTo>
                    <a:cubicBezTo>
                      <a:pt x="126" y="176"/>
                      <a:pt x="125" y="177"/>
                      <a:pt x="126" y="177"/>
                    </a:cubicBezTo>
                    <a:cubicBezTo>
                      <a:pt x="126" y="176"/>
                      <a:pt x="128" y="176"/>
                      <a:pt x="127" y="177"/>
                    </a:cubicBezTo>
                    <a:cubicBezTo>
                      <a:pt x="127" y="178"/>
                      <a:pt x="126" y="179"/>
                      <a:pt x="125" y="179"/>
                    </a:cubicBezTo>
                    <a:cubicBezTo>
                      <a:pt x="123" y="179"/>
                      <a:pt x="121" y="179"/>
                      <a:pt x="120" y="178"/>
                    </a:cubicBezTo>
                    <a:cubicBezTo>
                      <a:pt x="119" y="178"/>
                      <a:pt x="118" y="180"/>
                      <a:pt x="117" y="180"/>
                    </a:cubicBezTo>
                    <a:cubicBezTo>
                      <a:pt x="116" y="180"/>
                      <a:pt x="115" y="179"/>
                      <a:pt x="115" y="180"/>
                    </a:cubicBezTo>
                    <a:cubicBezTo>
                      <a:pt x="116" y="181"/>
                      <a:pt x="117" y="181"/>
                      <a:pt x="117" y="182"/>
                    </a:cubicBezTo>
                    <a:cubicBezTo>
                      <a:pt x="118" y="182"/>
                      <a:pt x="120" y="183"/>
                      <a:pt x="119" y="183"/>
                    </a:cubicBezTo>
                    <a:cubicBezTo>
                      <a:pt x="119" y="182"/>
                      <a:pt x="119" y="182"/>
                      <a:pt x="120" y="182"/>
                    </a:cubicBezTo>
                    <a:cubicBezTo>
                      <a:pt x="122" y="182"/>
                      <a:pt x="122" y="183"/>
                      <a:pt x="123" y="182"/>
                    </a:cubicBezTo>
                    <a:cubicBezTo>
                      <a:pt x="125" y="181"/>
                      <a:pt x="126" y="181"/>
                      <a:pt x="126" y="181"/>
                    </a:cubicBezTo>
                    <a:cubicBezTo>
                      <a:pt x="127" y="181"/>
                      <a:pt x="128" y="181"/>
                      <a:pt x="127" y="181"/>
                    </a:cubicBezTo>
                    <a:cubicBezTo>
                      <a:pt x="125" y="181"/>
                      <a:pt x="124" y="182"/>
                      <a:pt x="125" y="182"/>
                    </a:cubicBezTo>
                    <a:cubicBezTo>
                      <a:pt x="126" y="182"/>
                      <a:pt x="127" y="183"/>
                      <a:pt x="127" y="183"/>
                    </a:cubicBezTo>
                    <a:cubicBezTo>
                      <a:pt x="126" y="184"/>
                      <a:pt x="127" y="184"/>
                      <a:pt x="128" y="184"/>
                    </a:cubicBezTo>
                    <a:cubicBezTo>
                      <a:pt x="130" y="184"/>
                      <a:pt x="133" y="185"/>
                      <a:pt x="131" y="185"/>
                    </a:cubicBezTo>
                    <a:cubicBezTo>
                      <a:pt x="130" y="185"/>
                      <a:pt x="128" y="184"/>
                      <a:pt x="130" y="186"/>
                    </a:cubicBezTo>
                    <a:cubicBezTo>
                      <a:pt x="132" y="187"/>
                      <a:pt x="134" y="189"/>
                      <a:pt x="132" y="188"/>
                    </a:cubicBezTo>
                    <a:cubicBezTo>
                      <a:pt x="130" y="187"/>
                      <a:pt x="129" y="185"/>
                      <a:pt x="128" y="184"/>
                    </a:cubicBezTo>
                    <a:cubicBezTo>
                      <a:pt x="127" y="184"/>
                      <a:pt x="126" y="184"/>
                      <a:pt x="125" y="184"/>
                    </a:cubicBezTo>
                    <a:cubicBezTo>
                      <a:pt x="123" y="184"/>
                      <a:pt x="122" y="184"/>
                      <a:pt x="121" y="184"/>
                    </a:cubicBezTo>
                    <a:cubicBezTo>
                      <a:pt x="119" y="184"/>
                      <a:pt x="119" y="183"/>
                      <a:pt x="117" y="183"/>
                    </a:cubicBezTo>
                    <a:cubicBezTo>
                      <a:pt x="116" y="183"/>
                      <a:pt x="116" y="185"/>
                      <a:pt x="115" y="185"/>
                    </a:cubicBezTo>
                    <a:cubicBezTo>
                      <a:pt x="114" y="186"/>
                      <a:pt x="112" y="186"/>
                      <a:pt x="112" y="187"/>
                    </a:cubicBezTo>
                    <a:cubicBezTo>
                      <a:pt x="112" y="188"/>
                      <a:pt x="112" y="189"/>
                      <a:pt x="113" y="189"/>
                    </a:cubicBezTo>
                    <a:cubicBezTo>
                      <a:pt x="114" y="188"/>
                      <a:pt x="117" y="186"/>
                      <a:pt x="118" y="186"/>
                    </a:cubicBezTo>
                    <a:cubicBezTo>
                      <a:pt x="119" y="185"/>
                      <a:pt x="119" y="184"/>
                      <a:pt x="119" y="184"/>
                    </a:cubicBezTo>
                    <a:cubicBezTo>
                      <a:pt x="119" y="185"/>
                      <a:pt x="119" y="185"/>
                      <a:pt x="120" y="185"/>
                    </a:cubicBezTo>
                    <a:cubicBezTo>
                      <a:pt x="121" y="185"/>
                      <a:pt x="122" y="185"/>
                      <a:pt x="122" y="186"/>
                    </a:cubicBezTo>
                    <a:cubicBezTo>
                      <a:pt x="122" y="187"/>
                      <a:pt x="124" y="188"/>
                      <a:pt x="124" y="187"/>
                    </a:cubicBezTo>
                    <a:cubicBezTo>
                      <a:pt x="124" y="186"/>
                      <a:pt x="124" y="185"/>
                      <a:pt x="124" y="186"/>
                    </a:cubicBezTo>
                    <a:cubicBezTo>
                      <a:pt x="125" y="186"/>
                      <a:pt x="125" y="186"/>
                      <a:pt x="126" y="187"/>
                    </a:cubicBezTo>
                    <a:cubicBezTo>
                      <a:pt x="127" y="187"/>
                      <a:pt x="127" y="187"/>
                      <a:pt x="127" y="187"/>
                    </a:cubicBezTo>
                    <a:cubicBezTo>
                      <a:pt x="128" y="186"/>
                      <a:pt x="129" y="187"/>
                      <a:pt x="130" y="188"/>
                    </a:cubicBezTo>
                    <a:cubicBezTo>
                      <a:pt x="131" y="188"/>
                      <a:pt x="131" y="188"/>
                      <a:pt x="130" y="188"/>
                    </a:cubicBezTo>
                    <a:cubicBezTo>
                      <a:pt x="128" y="188"/>
                      <a:pt x="129" y="189"/>
                      <a:pt x="130" y="189"/>
                    </a:cubicBezTo>
                    <a:cubicBezTo>
                      <a:pt x="131" y="189"/>
                      <a:pt x="132" y="190"/>
                      <a:pt x="131" y="189"/>
                    </a:cubicBezTo>
                    <a:cubicBezTo>
                      <a:pt x="129" y="189"/>
                      <a:pt x="128" y="189"/>
                      <a:pt x="127" y="188"/>
                    </a:cubicBezTo>
                    <a:cubicBezTo>
                      <a:pt x="126" y="188"/>
                      <a:pt x="125" y="187"/>
                      <a:pt x="125" y="188"/>
                    </a:cubicBezTo>
                    <a:cubicBezTo>
                      <a:pt x="125" y="189"/>
                      <a:pt x="125" y="189"/>
                      <a:pt x="125" y="188"/>
                    </a:cubicBezTo>
                    <a:cubicBezTo>
                      <a:pt x="125" y="188"/>
                      <a:pt x="124" y="188"/>
                      <a:pt x="123" y="188"/>
                    </a:cubicBezTo>
                    <a:cubicBezTo>
                      <a:pt x="123" y="188"/>
                      <a:pt x="122" y="187"/>
                      <a:pt x="121" y="187"/>
                    </a:cubicBezTo>
                    <a:cubicBezTo>
                      <a:pt x="120" y="187"/>
                      <a:pt x="118" y="187"/>
                      <a:pt x="117" y="187"/>
                    </a:cubicBezTo>
                    <a:cubicBezTo>
                      <a:pt x="116" y="188"/>
                      <a:pt x="111" y="189"/>
                      <a:pt x="111" y="190"/>
                    </a:cubicBezTo>
                    <a:cubicBezTo>
                      <a:pt x="111" y="191"/>
                      <a:pt x="110" y="192"/>
                      <a:pt x="112" y="192"/>
                    </a:cubicBezTo>
                    <a:cubicBezTo>
                      <a:pt x="113" y="191"/>
                      <a:pt x="117" y="191"/>
                      <a:pt x="118" y="191"/>
                    </a:cubicBezTo>
                    <a:cubicBezTo>
                      <a:pt x="119" y="190"/>
                      <a:pt x="123" y="190"/>
                      <a:pt x="124" y="191"/>
                    </a:cubicBezTo>
                    <a:cubicBezTo>
                      <a:pt x="125" y="191"/>
                      <a:pt x="125" y="193"/>
                      <a:pt x="127" y="192"/>
                    </a:cubicBezTo>
                    <a:cubicBezTo>
                      <a:pt x="129" y="192"/>
                      <a:pt x="129" y="193"/>
                      <a:pt x="127" y="193"/>
                    </a:cubicBezTo>
                    <a:cubicBezTo>
                      <a:pt x="126" y="193"/>
                      <a:pt x="126" y="193"/>
                      <a:pt x="124" y="192"/>
                    </a:cubicBezTo>
                    <a:cubicBezTo>
                      <a:pt x="122" y="191"/>
                      <a:pt x="120" y="191"/>
                      <a:pt x="118" y="191"/>
                    </a:cubicBezTo>
                    <a:cubicBezTo>
                      <a:pt x="117" y="191"/>
                      <a:pt x="113" y="192"/>
                      <a:pt x="112" y="193"/>
                    </a:cubicBezTo>
                    <a:cubicBezTo>
                      <a:pt x="111" y="193"/>
                      <a:pt x="112" y="195"/>
                      <a:pt x="113" y="195"/>
                    </a:cubicBezTo>
                    <a:cubicBezTo>
                      <a:pt x="115" y="195"/>
                      <a:pt x="120" y="195"/>
                      <a:pt x="119" y="195"/>
                    </a:cubicBezTo>
                    <a:cubicBezTo>
                      <a:pt x="117" y="195"/>
                      <a:pt x="117" y="196"/>
                      <a:pt x="117" y="196"/>
                    </a:cubicBezTo>
                    <a:cubicBezTo>
                      <a:pt x="116" y="197"/>
                      <a:pt x="114" y="197"/>
                      <a:pt x="113" y="197"/>
                    </a:cubicBezTo>
                    <a:cubicBezTo>
                      <a:pt x="113" y="198"/>
                      <a:pt x="113" y="198"/>
                      <a:pt x="115" y="198"/>
                    </a:cubicBezTo>
                    <a:cubicBezTo>
                      <a:pt x="117" y="198"/>
                      <a:pt x="118" y="199"/>
                      <a:pt x="116" y="199"/>
                    </a:cubicBezTo>
                    <a:cubicBezTo>
                      <a:pt x="114" y="199"/>
                      <a:pt x="112" y="199"/>
                      <a:pt x="112" y="200"/>
                    </a:cubicBezTo>
                    <a:cubicBezTo>
                      <a:pt x="112" y="202"/>
                      <a:pt x="112" y="203"/>
                      <a:pt x="114" y="203"/>
                    </a:cubicBezTo>
                    <a:cubicBezTo>
                      <a:pt x="115" y="202"/>
                      <a:pt x="119" y="199"/>
                      <a:pt x="122" y="197"/>
                    </a:cubicBezTo>
                    <a:cubicBezTo>
                      <a:pt x="125" y="195"/>
                      <a:pt x="126" y="194"/>
                      <a:pt x="129" y="194"/>
                    </a:cubicBezTo>
                    <a:cubicBezTo>
                      <a:pt x="131" y="194"/>
                      <a:pt x="133" y="195"/>
                      <a:pt x="130" y="195"/>
                    </a:cubicBezTo>
                    <a:cubicBezTo>
                      <a:pt x="127" y="195"/>
                      <a:pt x="126" y="195"/>
                      <a:pt x="129" y="195"/>
                    </a:cubicBezTo>
                    <a:cubicBezTo>
                      <a:pt x="131" y="195"/>
                      <a:pt x="132" y="196"/>
                      <a:pt x="129" y="196"/>
                    </a:cubicBezTo>
                    <a:cubicBezTo>
                      <a:pt x="126" y="196"/>
                      <a:pt x="117" y="201"/>
                      <a:pt x="115" y="203"/>
                    </a:cubicBezTo>
                    <a:cubicBezTo>
                      <a:pt x="113" y="206"/>
                      <a:pt x="116" y="204"/>
                      <a:pt x="117" y="204"/>
                    </a:cubicBezTo>
                    <a:cubicBezTo>
                      <a:pt x="119" y="204"/>
                      <a:pt x="123" y="203"/>
                      <a:pt x="122" y="203"/>
                    </a:cubicBezTo>
                    <a:cubicBezTo>
                      <a:pt x="121" y="204"/>
                      <a:pt x="120" y="204"/>
                      <a:pt x="119" y="204"/>
                    </a:cubicBezTo>
                    <a:cubicBezTo>
                      <a:pt x="118" y="205"/>
                      <a:pt x="116" y="204"/>
                      <a:pt x="117" y="205"/>
                    </a:cubicBezTo>
                    <a:cubicBezTo>
                      <a:pt x="117" y="207"/>
                      <a:pt x="119" y="209"/>
                      <a:pt x="119" y="209"/>
                    </a:cubicBezTo>
                    <a:cubicBezTo>
                      <a:pt x="120" y="208"/>
                      <a:pt x="122" y="206"/>
                      <a:pt x="123" y="206"/>
                    </a:cubicBezTo>
                    <a:cubicBezTo>
                      <a:pt x="124" y="206"/>
                      <a:pt x="130" y="206"/>
                      <a:pt x="128" y="206"/>
                    </a:cubicBezTo>
                    <a:cubicBezTo>
                      <a:pt x="127" y="206"/>
                      <a:pt x="124" y="206"/>
                      <a:pt x="123" y="206"/>
                    </a:cubicBezTo>
                    <a:cubicBezTo>
                      <a:pt x="122" y="206"/>
                      <a:pt x="120" y="208"/>
                      <a:pt x="120" y="209"/>
                    </a:cubicBezTo>
                    <a:cubicBezTo>
                      <a:pt x="120" y="210"/>
                      <a:pt x="120" y="209"/>
                      <a:pt x="120" y="210"/>
                    </a:cubicBezTo>
                    <a:cubicBezTo>
                      <a:pt x="120" y="211"/>
                      <a:pt x="120" y="213"/>
                      <a:pt x="121" y="214"/>
                    </a:cubicBezTo>
                    <a:cubicBezTo>
                      <a:pt x="121" y="215"/>
                      <a:pt x="122" y="215"/>
                      <a:pt x="123" y="214"/>
                    </a:cubicBezTo>
                    <a:cubicBezTo>
                      <a:pt x="123" y="213"/>
                      <a:pt x="124" y="214"/>
                      <a:pt x="123" y="214"/>
                    </a:cubicBezTo>
                    <a:cubicBezTo>
                      <a:pt x="122" y="215"/>
                      <a:pt x="121" y="220"/>
                      <a:pt x="122" y="220"/>
                    </a:cubicBezTo>
                    <a:cubicBezTo>
                      <a:pt x="123" y="219"/>
                      <a:pt x="125" y="216"/>
                      <a:pt x="126" y="216"/>
                    </a:cubicBezTo>
                    <a:cubicBezTo>
                      <a:pt x="127" y="215"/>
                      <a:pt x="126" y="216"/>
                      <a:pt x="126" y="217"/>
                    </a:cubicBezTo>
                    <a:cubicBezTo>
                      <a:pt x="126" y="218"/>
                      <a:pt x="127" y="220"/>
                      <a:pt x="127" y="219"/>
                    </a:cubicBezTo>
                    <a:cubicBezTo>
                      <a:pt x="128" y="218"/>
                      <a:pt x="129" y="218"/>
                      <a:pt x="129" y="217"/>
                    </a:cubicBezTo>
                    <a:cubicBezTo>
                      <a:pt x="129" y="217"/>
                      <a:pt x="130" y="216"/>
                      <a:pt x="129" y="214"/>
                    </a:cubicBezTo>
                    <a:cubicBezTo>
                      <a:pt x="127" y="212"/>
                      <a:pt x="126" y="211"/>
                      <a:pt x="128" y="213"/>
                    </a:cubicBezTo>
                    <a:cubicBezTo>
                      <a:pt x="130" y="215"/>
                      <a:pt x="130" y="217"/>
                      <a:pt x="131" y="216"/>
                    </a:cubicBezTo>
                    <a:cubicBezTo>
                      <a:pt x="131" y="215"/>
                      <a:pt x="132" y="214"/>
                      <a:pt x="132" y="215"/>
                    </a:cubicBezTo>
                    <a:cubicBezTo>
                      <a:pt x="131" y="215"/>
                      <a:pt x="135" y="219"/>
                      <a:pt x="134" y="219"/>
                    </a:cubicBezTo>
                    <a:cubicBezTo>
                      <a:pt x="133" y="218"/>
                      <a:pt x="133" y="218"/>
                      <a:pt x="132" y="217"/>
                    </a:cubicBezTo>
                    <a:cubicBezTo>
                      <a:pt x="132" y="217"/>
                      <a:pt x="131" y="217"/>
                      <a:pt x="131" y="218"/>
                    </a:cubicBezTo>
                    <a:cubicBezTo>
                      <a:pt x="131" y="219"/>
                      <a:pt x="132" y="222"/>
                      <a:pt x="132" y="223"/>
                    </a:cubicBezTo>
                    <a:cubicBezTo>
                      <a:pt x="131" y="224"/>
                      <a:pt x="131" y="224"/>
                      <a:pt x="131" y="222"/>
                    </a:cubicBezTo>
                    <a:cubicBezTo>
                      <a:pt x="131" y="221"/>
                      <a:pt x="132" y="219"/>
                      <a:pt x="130" y="220"/>
                    </a:cubicBezTo>
                    <a:cubicBezTo>
                      <a:pt x="129" y="220"/>
                      <a:pt x="129" y="221"/>
                      <a:pt x="128" y="221"/>
                    </a:cubicBezTo>
                    <a:cubicBezTo>
                      <a:pt x="127" y="221"/>
                      <a:pt x="125" y="224"/>
                      <a:pt x="125" y="225"/>
                    </a:cubicBezTo>
                    <a:cubicBezTo>
                      <a:pt x="125" y="226"/>
                      <a:pt x="127" y="226"/>
                      <a:pt x="128" y="226"/>
                    </a:cubicBezTo>
                    <a:cubicBezTo>
                      <a:pt x="129" y="225"/>
                      <a:pt x="127" y="228"/>
                      <a:pt x="127" y="229"/>
                    </a:cubicBezTo>
                    <a:cubicBezTo>
                      <a:pt x="127" y="229"/>
                      <a:pt x="129" y="227"/>
                      <a:pt x="129" y="228"/>
                    </a:cubicBezTo>
                    <a:cubicBezTo>
                      <a:pt x="130" y="230"/>
                      <a:pt x="129" y="231"/>
                      <a:pt x="131" y="231"/>
                    </a:cubicBezTo>
                    <a:cubicBezTo>
                      <a:pt x="132" y="232"/>
                      <a:pt x="133" y="232"/>
                      <a:pt x="132" y="233"/>
                    </a:cubicBezTo>
                    <a:cubicBezTo>
                      <a:pt x="132" y="234"/>
                      <a:pt x="130" y="235"/>
                      <a:pt x="132" y="237"/>
                    </a:cubicBezTo>
                    <a:cubicBezTo>
                      <a:pt x="134" y="238"/>
                      <a:pt x="135" y="239"/>
                      <a:pt x="136" y="240"/>
                    </a:cubicBezTo>
                    <a:cubicBezTo>
                      <a:pt x="137" y="241"/>
                      <a:pt x="138" y="240"/>
                      <a:pt x="138" y="240"/>
                    </a:cubicBezTo>
                    <a:cubicBezTo>
                      <a:pt x="139" y="239"/>
                      <a:pt x="139" y="239"/>
                      <a:pt x="139" y="240"/>
                    </a:cubicBezTo>
                    <a:cubicBezTo>
                      <a:pt x="139" y="242"/>
                      <a:pt x="139" y="243"/>
                      <a:pt x="139" y="244"/>
                    </a:cubicBezTo>
                    <a:cubicBezTo>
                      <a:pt x="139" y="245"/>
                      <a:pt x="140" y="246"/>
                      <a:pt x="141" y="246"/>
                    </a:cubicBezTo>
                    <a:cubicBezTo>
                      <a:pt x="141" y="245"/>
                      <a:pt x="141" y="245"/>
                      <a:pt x="142" y="246"/>
                    </a:cubicBezTo>
                    <a:cubicBezTo>
                      <a:pt x="143" y="247"/>
                      <a:pt x="146" y="249"/>
                      <a:pt x="147" y="250"/>
                    </a:cubicBezTo>
                    <a:cubicBezTo>
                      <a:pt x="149" y="250"/>
                      <a:pt x="151" y="250"/>
                      <a:pt x="152" y="249"/>
                    </a:cubicBezTo>
                    <a:cubicBezTo>
                      <a:pt x="153" y="249"/>
                      <a:pt x="155" y="250"/>
                      <a:pt x="156" y="249"/>
                    </a:cubicBezTo>
                    <a:cubicBezTo>
                      <a:pt x="156" y="248"/>
                      <a:pt x="156" y="248"/>
                      <a:pt x="156" y="250"/>
                    </a:cubicBezTo>
                    <a:cubicBezTo>
                      <a:pt x="156" y="251"/>
                      <a:pt x="156" y="253"/>
                      <a:pt x="157" y="251"/>
                    </a:cubicBezTo>
                    <a:cubicBezTo>
                      <a:pt x="157" y="250"/>
                      <a:pt x="159" y="247"/>
                      <a:pt x="159" y="248"/>
                    </a:cubicBezTo>
                    <a:cubicBezTo>
                      <a:pt x="158" y="250"/>
                      <a:pt x="158" y="250"/>
                      <a:pt x="159" y="251"/>
                    </a:cubicBezTo>
                    <a:cubicBezTo>
                      <a:pt x="159" y="251"/>
                      <a:pt x="159" y="251"/>
                      <a:pt x="160" y="251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8" y="252"/>
                      <a:pt x="157" y="253"/>
                      <a:pt x="159" y="253"/>
                    </a:cubicBezTo>
                    <a:cubicBezTo>
                      <a:pt x="160" y="252"/>
                      <a:pt x="161" y="253"/>
                      <a:pt x="160" y="254"/>
                    </a:cubicBezTo>
                    <a:cubicBezTo>
                      <a:pt x="160" y="255"/>
                      <a:pt x="160" y="255"/>
                      <a:pt x="161" y="254"/>
                    </a:cubicBezTo>
                    <a:cubicBezTo>
                      <a:pt x="163" y="253"/>
                      <a:pt x="164" y="252"/>
                      <a:pt x="163" y="254"/>
                    </a:cubicBezTo>
                    <a:cubicBezTo>
                      <a:pt x="162" y="255"/>
                      <a:pt x="159" y="258"/>
                      <a:pt x="162" y="256"/>
                    </a:cubicBezTo>
                    <a:cubicBezTo>
                      <a:pt x="164" y="254"/>
                      <a:pt x="163" y="257"/>
                      <a:pt x="163" y="256"/>
                    </a:cubicBezTo>
                    <a:cubicBezTo>
                      <a:pt x="163" y="256"/>
                      <a:pt x="163" y="257"/>
                      <a:pt x="164" y="257"/>
                    </a:cubicBezTo>
                    <a:cubicBezTo>
                      <a:pt x="166" y="256"/>
                      <a:pt x="167" y="253"/>
                      <a:pt x="167" y="255"/>
                    </a:cubicBezTo>
                    <a:cubicBezTo>
                      <a:pt x="167" y="256"/>
                      <a:pt x="166" y="259"/>
                      <a:pt x="167" y="259"/>
                    </a:cubicBezTo>
                    <a:cubicBezTo>
                      <a:pt x="167" y="258"/>
                      <a:pt x="169" y="257"/>
                      <a:pt x="170" y="257"/>
                    </a:cubicBezTo>
                    <a:cubicBezTo>
                      <a:pt x="171" y="257"/>
                      <a:pt x="172" y="256"/>
                      <a:pt x="171" y="255"/>
                    </a:cubicBezTo>
                    <a:cubicBezTo>
                      <a:pt x="170" y="254"/>
                      <a:pt x="169" y="254"/>
                      <a:pt x="169" y="253"/>
                    </a:cubicBezTo>
                    <a:cubicBezTo>
                      <a:pt x="168" y="252"/>
                      <a:pt x="169" y="253"/>
                      <a:pt x="170" y="253"/>
                    </a:cubicBezTo>
                    <a:cubicBezTo>
                      <a:pt x="171" y="253"/>
                      <a:pt x="174" y="253"/>
                      <a:pt x="173" y="252"/>
                    </a:cubicBezTo>
                    <a:cubicBezTo>
                      <a:pt x="173" y="251"/>
                      <a:pt x="171" y="251"/>
                      <a:pt x="171" y="250"/>
                    </a:cubicBezTo>
                    <a:cubicBezTo>
                      <a:pt x="172" y="250"/>
                      <a:pt x="175" y="249"/>
                      <a:pt x="174" y="249"/>
                    </a:cubicBezTo>
                    <a:cubicBezTo>
                      <a:pt x="173" y="248"/>
                      <a:pt x="171" y="248"/>
                      <a:pt x="171" y="248"/>
                    </a:cubicBezTo>
                    <a:cubicBezTo>
                      <a:pt x="172" y="248"/>
                      <a:pt x="176" y="245"/>
                      <a:pt x="175" y="245"/>
                    </a:cubicBezTo>
                    <a:cubicBezTo>
                      <a:pt x="175" y="245"/>
                      <a:pt x="172" y="244"/>
                      <a:pt x="173" y="244"/>
                    </a:cubicBezTo>
                    <a:cubicBezTo>
                      <a:pt x="174" y="243"/>
                      <a:pt x="176" y="243"/>
                      <a:pt x="176" y="242"/>
                    </a:cubicBezTo>
                    <a:cubicBezTo>
                      <a:pt x="176" y="241"/>
                      <a:pt x="176" y="238"/>
                      <a:pt x="176" y="237"/>
                    </a:cubicBezTo>
                    <a:cubicBezTo>
                      <a:pt x="175" y="237"/>
                      <a:pt x="177" y="236"/>
                      <a:pt x="176" y="236"/>
                    </a:cubicBezTo>
                    <a:cubicBezTo>
                      <a:pt x="176" y="235"/>
                      <a:pt x="173" y="233"/>
                      <a:pt x="173" y="233"/>
                    </a:cubicBezTo>
                    <a:cubicBezTo>
                      <a:pt x="174" y="233"/>
                      <a:pt x="182" y="233"/>
                      <a:pt x="181" y="232"/>
                    </a:cubicBezTo>
                    <a:cubicBezTo>
                      <a:pt x="180" y="231"/>
                      <a:pt x="177" y="230"/>
                      <a:pt x="178" y="230"/>
                    </a:cubicBezTo>
                    <a:cubicBezTo>
                      <a:pt x="179" y="230"/>
                      <a:pt x="185" y="231"/>
                      <a:pt x="183" y="230"/>
                    </a:cubicBezTo>
                    <a:cubicBezTo>
                      <a:pt x="182" y="229"/>
                      <a:pt x="179" y="228"/>
                      <a:pt x="180" y="228"/>
                    </a:cubicBezTo>
                    <a:cubicBezTo>
                      <a:pt x="181" y="228"/>
                      <a:pt x="185" y="229"/>
                      <a:pt x="184" y="228"/>
                    </a:cubicBezTo>
                    <a:cubicBezTo>
                      <a:pt x="183" y="227"/>
                      <a:pt x="186" y="227"/>
                      <a:pt x="185" y="226"/>
                    </a:cubicBezTo>
                    <a:cubicBezTo>
                      <a:pt x="184" y="225"/>
                      <a:pt x="180" y="224"/>
                      <a:pt x="182" y="224"/>
                    </a:cubicBezTo>
                    <a:cubicBezTo>
                      <a:pt x="183" y="224"/>
                      <a:pt x="187" y="225"/>
                      <a:pt x="186" y="224"/>
                    </a:cubicBezTo>
                    <a:cubicBezTo>
                      <a:pt x="186" y="222"/>
                      <a:pt x="187" y="222"/>
                      <a:pt x="185" y="221"/>
                    </a:cubicBezTo>
                    <a:cubicBezTo>
                      <a:pt x="183" y="220"/>
                      <a:pt x="181" y="220"/>
                      <a:pt x="182" y="220"/>
                    </a:cubicBezTo>
                    <a:cubicBezTo>
                      <a:pt x="183" y="219"/>
                      <a:pt x="189" y="220"/>
                      <a:pt x="189" y="218"/>
                    </a:cubicBezTo>
                    <a:cubicBezTo>
                      <a:pt x="189" y="217"/>
                      <a:pt x="188" y="216"/>
                      <a:pt x="186" y="215"/>
                    </a:cubicBezTo>
                    <a:cubicBezTo>
                      <a:pt x="185" y="215"/>
                      <a:pt x="182" y="214"/>
                      <a:pt x="184" y="213"/>
                    </a:cubicBezTo>
                    <a:cubicBezTo>
                      <a:pt x="185" y="212"/>
                      <a:pt x="186" y="212"/>
                      <a:pt x="187" y="212"/>
                    </a:cubicBezTo>
                    <a:cubicBezTo>
                      <a:pt x="188" y="212"/>
                      <a:pt x="187" y="213"/>
                      <a:pt x="188" y="213"/>
                    </a:cubicBezTo>
                    <a:cubicBezTo>
                      <a:pt x="190" y="211"/>
                      <a:pt x="192" y="211"/>
                      <a:pt x="191" y="210"/>
                    </a:cubicBezTo>
                    <a:cubicBezTo>
                      <a:pt x="190" y="210"/>
                      <a:pt x="189" y="209"/>
                      <a:pt x="189" y="208"/>
                    </a:cubicBezTo>
                    <a:cubicBezTo>
                      <a:pt x="190" y="208"/>
                      <a:pt x="192" y="207"/>
                      <a:pt x="192" y="207"/>
                    </a:cubicBezTo>
                    <a:cubicBezTo>
                      <a:pt x="192" y="206"/>
                      <a:pt x="192" y="207"/>
                      <a:pt x="194" y="207"/>
                    </a:cubicBezTo>
                    <a:cubicBezTo>
                      <a:pt x="196" y="207"/>
                      <a:pt x="200" y="208"/>
                      <a:pt x="200" y="206"/>
                    </a:cubicBezTo>
                    <a:cubicBezTo>
                      <a:pt x="200" y="205"/>
                      <a:pt x="198" y="205"/>
                      <a:pt x="199" y="204"/>
                    </a:cubicBezTo>
                    <a:cubicBezTo>
                      <a:pt x="200" y="203"/>
                      <a:pt x="201" y="202"/>
                      <a:pt x="202" y="201"/>
                    </a:cubicBezTo>
                    <a:cubicBezTo>
                      <a:pt x="202" y="200"/>
                      <a:pt x="206" y="200"/>
                      <a:pt x="205" y="200"/>
                    </a:cubicBezTo>
                    <a:cubicBezTo>
                      <a:pt x="204" y="201"/>
                      <a:pt x="203" y="202"/>
                      <a:pt x="203" y="204"/>
                    </a:cubicBezTo>
                    <a:cubicBezTo>
                      <a:pt x="202" y="205"/>
                      <a:pt x="201" y="207"/>
                      <a:pt x="202" y="207"/>
                    </a:cubicBezTo>
                    <a:cubicBezTo>
                      <a:pt x="203" y="206"/>
                      <a:pt x="204" y="206"/>
                      <a:pt x="205" y="205"/>
                    </a:cubicBezTo>
                    <a:cubicBezTo>
                      <a:pt x="206" y="205"/>
                      <a:pt x="206" y="204"/>
                      <a:pt x="207" y="204"/>
                    </a:cubicBezTo>
                    <a:cubicBezTo>
                      <a:pt x="208" y="204"/>
                      <a:pt x="209" y="206"/>
                      <a:pt x="210" y="205"/>
                    </a:cubicBezTo>
                    <a:cubicBezTo>
                      <a:pt x="210" y="204"/>
                      <a:pt x="210" y="203"/>
                      <a:pt x="210" y="203"/>
                    </a:cubicBezTo>
                    <a:cubicBezTo>
                      <a:pt x="211" y="203"/>
                      <a:pt x="212" y="204"/>
                      <a:pt x="213" y="204"/>
                    </a:cubicBezTo>
                    <a:cubicBezTo>
                      <a:pt x="214" y="203"/>
                      <a:pt x="215" y="201"/>
                      <a:pt x="216" y="201"/>
                    </a:cubicBezTo>
                    <a:cubicBezTo>
                      <a:pt x="218" y="201"/>
                      <a:pt x="219" y="200"/>
                      <a:pt x="220" y="199"/>
                    </a:cubicBezTo>
                    <a:cubicBezTo>
                      <a:pt x="221" y="198"/>
                      <a:pt x="224" y="195"/>
                      <a:pt x="225" y="194"/>
                    </a:cubicBezTo>
                    <a:cubicBezTo>
                      <a:pt x="226" y="192"/>
                      <a:pt x="228" y="189"/>
                      <a:pt x="228" y="188"/>
                    </a:cubicBezTo>
                    <a:cubicBezTo>
                      <a:pt x="229" y="188"/>
                      <a:pt x="235" y="187"/>
                      <a:pt x="235" y="185"/>
                    </a:cubicBezTo>
                    <a:cubicBezTo>
                      <a:pt x="234" y="183"/>
                      <a:pt x="232" y="178"/>
                      <a:pt x="233" y="179"/>
                    </a:cubicBezTo>
                    <a:cubicBezTo>
                      <a:pt x="235" y="180"/>
                      <a:pt x="238" y="183"/>
                      <a:pt x="240" y="183"/>
                    </a:cubicBezTo>
                    <a:cubicBezTo>
                      <a:pt x="242" y="184"/>
                      <a:pt x="244" y="183"/>
                      <a:pt x="244" y="182"/>
                    </a:cubicBezTo>
                    <a:cubicBezTo>
                      <a:pt x="244" y="181"/>
                      <a:pt x="244" y="183"/>
                      <a:pt x="245" y="183"/>
                    </a:cubicBezTo>
                    <a:cubicBezTo>
                      <a:pt x="246" y="183"/>
                      <a:pt x="248" y="183"/>
                      <a:pt x="247" y="182"/>
                    </a:cubicBezTo>
                    <a:cubicBezTo>
                      <a:pt x="247" y="182"/>
                      <a:pt x="246" y="181"/>
                      <a:pt x="247" y="180"/>
                    </a:cubicBezTo>
                    <a:cubicBezTo>
                      <a:pt x="248" y="180"/>
                      <a:pt x="248" y="181"/>
                      <a:pt x="249" y="181"/>
                    </a:cubicBezTo>
                    <a:cubicBezTo>
                      <a:pt x="251" y="181"/>
                      <a:pt x="252" y="181"/>
                      <a:pt x="255" y="180"/>
                    </a:cubicBezTo>
                    <a:cubicBezTo>
                      <a:pt x="258" y="180"/>
                      <a:pt x="264" y="179"/>
                      <a:pt x="266" y="178"/>
                    </a:cubicBezTo>
                    <a:cubicBezTo>
                      <a:pt x="269" y="176"/>
                      <a:pt x="278" y="171"/>
                      <a:pt x="280" y="170"/>
                    </a:cubicBezTo>
                    <a:cubicBezTo>
                      <a:pt x="283" y="168"/>
                      <a:pt x="293" y="163"/>
                      <a:pt x="291" y="1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262"/>
              <p:cNvSpPr/>
              <p:nvPr/>
            </p:nvSpPr>
            <p:spPr bwMode="auto">
              <a:xfrm>
                <a:off x="5156" y="1190"/>
                <a:ext cx="26" cy="15"/>
              </a:xfrm>
              <a:custGeom>
                <a:avLst/>
                <a:gdLst>
                  <a:gd name="T0" fmla="*/ 2 w 19"/>
                  <a:gd name="T1" fmla="*/ 7 h 11"/>
                  <a:gd name="T2" fmla="*/ 7 w 19"/>
                  <a:gd name="T3" fmla="*/ 8 h 11"/>
                  <a:gd name="T4" fmla="*/ 7 w 19"/>
                  <a:gd name="T5" fmla="*/ 10 h 11"/>
                  <a:gd name="T6" fmla="*/ 13 w 19"/>
                  <a:gd name="T7" fmla="*/ 10 h 11"/>
                  <a:gd name="T8" fmla="*/ 18 w 19"/>
                  <a:gd name="T9" fmla="*/ 7 h 11"/>
                  <a:gd name="T10" fmla="*/ 15 w 19"/>
                  <a:gd name="T11" fmla="*/ 4 h 11"/>
                  <a:gd name="T12" fmla="*/ 9 w 19"/>
                  <a:gd name="T13" fmla="*/ 1 h 11"/>
                  <a:gd name="T14" fmla="*/ 2 w 19"/>
                  <a:gd name="T15" fmla="*/ 2 h 11"/>
                  <a:gd name="T16" fmla="*/ 4 w 19"/>
                  <a:gd name="T17" fmla="*/ 4 h 11"/>
                  <a:gd name="T18" fmla="*/ 2 w 19"/>
                  <a:gd name="T19" fmla="*/ 6 h 11"/>
                  <a:gd name="T20" fmla="*/ 2 w 19"/>
                  <a:gd name="T2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1">
                    <a:moveTo>
                      <a:pt x="2" y="7"/>
                    </a:moveTo>
                    <a:cubicBezTo>
                      <a:pt x="5" y="7"/>
                      <a:pt x="7" y="7"/>
                      <a:pt x="7" y="8"/>
                    </a:cubicBezTo>
                    <a:cubicBezTo>
                      <a:pt x="8" y="9"/>
                      <a:pt x="5" y="10"/>
                      <a:pt x="7" y="10"/>
                    </a:cubicBezTo>
                    <a:cubicBezTo>
                      <a:pt x="8" y="10"/>
                      <a:pt x="11" y="11"/>
                      <a:pt x="13" y="10"/>
                    </a:cubicBezTo>
                    <a:cubicBezTo>
                      <a:pt x="16" y="8"/>
                      <a:pt x="19" y="8"/>
                      <a:pt x="18" y="7"/>
                    </a:cubicBezTo>
                    <a:cubicBezTo>
                      <a:pt x="18" y="5"/>
                      <a:pt x="17" y="6"/>
                      <a:pt x="15" y="4"/>
                    </a:cubicBezTo>
                    <a:cubicBezTo>
                      <a:pt x="13" y="3"/>
                      <a:pt x="11" y="2"/>
                      <a:pt x="9" y="1"/>
                    </a:cubicBezTo>
                    <a:cubicBezTo>
                      <a:pt x="7" y="0"/>
                      <a:pt x="1" y="0"/>
                      <a:pt x="2" y="2"/>
                    </a:cubicBezTo>
                    <a:cubicBezTo>
                      <a:pt x="3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2" y="6"/>
                    </a:cubicBezTo>
                    <a:cubicBezTo>
                      <a:pt x="3" y="6"/>
                      <a:pt x="0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263"/>
              <p:cNvSpPr/>
              <p:nvPr/>
            </p:nvSpPr>
            <p:spPr bwMode="auto">
              <a:xfrm>
                <a:off x="5165" y="1176"/>
                <a:ext cx="6" cy="3"/>
              </a:xfrm>
              <a:custGeom>
                <a:avLst/>
                <a:gdLst>
                  <a:gd name="T0" fmla="*/ 2 w 4"/>
                  <a:gd name="T1" fmla="*/ 1 h 2"/>
                  <a:gd name="T2" fmla="*/ 2 w 4"/>
                  <a:gd name="T3" fmla="*/ 2 h 2"/>
                  <a:gd name="T4" fmla="*/ 2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1"/>
                    </a:moveTo>
                    <a:cubicBezTo>
                      <a:pt x="0" y="0"/>
                      <a:pt x="0" y="2"/>
                      <a:pt x="2" y="2"/>
                    </a:cubicBezTo>
                    <a:cubicBezTo>
                      <a:pt x="4" y="2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264"/>
              <p:cNvSpPr/>
              <p:nvPr/>
            </p:nvSpPr>
            <p:spPr bwMode="auto">
              <a:xfrm>
                <a:off x="5169" y="993"/>
                <a:ext cx="18" cy="8"/>
              </a:xfrm>
              <a:custGeom>
                <a:avLst/>
                <a:gdLst>
                  <a:gd name="T0" fmla="*/ 2 w 13"/>
                  <a:gd name="T1" fmla="*/ 3 h 6"/>
                  <a:gd name="T2" fmla="*/ 10 w 13"/>
                  <a:gd name="T3" fmla="*/ 5 h 6"/>
                  <a:gd name="T4" fmla="*/ 10 w 13"/>
                  <a:gd name="T5" fmla="*/ 3 h 6"/>
                  <a:gd name="T6" fmla="*/ 2 w 13"/>
                  <a:gd name="T7" fmla="*/ 1 h 6"/>
                  <a:gd name="T8" fmla="*/ 2 w 13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2" y="3"/>
                    </a:moveTo>
                    <a:cubicBezTo>
                      <a:pt x="4" y="4"/>
                      <a:pt x="8" y="5"/>
                      <a:pt x="10" y="5"/>
                    </a:cubicBezTo>
                    <a:cubicBezTo>
                      <a:pt x="13" y="6"/>
                      <a:pt x="13" y="4"/>
                      <a:pt x="10" y="3"/>
                    </a:cubicBezTo>
                    <a:cubicBezTo>
                      <a:pt x="8" y="2"/>
                      <a:pt x="4" y="1"/>
                      <a:pt x="2" y="1"/>
                    </a:cubicBezTo>
                    <a:cubicBezTo>
                      <a:pt x="0" y="0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265"/>
              <p:cNvSpPr/>
              <p:nvPr/>
            </p:nvSpPr>
            <p:spPr bwMode="auto">
              <a:xfrm>
                <a:off x="5208" y="982"/>
                <a:ext cx="7" cy="2"/>
              </a:xfrm>
              <a:custGeom>
                <a:avLst/>
                <a:gdLst>
                  <a:gd name="T0" fmla="*/ 4 w 5"/>
                  <a:gd name="T1" fmla="*/ 2 h 2"/>
                  <a:gd name="T2" fmla="*/ 2 w 5"/>
                  <a:gd name="T3" fmla="*/ 0 h 2"/>
                  <a:gd name="T4" fmla="*/ 4 w 5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4" y="2"/>
                    </a:moveTo>
                    <a:cubicBezTo>
                      <a:pt x="5" y="2"/>
                      <a:pt x="4" y="0"/>
                      <a:pt x="2" y="0"/>
                    </a:cubicBezTo>
                    <a:cubicBezTo>
                      <a:pt x="0" y="0"/>
                      <a:pt x="1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266"/>
              <p:cNvSpPr/>
              <p:nvPr/>
            </p:nvSpPr>
            <p:spPr bwMode="auto">
              <a:xfrm>
                <a:off x="5222" y="979"/>
                <a:ext cx="12" cy="5"/>
              </a:xfrm>
              <a:custGeom>
                <a:avLst/>
                <a:gdLst>
                  <a:gd name="T0" fmla="*/ 3 w 9"/>
                  <a:gd name="T1" fmla="*/ 2 h 4"/>
                  <a:gd name="T2" fmla="*/ 9 w 9"/>
                  <a:gd name="T3" fmla="*/ 2 h 4"/>
                  <a:gd name="T4" fmla="*/ 2 w 9"/>
                  <a:gd name="T5" fmla="*/ 1 h 4"/>
                  <a:gd name="T6" fmla="*/ 3 w 9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3" y="2"/>
                    </a:moveTo>
                    <a:cubicBezTo>
                      <a:pt x="4" y="3"/>
                      <a:pt x="9" y="4"/>
                      <a:pt x="9" y="2"/>
                    </a:cubicBezTo>
                    <a:cubicBezTo>
                      <a:pt x="9" y="1"/>
                      <a:pt x="3" y="0"/>
                      <a:pt x="2" y="1"/>
                    </a:cubicBezTo>
                    <a:cubicBezTo>
                      <a:pt x="0" y="2"/>
                      <a:pt x="1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267"/>
              <p:cNvSpPr/>
              <p:nvPr/>
            </p:nvSpPr>
            <p:spPr bwMode="auto">
              <a:xfrm>
                <a:off x="5270" y="973"/>
                <a:ext cx="16" cy="7"/>
              </a:xfrm>
              <a:custGeom>
                <a:avLst/>
                <a:gdLst>
                  <a:gd name="T0" fmla="*/ 2 w 12"/>
                  <a:gd name="T1" fmla="*/ 3 h 5"/>
                  <a:gd name="T2" fmla="*/ 6 w 12"/>
                  <a:gd name="T3" fmla="*/ 4 h 5"/>
                  <a:gd name="T4" fmla="*/ 7 w 12"/>
                  <a:gd name="T5" fmla="*/ 3 h 5"/>
                  <a:gd name="T6" fmla="*/ 11 w 12"/>
                  <a:gd name="T7" fmla="*/ 3 h 5"/>
                  <a:gd name="T8" fmla="*/ 7 w 12"/>
                  <a:gd name="T9" fmla="*/ 2 h 5"/>
                  <a:gd name="T10" fmla="*/ 1 w 12"/>
                  <a:gd name="T11" fmla="*/ 0 h 5"/>
                  <a:gd name="T12" fmla="*/ 6 w 12"/>
                  <a:gd name="T13" fmla="*/ 3 h 5"/>
                  <a:gd name="T14" fmla="*/ 2 w 12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">
                    <a:moveTo>
                      <a:pt x="2" y="3"/>
                    </a:moveTo>
                    <a:cubicBezTo>
                      <a:pt x="1" y="3"/>
                      <a:pt x="4" y="4"/>
                      <a:pt x="6" y="4"/>
                    </a:cubicBezTo>
                    <a:cubicBezTo>
                      <a:pt x="8" y="5"/>
                      <a:pt x="8" y="4"/>
                      <a:pt x="7" y="3"/>
                    </a:cubicBezTo>
                    <a:cubicBezTo>
                      <a:pt x="7" y="3"/>
                      <a:pt x="9" y="3"/>
                      <a:pt x="11" y="3"/>
                    </a:cubicBezTo>
                    <a:cubicBezTo>
                      <a:pt x="12" y="2"/>
                      <a:pt x="9" y="2"/>
                      <a:pt x="7" y="2"/>
                    </a:cubicBezTo>
                    <a:cubicBezTo>
                      <a:pt x="5" y="1"/>
                      <a:pt x="2" y="0"/>
                      <a:pt x="1" y="0"/>
                    </a:cubicBezTo>
                    <a:cubicBezTo>
                      <a:pt x="0" y="1"/>
                      <a:pt x="4" y="2"/>
                      <a:pt x="6" y="3"/>
                    </a:cubicBezTo>
                    <a:cubicBezTo>
                      <a:pt x="8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268"/>
              <p:cNvSpPr/>
              <p:nvPr/>
            </p:nvSpPr>
            <p:spPr bwMode="auto">
              <a:xfrm>
                <a:off x="5425" y="997"/>
                <a:ext cx="8" cy="7"/>
              </a:xfrm>
              <a:custGeom>
                <a:avLst/>
                <a:gdLst>
                  <a:gd name="T0" fmla="*/ 5 w 6"/>
                  <a:gd name="T1" fmla="*/ 4 h 5"/>
                  <a:gd name="T2" fmla="*/ 1 w 6"/>
                  <a:gd name="T3" fmla="*/ 0 h 5"/>
                  <a:gd name="T4" fmla="*/ 5 w 6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5" y="4"/>
                    </a:moveTo>
                    <a:cubicBezTo>
                      <a:pt x="6" y="3"/>
                      <a:pt x="2" y="0"/>
                      <a:pt x="1" y="0"/>
                    </a:cubicBezTo>
                    <a:cubicBezTo>
                      <a:pt x="0" y="1"/>
                      <a:pt x="4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269"/>
              <p:cNvSpPr/>
              <p:nvPr/>
            </p:nvSpPr>
            <p:spPr bwMode="auto">
              <a:xfrm>
                <a:off x="5438" y="1004"/>
                <a:ext cx="8" cy="1"/>
              </a:xfrm>
              <a:custGeom>
                <a:avLst/>
                <a:gdLst>
                  <a:gd name="T0" fmla="*/ 5 w 6"/>
                  <a:gd name="T1" fmla="*/ 1 h 1"/>
                  <a:gd name="T2" fmla="*/ 2 w 6"/>
                  <a:gd name="T3" fmla="*/ 0 h 1"/>
                  <a:gd name="T4" fmla="*/ 5 w 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5" y="1"/>
                    </a:moveTo>
                    <a:cubicBezTo>
                      <a:pt x="6" y="1"/>
                      <a:pt x="4" y="0"/>
                      <a:pt x="2" y="0"/>
                    </a:cubicBezTo>
                    <a:cubicBezTo>
                      <a:pt x="0" y="0"/>
                      <a:pt x="2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270"/>
              <p:cNvSpPr/>
              <p:nvPr/>
            </p:nvSpPr>
            <p:spPr bwMode="auto">
              <a:xfrm>
                <a:off x="5438" y="1093"/>
                <a:ext cx="6" cy="11"/>
              </a:xfrm>
              <a:custGeom>
                <a:avLst/>
                <a:gdLst>
                  <a:gd name="T0" fmla="*/ 2 w 5"/>
                  <a:gd name="T1" fmla="*/ 0 h 8"/>
                  <a:gd name="T2" fmla="*/ 4 w 5"/>
                  <a:gd name="T3" fmla="*/ 8 h 8"/>
                  <a:gd name="T4" fmla="*/ 2 w 5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cubicBezTo>
                      <a:pt x="0" y="0"/>
                      <a:pt x="3" y="8"/>
                      <a:pt x="4" y="8"/>
                    </a:cubicBezTo>
                    <a:cubicBezTo>
                      <a:pt x="5" y="8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271"/>
              <p:cNvSpPr/>
              <p:nvPr/>
            </p:nvSpPr>
            <p:spPr bwMode="auto">
              <a:xfrm>
                <a:off x="5440" y="1114"/>
                <a:ext cx="10" cy="7"/>
              </a:xfrm>
              <a:custGeom>
                <a:avLst/>
                <a:gdLst>
                  <a:gd name="T0" fmla="*/ 6 w 7"/>
                  <a:gd name="T1" fmla="*/ 4 h 5"/>
                  <a:gd name="T2" fmla="*/ 1 w 7"/>
                  <a:gd name="T3" fmla="*/ 0 h 5"/>
                  <a:gd name="T4" fmla="*/ 1 w 7"/>
                  <a:gd name="T5" fmla="*/ 4 h 5"/>
                  <a:gd name="T6" fmla="*/ 6 w 7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6" y="4"/>
                    </a:moveTo>
                    <a:cubicBezTo>
                      <a:pt x="6" y="3"/>
                      <a:pt x="1" y="0"/>
                      <a:pt x="1" y="0"/>
                    </a:cubicBezTo>
                    <a:cubicBezTo>
                      <a:pt x="1" y="1"/>
                      <a:pt x="0" y="4"/>
                      <a:pt x="1" y="4"/>
                    </a:cubicBezTo>
                    <a:cubicBezTo>
                      <a:pt x="2" y="4"/>
                      <a:pt x="7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272"/>
              <p:cNvSpPr/>
              <p:nvPr/>
            </p:nvSpPr>
            <p:spPr bwMode="auto">
              <a:xfrm>
                <a:off x="5396" y="1150"/>
                <a:ext cx="22" cy="14"/>
              </a:xfrm>
              <a:custGeom>
                <a:avLst/>
                <a:gdLst>
                  <a:gd name="T0" fmla="*/ 12 w 16"/>
                  <a:gd name="T1" fmla="*/ 4 h 10"/>
                  <a:gd name="T2" fmla="*/ 15 w 16"/>
                  <a:gd name="T3" fmla="*/ 2 h 10"/>
                  <a:gd name="T4" fmla="*/ 5 w 16"/>
                  <a:gd name="T5" fmla="*/ 1 h 10"/>
                  <a:gd name="T6" fmla="*/ 1 w 16"/>
                  <a:gd name="T7" fmla="*/ 4 h 10"/>
                  <a:gd name="T8" fmla="*/ 13 w 16"/>
                  <a:gd name="T9" fmla="*/ 10 h 10"/>
                  <a:gd name="T10" fmla="*/ 11 w 16"/>
                  <a:gd name="T11" fmla="*/ 7 h 10"/>
                  <a:gd name="T12" fmla="*/ 14 w 16"/>
                  <a:gd name="T13" fmla="*/ 7 h 10"/>
                  <a:gd name="T14" fmla="*/ 10 w 16"/>
                  <a:gd name="T15" fmla="*/ 4 h 10"/>
                  <a:gd name="T16" fmla="*/ 12 w 16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0">
                    <a:moveTo>
                      <a:pt x="12" y="4"/>
                    </a:moveTo>
                    <a:cubicBezTo>
                      <a:pt x="13" y="4"/>
                      <a:pt x="15" y="3"/>
                      <a:pt x="15" y="2"/>
                    </a:cubicBezTo>
                    <a:cubicBezTo>
                      <a:pt x="15" y="2"/>
                      <a:pt x="8" y="0"/>
                      <a:pt x="5" y="1"/>
                    </a:cubicBezTo>
                    <a:cubicBezTo>
                      <a:pt x="2" y="1"/>
                      <a:pt x="1" y="2"/>
                      <a:pt x="1" y="4"/>
                    </a:cubicBezTo>
                    <a:cubicBezTo>
                      <a:pt x="0" y="7"/>
                      <a:pt x="12" y="10"/>
                      <a:pt x="13" y="10"/>
                    </a:cubicBezTo>
                    <a:cubicBezTo>
                      <a:pt x="14" y="10"/>
                      <a:pt x="13" y="8"/>
                      <a:pt x="11" y="7"/>
                    </a:cubicBezTo>
                    <a:cubicBezTo>
                      <a:pt x="10" y="6"/>
                      <a:pt x="13" y="7"/>
                      <a:pt x="14" y="7"/>
                    </a:cubicBezTo>
                    <a:cubicBezTo>
                      <a:pt x="16" y="7"/>
                      <a:pt x="12" y="5"/>
                      <a:pt x="10" y="4"/>
                    </a:cubicBezTo>
                    <a:cubicBezTo>
                      <a:pt x="8" y="3"/>
                      <a:pt x="10" y="3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273"/>
              <p:cNvSpPr/>
              <p:nvPr/>
            </p:nvSpPr>
            <p:spPr bwMode="auto">
              <a:xfrm>
                <a:off x="5391" y="1144"/>
                <a:ext cx="15" cy="4"/>
              </a:xfrm>
              <a:custGeom>
                <a:avLst/>
                <a:gdLst>
                  <a:gd name="T0" fmla="*/ 10 w 11"/>
                  <a:gd name="T1" fmla="*/ 2 h 3"/>
                  <a:gd name="T2" fmla="*/ 7 w 11"/>
                  <a:gd name="T3" fmla="*/ 0 h 3"/>
                  <a:gd name="T4" fmla="*/ 1 w 11"/>
                  <a:gd name="T5" fmla="*/ 1 h 3"/>
                  <a:gd name="T6" fmla="*/ 10 w 1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3">
                    <a:moveTo>
                      <a:pt x="10" y="2"/>
                    </a:moveTo>
                    <a:cubicBezTo>
                      <a:pt x="11" y="2"/>
                      <a:pt x="8" y="0"/>
                      <a:pt x="7" y="0"/>
                    </a:cubicBezTo>
                    <a:cubicBezTo>
                      <a:pt x="6" y="0"/>
                      <a:pt x="0" y="1"/>
                      <a:pt x="1" y="1"/>
                    </a:cubicBezTo>
                    <a:cubicBezTo>
                      <a:pt x="2" y="1"/>
                      <a:pt x="9" y="3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274"/>
              <p:cNvSpPr/>
              <p:nvPr/>
            </p:nvSpPr>
            <p:spPr bwMode="auto">
              <a:xfrm>
                <a:off x="5370" y="1179"/>
                <a:ext cx="21" cy="9"/>
              </a:xfrm>
              <a:custGeom>
                <a:avLst/>
                <a:gdLst>
                  <a:gd name="T0" fmla="*/ 12 w 15"/>
                  <a:gd name="T1" fmla="*/ 1 h 7"/>
                  <a:gd name="T2" fmla="*/ 4 w 15"/>
                  <a:gd name="T3" fmla="*/ 2 h 7"/>
                  <a:gd name="T4" fmla="*/ 0 w 15"/>
                  <a:gd name="T5" fmla="*/ 6 h 7"/>
                  <a:gd name="T6" fmla="*/ 14 w 15"/>
                  <a:gd name="T7" fmla="*/ 4 h 7"/>
                  <a:gd name="T8" fmla="*/ 12 w 1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1"/>
                    </a:moveTo>
                    <a:cubicBezTo>
                      <a:pt x="10" y="1"/>
                      <a:pt x="5" y="2"/>
                      <a:pt x="4" y="2"/>
                    </a:cubicBezTo>
                    <a:cubicBezTo>
                      <a:pt x="3" y="3"/>
                      <a:pt x="0" y="5"/>
                      <a:pt x="0" y="6"/>
                    </a:cubicBezTo>
                    <a:cubicBezTo>
                      <a:pt x="0" y="6"/>
                      <a:pt x="10" y="7"/>
                      <a:pt x="14" y="4"/>
                    </a:cubicBezTo>
                    <a:cubicBezTo>
                      <a:pt x="15" y="4"/>
                      <a:pt x="15" y="0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275"/>
              <p:cNvSpPr/>
              <p:nvPr/>
            </p:nvSpPr>
            <p:spPr bwMode="auto">
              <a:xfrm>
                <a:off x="5186" y="1195"/>
                <a:ext cx="4" cy="6"/>
              </a:xfrm>
              <a:custGeom>
                <a:avLst/>
                <a:gdLst>
                  <a:gd name="T0" fmla="*/ 3 w 3"/>
                  <a:gd name="T1" fmla="*/ 2 h 4"/>
                  <a:gd name="T2" fmla="*/ 2 w 3"/>
                  <a:gd name="T3" fmla="*/ 0 h 4"/>
                  <a:gd name="T4" fmla="*/ 0 w 3"/>
                  <a:gd name="T5" fmla="*/ 3 h 4"/>
                  <a:gd name="T6" fmla="*/ 1 w 3"/>
                  <a:gd name="T7" fmla="*/ 4 h 4"/>
                  <a:gd name="T8" fmla="*/ 3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" y="4"/>
                      <a:pt x="3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276"/>
              <p:cNvSpPr/>
              <p:nvPr/>
            </p:nvSpPr>
            <p:spPr bwMode="auto">
              <a:xfrm>
                <a:off x="5171" y="1175"/>
                <a:ext cx="7" cy="4"/>
              </a:xfrm>
              <a:custGeom>
                <a:avLst/>
                <a:gdLst>
                  <a:gd name="T0" fmla="*/ 3 w 5"/>
                  <a:gd name="T1" fmla="*/ 3 h 3"/>
                  <a:gd name="T2" fmla="*/ 4 w 5"/>
                  <a:gd name="T3" fmla="*/ 2 h 3"/>
                  <a:gd name="T4" fmla="*/ 2 w 5"/>
                  <a:gd name="T5" fmla="*/ 0 h 3"/>
                  <a:gd name="T6" fmla="*/ 1 w 5"/>
                  <a:gd name="T7" fmla="*/ 1 h 3"/>
                  <a:gd name="T8" fmla="*/ 3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4" y="2"/>
                      <a:pt x="5" y="2"/>
                      <a:pt x="4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2" y="2"/>
                      <a:pt x="2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277"/>
              <p:cNvSpPr/>
              <p:nvPr/>
            </p:nvSpPr>
            <p:spPr bwMode="auto">
              <a:xfrm>
                <a:off x="5447" y="1073"/>
                <a:ext cx="4" cy="4"/>
              </a:xfrm>
              <a:custGeom>
                <a:avLst/>
                <a:gdLst>
                  <a:gd name="T0" fmla="*/ 3 w 3"/>
                  <a:gd name="T1" fmla="*/ 1 h 3"/>
                  <a:gd name="T2" fmla="*/ 0 w 3"/>
                  <a:gd name="T3" fmla="*/ 2 h 3"/>
                  <a:gd name="T4" fmla="*/ 3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0"/>
                      <a:pt x="0" y="1"/>
                      <a:pt x="0" y="2"/>
                    </a:cubicBezTo>
                    <a:cubicBezTo>
                      <a:pt x="1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278"/>
              <p:cNvSpPr/>
              <p:nvPr/>
            </p:nvSpPr>
            <p:spPr bwMode="auto">
              <a:xfrm>
                <a:off x="5433" y="1055"/>
                <a:ext cx="6" cy="4"/>
              </a:xfrm>
              <a:custGeom>
                <a:avLst/>
                <a:gdLst>
                  <a:gd name="T0" fmla="*/ 2 w 4"/>
                  <a:gd name="T1" fmla="*/ 2 h 3"/>
                  <a:gd name="T2" fmla="*/ 3 w 4"/>
                  <a:gd name="T3" fmla="*/ 1 h 3"/>
                  <a:gd name="T4" fmla="*/ 2 w 4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cubicBezTo>
                      <a:pt x="3" y="3"/>
                      <a:pt x="4" y="1"/>
                      <a:pt x="3" y="1"/>
                    </a:cubicBezTo>
                    <a:cubicBezTo>
                      <a:pt x="2" y="0"/>
                      <a:pt x="0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279"/>
              <p:cNvSpPr/>
              <p:nvPr/>
            </p:nvSpPr>
            <p:spPr bwMode="auto">
              <a:xfrm>
                <a:off x="5447" y="1051"/>
                <a:ext cx="4" cy="2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1 h 2"/>
                  <a:gd name="T4" fmla="*/ 2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0" y="1"/>
                      <a:pt x="1" y="1"/>
                    </a:cubicBezTo>
                    <a:cubicBezTo>
                      <a:pt x="2" y="2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280"/>
              <p:cNvSpPr/>
              <p:nvPr/>
            </p:nvSpPr>
            <p:spPr bwMode="auto">
              <a:xfrm>
                <a:off x="5018" y="1081"/>
                <a:ext cx="8" cy="1"/>
              </a:xfrm>
              <a:custGeom>
                <a:avLst/>
                <a:gdLst>
                  <a:gd name="T0" fmla="*/ 6 w 6"/>
                  <a:gd name="T1" fmla="*/ 1 h 1"/>
                  <a:gd name="T2" fmla="*/ 2 w 6"/>
                  <a:gd name="T3" fmla="*/ 0 h 1"/>
                  <a:gd name="T4" fmla="*/ 6 w 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1"/>
                    </a:moveTo>
                    <a:cubicBezTo>
                      <a:pt x="5" y="0"/>
                      <a:pt x="0" y="0"/>
                      <a:pt x="2" y="0"/>
                    </a:cubicBezTo>
                    <a:cubicBezTo>
                      <a:pt x="3" y="1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281"/>
              <p:cNvSpPr/>
              <p:nvPr/>
            </p:nvSpPr>
            <p:spPr bwMode="auto">
              <a:xfrm>
                <a:off x="5029" y="1081"/>
                <a:ext cx="8" cy="0"/>
              </a:xfrm>
              <a:custGeom>
                <a:avLst/>
                <a:gdLst>
                  <a:gd name="T0" fmla="*/ 5 w 6"/>
                  <a:gd name="T1" fmla="*/ 1 w 6"/>
                  <a:gd name="T2" fmla="*/ 5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5" y="0"/>
                    </a:moveTo>
                    <a:cubicBezTo>
                      <a:pt x="4" y="0"/>
                      <a:pt x="0" y="0"/>
                      <a:pt x="1" y="0"/>
                    </a:cubicBezTo>
                    <a:cubicBezTo>
                      <a:pt x="2" y="0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282"/>
              <p:cNvSpPr/>
              <p:nvPr/>
            </p:nvSpPr>
            <p:spPr bwMode="auto">
              <a:xfrm>
                <a:off x="6462" y="1948"/>
                <a:ext cx="321" cy="241"/>
              </a:xfrm>
              <a:custGeom>
                <a:avLst/>
                <a:gdLst>
                  <a:gd name="T0" fmla="*/ 230 w 233"/>
                  <a:gd name="T1" fmla="*/ 90 h 175"/>
                  <a:gd name="T2" fmla="*/ 227 w 233"/>
                  <a:gd name="T3" fmla="*/ 86 h 175"/>
                  <a:gd name="T4" fmla="*/ 216 w 233"/>
                  <a:gd name="T5" fmla="*/ 70 h 175"/>
                  <a:gd name="T6" fmla="*/ 209 w 233"/>
                  <a:gd name="T7" fmla="*/ 63 h 175"/>
                  <a:gd name="T8" fmla="*/ 203 w 233"/>
                  <a:gd name="T9" fmla="*/ 55 h 175"/>
                  <a:gd name="T10" fmla="*/ 191 w 233"/>
                  <a:gd name="T11" fmla="*/ 49 h 175"/>
                  <a:gd name="T12" fmla="*/ 188 w 233"/>
                  <a:gd name="T13" fmla="*/ 36 h 175"/>
                  <a:gd name="T14" fmla="*/ 181 w 233"/>
                  <a:gd name="T15" fmla="*/ 21 h 175"/>
                  <a:gd name="T16" fmla="*/ 173 w 233"/>
                  <a:gd name="T17" fmla="*/ 8 h 175"/>
                  <a:gd name="T18" fmla="*/ 167 w 233"/>
                  <a:gd name="T19" fmla="*/ 7 h 175"/>
                  <a:gd name="T20" fmla="*/ 165 w 233"/>
                  <a:gd name="T21" fmla="*/ 16 h 175"/>
                  <a:gd name="T22" fmla="*/ 164 w 233"/>
                  <a:gd name="T23" fmla="*/ 30 h 175"/>
                  <a:gd name="T24" fmla="*/ 149 w 233"/>
                  <a:gd name="T25" fmla="*/ 36 h 175"/>
                  <a:gd name="T26" fmla="*/ 134 w 233"/>
                  <a:gd name="T27" fmla="*/ 27 h 175"/>
                  <a:gd name="T28" fmla="*/ 132 w 233"/>
                  <a:gd name="T29" fmla="*/ 19 h 175"/>
                  <a:gd name="T30" fmla="*/ 135 w 233"/>
                  <a:gd name="T31" fmla="*/ 12 h 175"/>
                  <a:gd name="T32" fmla="*/ 133 w 233"/>
                  <a:gd name="T33" fmla="*/ 10 h 175"/>
                  <a:gd name="T34" fmla="*/ 126 w 233"/>
                  <a:gd name="T35" fmla="*/ 9 h 175"/>
                  <a:gd name="T36" fmla="*/ 109 w 233"/>
                  <a:gd name="T37" fmla="*/ 3 h 175"/>
                  <a:gd name="T38" fmla="*/ 112 w 233"/>
                  <a:gd name="T39" fmla="*/ 9 h 175"/>
                  <a:gd name="T40" fmla="*/ 102 w 233"/>
                  <a:gd name="T41" fmla="*/ 10 h 175"/>
                  <a:gd name="T42" fmla="*/ 96 w 233"/>
                  <a:gd name="T43" fmla="*/ 19 h 175"/>
                  <a:gd name="T44" fmla="*/ 94 w 233"/>
                  <a:gd name="T45" fmla="*/ 25 h 175"/>
                  <a:gd name="T46" fmla="*/ 85 w 233"/>
                  <a:gd name="T47" fmla="*/ 21 h 175"/>
                  <a:gd name="T48" fmla="*/ 79 w 233"/>
                  <a:gd name="T49" fmla="*/ 20 h 175"/>
                  <a:gd name="T50" fmla="*/ 73 w 233"/>
                  <a:gd name="T51" fmla="*/ 21 h 175"/>
                  <a:gd name="T52" fmla="*/ 70 w 233"/>
                  <a:gd name="T53" fmla="*/ 25 h 175"/>
                  <a:gd name="T54" fmla="*/ 69 w 233"/>
                  <a:gd name="T55" fmla="*/ 28 h 175"/>
                  <a:gd name="T56" fmla="*/ 68 w 233"/>
                  <a:gd name="T57" fmla="*/ 33 h 175"/>
                  <a:gd name="T58" fmla="*/ 63 w 233"/>
                  <a:gd name="T59" fmla="*/ 37 h 175"/>
                  <a:gd name="T60" fmla="*/ 59 w 233"/>
                  <a:gd name="T61" fmla="*/ 38 h 175"/>
                  <a:gd name="T62" fmla="*/ 53 w 233"/>
                  <a:gd name="T63" fmla="*/ 42 h 175"/>
                  <a:gd name="T64" fmla="*/ 42 w 233"/>
                  <a:gd name="T65" fmla="*/ 53 h 175"/>
                  <a:gd name="T66" fmla="*/ 27 w 233"/>
                  <a:gd name="T67" fmla="*/ 58 h 175"/>
                  <a:gd name="T68" fmla="*/ 13 w 233"/>
                  <a:gd name="T69" fmla="*/ 64 h 175"/>
                  <a:gd name="T70" fmla="*/ 7 w 233"/>
                  <a:gd name="T71" fmla="*/ 65 h 175"/>
                  <a:gd name="T72" fmla="*/ 4 w 233"/>
                  <a:gd name="T73" fmla="*/ 79 h 175"/>
                  <a:gd name="T74" fmla="*/ 4 w 233"/>
                  <a:gd name="T75" fmla="*/ 89 h 175"/>
                  <a:gd name="T76" fmla="*/ 1 w 233"/>
                  <a:gd name="T77" fmla="*/ 89 h 175"/>
                  <a:gd name="T78" fmla="*/ 9 w 233"/>
                  <a:gd name="T79" fmla="*/ 106 h 175"/>
                  <a:gd name="T80" fmla="*/ 17 w 233"/>
                  <a:gd name="T81" fmla="*/ 126 h 175"/>
                  <a:gd name="T82" fmla="*/ 13 w 233"/>
                  <a:gd name="T83" fmla="*/ 138 h 175"/>
                  <a:gd name="T84" fmla="*/ 25 w 233"/>
                  <a:gd name="T85" fmla="*/ 147 h 175"/>
                  <a:gd name="T86" fmla="*/ 40 w 233"/>
                  <a:gd name="T87" fmla="*/ 140 h 175"/>
                  <a:gd name="T88" fmla="*/ 63 w 233"/>
                  <a:gd name="T89" fmla="*/ 136 h 175"/>
                  <a:gd name="T90" fmla="*/ 84 w 233"/>
                  <a:gd name="T91" fmla="*/ 129 h 175"/>
                  <a:gd name="T92" fmla="*/ 112 w 233"/>
                  <a:gd name="T93" fmla="*/ 128 h 175"/>
                  <a:gd name="T94" fmla="*/ 122 w 233"/>
                  <a:gd name="T95" fmla="*/ 134 h 175"/>
                  <a:gd name="T96" fmla="*/ 128 w 233"/>
                  <a:gd name="T97" fmla="*/ 140 h 175"/>
                  <a:gd name="T98" fmla="*/ 132 w 233"/>
                  <a:gd name="T99" fmla="*/ 144 h 175"/>
                  <a:gd name="T100" fmla="*/ 143 w 233"/>
                  <a:gd name="T101" fmla="*/ 132 h 175"/>
                  <a:gd name="T102" fmla="*/ 143 w 233"/>
                  <a:gd name="T103" fmla="*/ 139 h 175"/>
                  <a:gd name="T104" fmla="*/ 139 w 233"/>
                  <a:gd name="T105" fmla="*/ 148 h 175"/>
                  <a:gd name="T106" fmla="*/ 147 w 233"/>
                  <a:gd name="T107" fmla="*/ 147 h 175"/>
                  <a:gd name="T108" fmla="*/ 153 w 233"/>
                  <a:gd name="T109" fmla="*/ 158 h 175"/>
                  <a:gd name="T110" fmla="*/ 164 w 233"/>
                  <a:gd name="T111" fmla="*/ 168 h 175"/>
                  <a:gd name="T112" fmla="*/ 180 w 233"/>
                  <a:gd name="T113" fmla="*/ 168 h 175"/>
                  <a:gd name="T114" fmla="*/ 184 w 233"/>
                  <a:gd name="T115" fmla="*/ 169 h 175"/>
                  <a:gd name="T116" fmla="*/ 192 w 233"/>
                  <a:gd name="T117" fmla="*/ 174 h 175"/>
                  <a:gd name="T118" fmla="*/ 212 w 233"/>
                  <a:gd name="T119" fmla="*/ 163 h 175"/>
                  <a:gd name="T120" fmla="*/ 221 w 233"/>
                  <a:gd name="T121" fmla="*/ 136 h 175"/>
                  <a:gd name="T122" fmla="*/ 229 w 233"/>
                  <a:gd name="T123" fmla="*/ 118 h 175"/>
                  <a:gd name="T124" fmla="*/ 232 w 233"/>
                  <a:gd name="T125" fmla="*/ 10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3" h="175">
                    <a:moveTo>
                      <a:pt x="230" y="99"/>
                    </a:moveTo>
                    <a:cubicBezTo>
                      <a:pt x="230" y="97"/>
                      <a:pt x="230" y="96"/>
                      <a:pt x="229" y="94"/>
                    </a:cubicBezTo>
                    <a:cubicBezTo>
                      <a:pt x="229" y="92"/>
                      <a:pt x="230" y="90"/>
                      <a:pt x="230" y="90"/>
                    </a:cubicBezTo>
                    <a:cubicBezTo>
                      <a:pt x="230" y="89"/>
                      <a:pt x="230" y="88"/>
                      <a:pt x="230" y="88"/>
                    </a:cubicBezTo>
                    <a:cubicBezTo>
                      <a:pt x="231" y="87"/>
                      <a:pt x="231" y="84"/>
                      <a:pt x="231" y="84"/>
                    </a:cubicBezTo>
                    <a:cubicBezTo>
                      <a:pt x="231" y="85"/>
                      <a:pt x="229" y="89"/>
                      <a:pt x="227" y="86"/>
                    </a:cubicBezTo>
                    <a:cubicBezTo>
                      <a:pt x="225" y="83"/>
                      <a:pt x="224" y="80"/>
                      <a:pt x="223" y="79"/>
                    </a:cubicBezTo>
                    <a:cubicBezTo>
                      <a:pt x="222" y="79"/>
                      <a:pt x="218" y="77"/>
                      <a:pt x="217" y="75"/>
                    </a:cubicBezTo>
                    <a:cubicBezTo>
                      <a:pt x="216" y="73"/>
                      <a:pt x="217" y="70"/>
                      <a:pt x="216" y="70"/>
                    </a:cubicBezTo>
                    <a:cubicBezTo>
                      <a:pt x="214" y="69"/>
                      <a:pt x="212" y="67"/>
                      <a:pt x="212" y="68"/>
                    </a:cubicBezTo>
                    <a:cubicBezTo>
                      <a:pt x="212" y="68"/>
                      <a:pt x="212" y="69"/>
                      <a:pt x="211" y="69"/>
                    </a:cubicBezTo>
                    <a:cubicBezTo>
                      <a:pt x="210" y="68"/>
                      <a:pt x="210" y="65"/>
                      <a:pt x="209" y="63"/>
                    </a:cubicBezTo>
                    <a:cubicBezTo>
                      <a:pt x="207" y="61"/>
                      <a:pt x="205" y="59"/>
                      <a:pt x="205" y="59"/>
                    </a:cubicBezTo>
                    <a:cubicBezTo>
                      <a:pt x="205" y="58"/>
                      <a:pt x="205" y="57"/>
                      <a:pt x="206" y="57"/>
                    </a:cubicBezTo>
                    <a:cubicBezTo>
                      <a:pt x="206" y="57"/>
                      <a:pt x="204" y="57"/>
                      <a:pt x="203" y="55"/>
                    </a:cubicBezTo>
                    <a:cubicBezTo>
                      <a:pt x="201" y="53"/>
                      <a:pt x="201" y="54"/>
                      <a:pt x="199" y="53"/>
                    </a:cubicBezTo>
                    <a:cubicBezTo>
                      <a:pt x="198" y="52"/>
                      <a:pt x="198" y="52"/>
                      <a:pt x="196" y="52"/>
                    </a:cubicBezTo>
                    <a:cubicBezTo>
                      <a:pt x="195" y="52"/>
                      <a:pt x="191" y="50"/>
                      <a:pt x="191" y="49"/>
                    </a:cubicBezTo>
                    <a:cubicBezTo>
                      <a:pt x="191" y="47"/>
                      <a:pt x="191" y="46"/>
                      <a:pt x="190" y="45"/>
                    </a:cubicBezTo>
                    <a:cubicBezTo>
                      <a:pt x="189" y="43"/>
                      <a:pt x="190" y="43"/>
                      <a:pt x="190" y="41"/>
                    </a:cubicBezTo>
                    <a:cubicBezTo>
                      <a:pt x="189" y="39"/>
                      <a:pt x="190" y="37"/>
                      <a:pt x="188" y="36"/>
                    </a:cubicBezTo>
                    <a:cubicBezTo>
                      <a:pt x="187" y="34"/>
                      <a:pt x="186" y="35"/>
                      <a:pt x="186" y="33"/>
                    </a:cubicBezTo>
                    <a:cubicBezTo>
                      <a:pt x="186" y="31"/>
                      <a:pt x="186" y="27"/>
                      <a:pt x="185" y="26"/>
                    </a:cubicBezTo>
                    <a:cubicBezTo>
                      <a:pt x="184" y="24"/>
                      <a:pt x="181" y="22"/>
                      <a:pt x="181" y="21"/>
                    </a:cubicBezTo>
                    <a:cubicBezTo>
                      <a:pt x="180" y="20"/>
                      <a:pt x="180" y="22"/>
                      <a:pt x="179" y="22"/>
                    </a:cubicBezTo>
                    <a:cubicBezTo>
                      <a:pt x="178" y="22"/>
                      <a:pt x="176" y="19"/>
                      <a:pt x="176" y="16"/>
                    </a:cubicBezTo>
                    <a:cubicBezTo>
                      <a:pt x="176" y="12"/>
                      <a:pt x="174" y="10"/>
                      <a:pt x="173" y="8"/>
                    </a:cubicBezTo>
                    <a:cubicBezTo>
                      <a:pt x="172" y="6"/>
                      <a:pt x="170" y="2"/>
                      <a:pt x="169" y="1"/>
                    </a:cubicBezTo>
                    <a:cubicBezTo>
                      <a:pt x="169" y="0"/>
                      <a:pt x="168" y="1"/>
                      <a:pt x="168" y="2"/>
                    </a:cubicBezTo>
                    <a:cubicBezTo>
                      <a:pt x="168" y="3"/>
                      <a:pt x="168" y="5"/>
                      <a:pt x="167" y="7"/>
                    </a:cubicBezTo>
                    <a:cubicBezTo>
                      <a:pt x="166" y="9"/>
                      <a:pt x="164" y="10"/>
                      <a:pt x="164" y="10"/>
                    </a:cubicBezTo>
                    <a:cubicBezTo>
                      <a:pt x="165" y="11"/>
                      <a:pt x="167" y="11"/>
                      <a:pt x="166" y="12"/>
                    </a:cubicBezTo>
                    <a:cubicBezTo>
                      <a:pt x="165" y="13"/>
                      <a:pt x="165" y="14"/>
                      <a:pt x="165" y="16"/>
                    </a:cubicBezTo>
                    <a:cubicBezTo>
                      <a:pt x="165" y="18"/>
                      <a:pt x="163" y="18"/>
                      <a:pt x="164" y="19"/>
                    </a:cubicBezTo>
                    <a:cubicBezTo>
                      <a:pt x="164" y="20"/>
                      <a:pt x="164" y="22"/>
                      <a:pt x="164" y="22"/>
                    </a:cubicBezTo>
                    <a:cubicBezTo>
                      <a:pt x="164" y="23"/>
                      <a:pt x="164" y="26"/>
                      <a:pt x="164" y="30"/>
                    </a:cubicBezTo>
                    <a:cubicBezTo>
                      <a:pt x="163" y="33"/>
                      <a:pt x="161" y="39"/>
                      <a:pt x="159" y="41"/>
                    </a:cubicBezTo>
                    <a:cubicBezTo>
                      <a:pt x="156" y="42"/>
                      <a:pt x="155" y="42"/>
                      <a:pt x="153" y="40"/>
                    </a:cubicBezTo>
                    <a:cubicBezTo>
                      <a:pt x="151" y="39"/>
                      <a:pt x="150" y="37"/>
                      <a:pt x="149" y="36"/>
                    </a:cubicBezTo>
                    <a:cubicBezTo>
                      <a:pt x="148" y="36"/>
                      <a:pt x="143" y="34"/>
                      <a:pt x="141" y="33"/>
                    </a:cubicBezTo>
                    <a:cubicBezTo>
                      <a:pt x="140" y="31"/>
                      <a:pt x="139" y="30"/>
                      <a:pt x="138" y="30"/>
                    </a:cubicBezTo>
                    <a:cubicBezTo>
                      <a:pt x="137" y="30"/>
                      <a:pt x="135" y="29"/>
                      <a:pt x="134" y="27"/>
                    </a:cubicBezTo>
                    <a:cubicBezTo>
                      <a:pt x="133" y="26"/>
                      <a:pt x="131" y="26"/>
                      <a:pt x="130" y="25"/>
                    </a:cubicBezTo>
                    <a:cubicBezTo>
                      <a:pt x="129" y="25"/>
                      <a:pt x="128" y="24"/>
                      <a:pt x="129" y="23"/>
                    </a:cubicBezTo>
                    <a:cubicBezTo>
                      <a:pt x="129" y="22"/>
                      <a:pt x="131" y="19"/>
                      <a:pt x="132" y="19"/>
                    </a:cubicBezTo>
                    <a:cubicBezTo>
                      <a:pt x="133" y="18"/>
                      <a:pt x="134" y="18"/>
                      <a:pt x="133" y="17"/>
                    </a:cubicBezTo>
                    <a:cubicBezTo>
                      <a:pt x="132" y="17"/>
                      <a:pt x="133" y="15"/>
                      <a:pt x="134" y="15"/>
                    </a:cubicBezTo>
                    <a:cubicBezTo>
                      <a:pt x="135" y="15"/>
                      <a:pt x="134" y="14"/>
                      <a:pt x="135" y="12"/>
                    </a:cubicBezTo>
                    <a:cubicBezTo>
                      <a:pt x="137" y="11"/>
                      <a:pt x="138" y="10"/>
                      <a:pt x="138" y="9"/>
                    </a:cubicBezTo>
                    <a:cubicBezTo>
                      <a:pt x="137" y="8"/>
                      <a:pt x="136" y="7"/>
                      <a:pt x="135" y="8"/>
                    </a:cubicBezTo>
                    <a:cubicBezTo>
                      <a:pt x="134" y="9"/>
                      <a:pt x="134" y="10"/>
                      <a:pt x="133" y="10"/>
                    </a:cubicBezTo>
                    <a:cubicBezTo>
                      <a:pt x="133" y="9"/>
                      <a:pt x="132" y="9"/>
                      <a:pt x="132" y="8"/>
                    </a:cubicBezTo>
                    <a:cubicBezTo>
                      <a:pt x="132" y="7"/>
                      <a:pt x="132" y="6"/>
                      <a:pt x="131" y="8"/>
                    </a:cubicBezTo>
                    <a:cubicBezTo>
                      <a:pt x="129" y="9"/>
                      <a:pt x="128" y="9"/>
                      <a:pt x="126" y="9"/>
                    </a:cubicBezTo>
                    <a:cubicBezTo>
                      <a:pt x="124" y="9"/>
                      <a:pt x="118" y="6"/>
                      <a:pt x="116" y="6"/>
                    </a:cubicBezTo>
                    <a:cubicBezTo>
                      <a:pt x="114" y="5"/>
                      <a:pt x="113" y="5"/>
                      <a:pt x="113" y="4"/>
                    </a:cubicBezTo>
                    <a:cubicBezTo>
                      <a:pt x="112" y="3"/>
                      <a:pt x="109" y="2"/>
                      <a:pt x="109" y="3"/>
                    </a:cubicBezTo>
                    <a:cubicBezTo>
                      <a:pt x="108" y="3"/>
                      <a:pt x="109" y="4"/>
                      <a:pt x="111" y="5"/>
                    </a:cubicBezTo>
                    <a:cubicBezTo>
                      <a:pt x="112" y="5"/>
                      <a:pt x="112" y="4"/>
                      <a:pt x="112" y="6"/>
                    </a:cubicBezTo>
                    <a:cubicBezTo>
                      <a:pt x="112" y="8"/>
                      <a:pt x="114" y="9"/>
                      <a:pt x="112" y="9"/>
                    </a:cubicBezTo>
                    <a:cubicBezTo>
                      <a:pt x="111" y="9"/>
                      <a:pt x="107" y="10"/>
                      <a:pt x="106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3" y="10"/>
                      <a:pt x="102" y="10"/>
                      <a:pt x="102" y="10"/>
                    </a:cubicBezTo>
                    <a:cubicBezTo>
                      <a:pt x="101" y="11"/>
                      <a:pt x="101" y="12"/>
                      <a:pt x="100" y="13"/>
                    </a:cubicBezTo>
                    <a:cubicBezTo>
                      <a:pt x="99" y="14"/>
                      <a:pt x="99" y="16"/>
                      <a:pt x="98" y="16"/>
                    </a:cubicBezTo>
                    <a:cubicBezTo>
                      <a:pt x="98" y="16"/>
                      <a:pt x="97" y="18"/>
                      <a:pt x="96" y="19"/>
                    </a:cubicBezTo>
                    <a:cubicBezTo>
                      <a:pt x="95" y="20"/>
                      <a:pt x="95" y="20"/>
                      <a:pt x="95" y="21"/>
                    </a:cubicBezTo>
                    <a:cubicBezTo>
                      <a:pt x="95" y="22"/>
                      <a:pt x="97" y="24"/>
                      <a:pt x="96" y="25"/>
                    </a:cubicBezTo>
                    <a:cubicBezTo>
                      <a:pt x="96" y="26"/>
                      <a:pt x="96" y="26"/>
                      <a:pt x="94" y="25"/>
                    </a:cubicBezTo>
                    <a:cubicBezTo>
                      <a:pt x="93" y="24"/>
                      <a:pt x="90" y="24"/>
                      <a:pt x="90" y="24"/>
                    </a:cubicBezTo>
                    <a:cubicBezTo>
                      <a:pt x="89" y="25"/>
                      <a:pt x="87" y="29"/>
                      <a:pt x="87" y="27"/>
                    </a:cubicBezTo>
                    <a:cubicBezTo>
                      <a:pt x="87" y="26"/>
                      <a:pt x="86" y="22"/>
                      <a:pt x="85" y="21"/>
                    </a:cubicBezTo>
                    <a:cubicBezTo>
                      <a:pt x="83" y="19"/>
                      <a:pt x="82" y="20"/>
                      <a:pt x="82" y="19"/>
                    </a:cubicBezTo>
                    <a:cubicBezTo>
                      <a:pt x="81" y="18"/>
                      <a:pt x="81" y="17"/>
                      <a:pt x="80" y="18"/>
                    </a:cubicBezTo>
                    <a:cubicBezTo>
                      <a:pt x="80" y="19"/>
                      <a:pt x="80" y="20"/>
                      <a:pt x="79" y="20"/>
                    </a:cubicBezTo>
                    <a:cubicBezTo>
                      <a:pt x="78" y="20"/>
                      <a:pt x="77" y="19"/>
                      <a:pt x="76" y="20"/>
                    </a:cubicBezTo>
                    <a:cubicBezTo>
                      <a:pt x="76" y="21"/>
                      <a:pt x="76" y="23"/>
                      <a:pt x="75" y="23"/>
                    </a:cubicBezTo>
                    <a:cubicBezTo>
                      <a:pt x="74" y="22"/>
                      <a:pt x="74" y="22"/>
                      <a:pt x="73" y="21"/>
                    </a:cubicBezTo>
                    <a:cubicBezTo>
                      <a:pt x="73" y="21"/>
                      <a:pt x="73" y="22"/>
                      <a:pt x="72" y="23"/>
                    </a:cubicBezTo>
                    <a:cubicBezTo>
                      <a:pt x="72" y="23"/>
                      <a:pt x="71" y="22"/>
                      <a:pt x="71" y="23"/>
                    </a:cubicBezTo>
                    <a:cubicBezTo>
                      <a:pt x="70" y="23"/>
                      <a:pt x="70" y="25"/>
                      <a:pt x="70" y="25"/>
                    </a:cubicBezTo>
                    <a:cubicBezTo>
                      <a:pt x="71" y="25"/>
                      <a:pt x="71" y="26"/>
                      <a:pt x="70" y="26"/>
                    </a:cubicBezTo>
                    <a:cubicBezTo>
                      <a:pt x="69" y="26"/>
                      <a:pt x="68" y="26"/>
                      <a:pt x="69" y="27"/>
                    </a:cubicBezTo>
                    <a:cubicBezTo>
                      <a:pt x="70" y="27"/>
                      <a:pt x="70" y="28"/>
                      <a:pt x="69" y="28"/>
                    </a:cubicBezTo>
                    <a:cubicBezTo>
                      <a:pt x="68" y="27"/>
                      <a:pt x="67" y="28"/>
                      <a:pt x="67" y="29"/>
                    </a:cubicBezTo>
                    <a:cubicBezTo>
                      <a:pt x="67" y="30"/>
                      <a:pt x="67" y="32"/>
                      <a:pt x="68" y="32"/>
                    </a:cubicBezTo>
                    <a:cubicBezTo>
                      <a:pt x="69" y="32"/>
                      <a:pt x="69" y="33"/>
                      <a:pt x="68" y="33"/>
                    </a:cubicBezTo>
                    <a:cubicBezTo>
                      <a:pt x="66" y="33"/>
                      <a:pt x="63" y="33"/>
                      <a:pt x="62" y="32"/>
                    </a:cubicBezTo>
                    <a:cubicBezTo>
                      <a:pt x="61" y="32"/>
                      <a:pt x="60" y="34"/>
                      <a:pt x="61" y="35"/>
                    </a:cubicBezTo>
                    <a:cubicBezTo>
                      <a:pt x="62" y="36"/>
                      <a:pt x="63" y="36"/>
                      <a:pt x="63" y="37"/>
                    </a:cubicBezTo>
                    <a:cubicBezTo>
                      <a:pt x="63" y="38"/>
                      <a:pt x="63" y="38"/>
                      <a:pt x="62" y="38"/>
                    </a:cubicBezTo>
                    <a:cubicBezTo>
                      <a:pt x="62" y="37"/>
                      <a:pt x="61" y="38"/>
                      <a:pt x="61" y="39"/>
                    </a:cubicBezTo>
                    <a:cubicBezTo>
                      <a:pt x="61" y="40"/>
                      <a:pt x="60" y="39"/>
                      <a:pt x="59" y="38"/>
                    </a:cubicBezTo>
                    <a:cubicBezTo>
                      <a:pt x="59" y="37"/>
                      <a:pt x="58" y="34"/>
                      <a:pt x="58" y="34"/>
                    </a:cubicBezTo>
                    <a:cubicBezTo>
                      <a:pt x="57" y="34"/>
                      <a:pt x="55" y="36"/>
                      <a:pt x="54" y="38"/>
                    </a:cubicBezTo>
                    <a:cubicBezTo>
                      <a:pt x="54" y="40"/>
                      <a:pt x="53" y="41"/>
                      <a:pt x="53" y="42"/>
                    </a:cubicBezTo>
                    <a:cubicBezTo>
                      <a:pt x="54" y="43"/>
                      <a:pt x="54" y="44"/>
                      <a:pt x="53" y="44"/>
                    </a:cubicBezTo>
                    <a:cubicBezTo>
                      <a:pt x="53" y="45"/>
                      <a:pt x="50" y="48"/>
                      <a:pt x="49" y="49"/>
                    </a:cubicBezTo>
                    <a:cubicBezTo>
                      <a:pt x="48" y="51"/>
                      <a:pt x="44" y="53"/>
                      <a:pt x="42" y="53"/>
                    </a:cubicBezTo>
                    <a:cubicBezTo>
                      <a:pt x="39" y="54"/>
                      <a:pt x="36" y="54"/>
                      <a:pt x="35" y="54"/>
                    </a:cubicBezTo>
                    <a:cubicBezTo>
                      <a:pt x="34" y="55"/>
                      <a:pt x="35" y="55"/>
                      <a:pt x="33" y="56"/>
                    </a:cubicBezTo>
                    <a:cubicBezTo>
                      <a:pt x="32" y="57"/>
                      <a:pt x="28" y="57"/>
                      <a:pt x="27" y="58"/>
                    </a:cubicBezTo>
                    <a:cubicBezTo>
                      <a:pt x="26" y="58"/>
                      <a:pt x="26" y="58"/>
                      <a:pt x="25" y="58"/>
                    </a:cubicBezTo>
                    <a:cubicBezTo>
                      <a:pt x="24" y="58"/>
                      <a:pt x="19" y="60"/>
                      <a:pt x="18" y="61"/>
                    </a:cubicBezTo>
                    <a:cubicBezTo>
                      <a:pt x="16" y="63"/>
                      <a:pt x="14" y="64"/>
                      <a:pt x="13" y="64"/>
                    </a:cubicBezTo>
                    <a:cubicBezTo>
                      <a:pt x="12" y="64"/>
                      <a:pt x="9" y="66"/>
                      <a:pt x="9" y="67"/>
                    </a:cubicBezTo>
                    <a:cubicBezTo>
                      <a:pt x="9" y="68"/>
                      <a:pt x="9" y="70"/>
                      <a:pt x="8" y="69"/>
                    </a:cubicBezTo>
                    <a:cubicBezTo>
                      <a:pt x="7" y="67"/>
                      <a:pt x="9" y="64"/>
                      <a:pt x="7" y="65"/>
                    </a:cubicBezTo>
                    <a:cubicBezTo>
                      <a:pt x="6" y="66"/>
                      <a:pt x="5" y="70"/>
                      <a:pt x="5" y="71"/>
                    </a:cubicBezTo>
                    <a:cubicBezTo>
                      <a:pt x="5" y="72"/>
                      <a:pt x="6" y="72"/>
                      <a:pt x="5" y="73"/>
                    </a:cubicBezTo>
                    <a:cubicBezTo>
                      <a:pt x="4" y="75"/>
                      <a:pt x="4" y="77"/>
                      <a:pt x="4" y="79"/>
                    </a:cubicBezTo>
                    <a:cubicBezTo>
                      <a:pt x="4" y="81"/>
                      <a:pt x="6" y="85"/>
                      <a:pt x="7" y="87"/>
                    </a:cubicBezTo>
                    <a:cubicBezTo>
                      <a:pt x="7" y="89"/>
                      <a:pt x="8" y="94"/>
                      <a:pt x="7" y="93"/>
                    </a:cubicBezTo>
                    <a:cubicBezTo>
                      <a:pt x="6" y="92"/>
                      <a:pt x="4" y="88"/>
                      <a:pt x="4" y="89"/>
                    </a:cubicBezTo>
                    <a:cubicBezTo>
                      <a:pt x="4" y="89"/>
                      <a:pt x="6" y="92"/>
                      <a:pt x="6" y="93"/>
                    </a:cubicBezTo>
                    <a:cubicBezTo>
                      <a:pt x="6" y="93"/>
                      <a:pt x="5" y="94"/>
                      <a:pt x="4" y="93"/>
                    </a:cubicBezTo>
                    <a:cubicBezTo>
                      <a:pt x="3" y="92"/>
                      <a:pt x="0" y="88"/>
                      <a:pt x="1" y="89"/>
                    </a:cubicBezTo>
                    <a:cubicBezTo>
                      <a:pt x="1" y="90"/>
                      <a:pt x="3" y="93"/>
                      <a:pt x="5" y="95"/>
                    </a:cubicBezTo>
                    <a:cubicBezTo>
                      <a:pt x="6" y="96"/>
                      <a:pt x="7" y="99"/>
                      <a:pt x="8" y="101"/>
                    </a:cubicBezTo>
                    <a:cubicBezTo>
                      <a:pt x="8" y="103"/>
                      <a:pt x="8" y="105"/>
                      <a:pt x="9" y="106"/>
                    </a:cubicBezTo>
                    <a:cubicBezTo>
                      <a:pt x="10" y="107"/>
                      <a:pt x="13" y="110"/>
                      <a:pt x="13" y="112"/>
                    </a:cubicBezTo>
                    <a:cubicBezTo>
                      <a:pt x="12" y="114"/>
                      <a:pt x="12" y="117"/>
                      <a:pt x="13" y="119"/>
                    </a:cubicBezTo>
                    <a:cubicBezTo>
                      <a:pt x="14" y="120"/>
                      <a:pt x="17" y="124"/>
                      <a:pt x="17" y="126"/>
                    </a:cubicBezTo>
                    <a:cubicBezTo>
                      <a:pt x="17" y="129"/>
                      <a:pt x="16" y="131"/>
                      <a:pt x="16" y="133"/>
                    </a:cubicBezTo>
                    <a:cubicBezTo>
                      <a:pt x="16" y="134"/>
                      <a:pt x="17" y="136"/>
                      <a:pt x="16" y="136"/>
                    </a:cubicBezTo>
                    <a:cubicBezTo>
                      <a:pt x="16" y="137"/>
                      <a:pt x="14" y="136"/>
                      <a:pt x="13" y="138"/>
                    </a:cubicBezTo>
                    <a:cubicBezTo>
                      <a:pt x="12" y="139"/>
                      <a:pt x="11" y="141"/>
                      <a:pt x="12" y="142"/>
                    </a:cubicBezTo>
                    <a:cubicBezTo>
                      <a:pt x="14" y="142"/>
                      <a:pt x="16" y="144"/>
                      <a:pt x="18" y="145"/>
                    </a:cubicBezTo>
                    <a:cubicBezTo>
                      <a:pt x="19" y="146"/>
                      <a:pt x="22" y="147"/>
                      <a:pt x="25" y="147"/>
                    </a:cubicBezTo>
                    <a:cubicBezTo>
                      <a:pt x="28" y="147"/>
                      <a:pt x="31" y="145"/>
                      <a:pt x="34" y="144"/>
                    </a:cubicBezTo>
                    <a:cubicBezTo>
                      <a:pt x="36" y="143"/>
                      <a:pt x="37" y="143"/>
                      <a:pt x="37" y="143"/>
                    </a:cubicBezTo>
                    <a:cubicBezTo>
                      <a:pt x="38" y="142"/>
                      <a:pt x="39" y="140"/>
                      <a:pt x="40" y="140"/>
                    </a:cubicBezTo>
                    <a:cubicBezTo>
                      <a:pt x="42" y="140"/>
                      <a:pt x="44" y="139"/>
                      <a:pt x="47" y="139"/>
                    </a:cubicBezTo>
                    <a:cubicBezTo>
                      <a:pt x="50" y="139"/>
                      <a:pt x="58" y="141"/>
                      <a:pt x="60" y="140"/>
                    </a:cubicBezTo>
                    <a:cubicBezTo>
                      <a:pt x="62" y="139"/>
                      <a:pt x="62" y="138"/>
                      <a:pt x="63" y="136"/>
                    </a:cubicBezTo>
                    <a:cubicBezTo>
                      <a:pt x="65" y="134"/>
                      <a:pt x="67" y="134"/>
                      <a:pt x="70" y="132"/>
                    </a:cubicBezTo>
                    <a:cubicBezTo>
                      <a:pt x="73" y="131"/>
                      <a:pt x="74" y="130"/>
                      <a:pt x="76" y="130"/>
                    </a:cubicBezTo>
                    <a:cubicBezTo>
                      <a:pt x="77" y="130"/>
                      <a:pt x="81" y="130"/>
                      <a:pt x="84" y="129"/>
                    </a:cubicBezTo>
                    <a:cubicBezTo>
                      <a:pt x="86" y="127"/>
                      <a:pt x="91" y="125"/>
                      <a:pt x="96" y="125"/>
                    </a:cubicBezTo>
                    <a:cubicBezTo>
                      <a:pt x="100" y="125"/>
                      <a:pt x="103" y="124"/>
                      <a:pt x="105" y="124"/>
                    </a:cubicBezTo>
                    <a:cubicBezTo>
                      <a:pt x="106" y="125"/>
                      <a:pt x="110" y="128"/>
                      <a:pt x="112" y="128"/>
                    </a:cubicBezTo>
                    <a:cubicBezTo>
                      <a:pt x="114" y="128"/>
                      <a:pt x="116" y="128"/>
                      <a:pt x="118" y="129"/>
                    </a:cubicBezTo>
                    <a:cubicBezTo>
                      <a:pt x="120" y="130"/>
                      <a:pt x="123" y="129"/>
                      <a:pt x="122" y="131"/>
                    </a:cubicBezTo>
                    <a:cubicBezTo>
                      <a:pt x="121" y="133"/>
                      <a:pt x="121" y="135"/>
                      <a:pt x="122" y="134"/>
                    </a:cubicBezTo>
                    <a:cubicBezTo>
                      <a:pt x="123" y="134"/>
                      <a:pt x="122" y="134"/>
                      <a:pt x="123" y="135"/>
                    </a:cubicBezTo>
                    <a:cubicBezTo>
                      <a:pt x="124" y="136"/>
                      <a:pt x="125" y="136"/>
                      <a:pt x="126" y="137"/>
                    </a:cubicBezTo>
                    <a:cubicBezTo>
                      <a:pt x="126" y="139"/>
                      <a:pt x="128" y="139"/>
                      <a:pt x="128" y="140"/>
                    </a:cubicBezTo>
                    <a:cubicBezTo>
                      <a:pt x="128" y="140"/>
                      <a:pt x="128" y="142"/>
                      <a:pt x="128" y="143"/>
                    </a:cubicBezTo>
                    <a:cubicBezTo>
                      <a:pt x="128" y="144"/>
                      <a:pt x="130" y="146"/>
                      <a:pt x="131" y="147"/>
                    </a:cubicBezTo>
                    <a:cubicBezTo>
                      <a:pt x="132" y="147"/>
                      <a:pt x="130" y="145"/>
                      <a:pt x="132" y="144"/>
                    </a:cubicBezTo>
                    <a:cubicBezTo>
                      <a:pt x="133" y="143"/>
                      <a:pt x="137" y="139"/>
                      <a:pt x="138" y="139"/>
                    </a:cubicBezTo>
                    <a:cubicBezTo>
                      <a:pt x="139" y="138"/>
                      <a:pt x="139" y="137"/>
                      <a:pt x="140" y="136"/>
                    </a:cubicBezTo>
                    <a:cubicBezTo>
                      <a:pt x="141" y="135"/>
                      <a:pt x="143" y="133"/>
                      <a:pt x="143" y="132"/>
                    </a:cubicBezTo>
                    <a:cubicBezTo>
                      <a:pt x="143" y="132"/>
                      <a:pt x="143" y="132"/>
                      <a:pt x="143" y="134"/>
                    </a:cubicBezTo>
                    <a:cubicBezTo>
                      <a:pt x="143" y="136"/>
                      <a:pt x="143" y="135"/>
                      <a:pt x="143" y="137"/>
                    </a:cubicBezTo>
                    <a:cubicBezTo>
                      <a:pt x="143" y="138"/>
                      <a:pt x="144" y="138"/>
                      <a:pt x="143" y="139"/>
                    </a:cubicBezTo>
                    <a:cubicBezTo>
                      <a:pt x="141" y="141"/>
                      <a:pt x="141" y="142"/>
                      <a:pt x="141" y="144"/>
                    </a:cubicBezTo>
                    <a:cubicBezTo>
                      <a:pt x="140" y="145"/>
                      <a:pt x="140" y="146"/>
                      <a:pt x="139" y="147"/>
                    </a:cubicBezTo>
                    <a:cubicBezTo>
                      <a:pt x="137" y="147"/>
                      <a:pt x="138" y="148"/>
                      <a:pt x="139" y="148"/>
                    </a:cubicBezTo>
                    <a:cubicBezTo>
                      <a:pt x="140" y="148"/>
                      <a:pt x="142" y="148"/>
                      <a:pt x="142" y="146"/>
                    </a:cubicBezTo>
                    <a:cubicBezTo>
                      <a:pt x="143" y="144"/>
                      <a:pt x="143" y="141"/>
                      <a:pt x="143" y="142"/>
                    </a:cubicBezTo>
                    <a:cubicBezTo>
                      <a:pt x="144" y="142"/>
                      <a:pt x="147" y="145"/>
                      <a:pt x="147" y="147"/>
                    </a:cubicBezTo>
                    <a:cubicBezTo>
                      <a:pt x="146" y="149"/>
                      <a:pt x="143" y="151"/>
                      <a:pt x="145" y="151"/>
                    </a:cubicBezTo>
                    <a:cubicBezTo>
                      <a:pt x="147" y="151"/>
                      <a:pt x="148" y="150"/>
                      <a:pt x="149" y="151"/>
                    </a:cubicBezTo>
                    <a:cubicBezTo>
                      <a:pt x="151" y="152"/>
                      <a:pt x="154" y="156"/>
                      <a:pt x="153" y="158"/>
                    </a:cubicBezTo>
                    <a:cubicBezTo>
                      <a:pt x="153" y="160"/>
                      <a:pt x="152" y="161"/>
                      <a:pt x="154" y="163"/>
                    </a:cubicBezTo>
                    <a:cubicBezTo>
                      <a:pt x="155" y="164"/>
                      <a:pt x="155" y="164"/>
                      <a:pt x="158" y="166"/>
                    </a:cubicBezTo>
                    <a:cubicBezTo>
                      <a:pt x="161" y="167"/>
                      <a:pt x="162" y="167"/>
                      <a:pt x="164" y="168"/>
                    </a:cubicBezTo>
                    <a:cubicBezTo>
                      <a:pt x="165" y="169"/>
                      <a:pt x="164" y="168"/>
                      <a:pt x="167" y="169"/>
                    </a:cubicBezTo>
                    <a:cubicBezTo>
                      <a:pt x="170" y="170"/>
                      <a:pt x="173" y="173"/>
                      <a:pt x="175" y="172"/>
                    </a:cubicBezTo>
                    <a:cubicBezTo>
                      <a:pt x="177" y="172"/>
                      <a:pt x="179" y="170"/>
                      <a:pt x="180" y="168"/>
                    </a:cubicBezTo>
                    <a:cubicBezTo>
                      <a:pt x="181" y="166"/>
                      <a:pt x="183" y="165"/>
                      <a:pt x="184" y="166"/>
                    </a:cubicBezTo>
                    <a:cubicBezTo>
                      <a:pt x="184" y="167"/>
                      <a:pt x="182" y="168"/>
                      <a:pt x="183" y="169"/>
                    </a:cubicBezTo>
                    <a:cubicBezTo>
                      <a:pt x="183" y="170"/>
                      <a:pt x="184" y="170"/>
                      <a:pt x="184" y="169"/>
                    </a:cubicBezTo>
                    <a:cubicBezTo>
                      <a:pt x="184" y="169"/>
                      <a:pt x="184" y="167"/>
                      <a:pt x="185" y="168"/>
                    </a:cubicBezTo>
                    <a:cubicBezTo>
                      <a:pt x="186" y="169"/>
                      <a:pt x="188" y="171"/>
                      <a:pt x="190" y="172"/>
                    </a:cubicBezTo>
                    <a:cubicBezTo>
                      <a:pt x="192" y="174"/>
                      <a:pt x="192" y="175"/>
                      <a:pt x="192" y="174"/>
                    </a:cubicBezTo>
                    <a:cubicBezTo>
                      <a:pt x="192" y="172"/>
                      <a:pt x="194" y="172"/>
                      <a:pt x="196" y="170"/>
                    </a:cubicBezTo>
                    <a:cubicBezTo>
                      <a:pt x="197" y="168"/>
                      <a:pt x="198" y="166"/>
                      <a:pt x="202" y="166"/>
                    </a:cubicBezTo>
                    <a:cubicBezTo>
                      <a:pt x="205" y="166"/>
                      <a:pt x="211" y="165"/>
                      <a:pt x="212" y="163"/>
                    </a:cubicBezTo>
                    <a:cubicBezTo>
                      <a:pt x="212" y="162"/>
                      <a:pt x="212" y="159"/>
                      <a:pt x="212" y="157"/>
                    </a:cubicBezTo>
                    <a:cubicBezTo>
                      <a:pt x="213" y="156"/>
                      <a:pt x="215" y="149"/>
                      <a:pt x="216" y="146"/>
                    </a:cubicBezTo>
                    <a:cubicBezTo>
                      <a:pt x="217" y="144"/>
                      <a:pt x="218" y="139"/>
                      <a:pt x="221" y="136"/>
                    </a:cubicBezTo>
                    <a:cubicBezTo>
                      <a:pt x="224" y="133"/>
                      <a:pt x="226" y="131"/>
                      <a:pt x="226" y="130"/>
                    </a:cubicBezTo>
                    <a:cubicBezTo>
                      <a:pt x="226" y="128"/>
                      <a:pt x="227" y="126"/>
                      <a:pt x="228" y="125"/>
                    </a:cubicBezTo>
                    <a:cubicBezTo>
                      <a:pt x="229" y="123"/>
                      <a:pt x="229" y="120"/>
                      <a:pt x="229" y="118"/>
                    </a:cubicBezTo>
                    <a:cubicBezTo>
                      <a:pt x="230" y="116"/>
                      <a:pt x="231" y="114"/>
                      <a:pt x="231" y="112"/>
                    </a:cubicBezTo>
                    <a:cubicBezTo>
                      <a:pt x="231" y="111"/>
                      <a:pt x="230" y="111"/>
                      <a:pt x="231" y="110"/>
                    </a:cubicBezTo>
                    <a:cubicBezTo>
                      <a:pt x="232" y="109"/>
                      <a:pt x="233" y="106"/>
                      <a:pt x="232" y="104"/>
                    </a:cubicBezTo>
                    <a:cubicBezTo>
                      <a:pt x="231" y="102"/>
                      <a:pt x="230" y="101"/>
                      <a:pt x="230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283"/>
              <p:cNvSpPr/>
              <p:nvPr/>
            </p:nvSpPr>
            <p:spPr bwMode="auto">
              <a:xfrm>
                <a:off x="5549" y="1339"/>
                <a:ext cx="60" cy="95"/>
              </a:xfrm>
              <a:custGeom>
                <a:avLst/>
                <a:gdLst>
                  <a:gd name="T0" fmla="*/ 3 w 44"/>
                  <a:gd name="T1" fmla="*/ 16 h 69"/>
                  <a:gd name="T2" fmla="*/ 4 w 44"/>
                  <a:gd name="T3" fmla="*/ 16 h 69"/>
                  <a:gd name="T4" fmla="*/ 4 w 44"/>
                  <a:gd name="T5" fmla="*/ 18 h 69"/>
                  <a:gd name="T6" fmla="*/ 0 w 44"/>
                  <a:gd name="T7" fmla="*/ 21 h 69"/>
                  <a:gd name="T8" fmla="*/ 2 w 44"/>
                  <a:gd name="T9" fmla="*/ 22 h 69"/>
                  <a:gd name="T10" fmla="*/ 1 w 44"/>
                  <a:gd name="T11" fmla="*/ 27 h 69"/>
                  <a:gd name="T12" fmla="*/ 5 w 44"/>
                  <a:gd name="T13" fmla="*/ 26 h 69"/>
                  <a:gd name="T14" fmla="*/ 4 w 44"/>
                  <a:gd name="T15" fmla="*/ 22 h 69"/>
                  <a:gd name="T16" fmla="*/ 7 w 44"/>
                  <a:gd name="T17" fmla="*/ 22 h 69"/>
                  <a:gd name="T18" fmla="*/ 7 w 44"/>
                  <a:gd name="T19" fmla="*/ 22 h 69"/>
                  <a:gd name="T20" fmla="*/ 7 w 44"/>
                  <a:gd name="T21" fmla="*/ 28 h 69"/>
                  <a:gd name="T22" fmla="*/ 8 w 44"/>
                  <a:gd name="T23" fmla="*/ 31 h 69"/>
                  <a:gd name="T24" fmla="*/ 14 w 44"/>
                  <a:gd name="T25" fmla="*/ 29 h 69"/>
                  <a:gd name="T26" fmla="*/ 15 w 44"/>
                  <a:gd name="T27" fmla="*/ 34 h 69"/>
                  <a:gd name="T28" fmla="*/ 18 w 44"/>
                  <a:gd name="T29" fmla="*/ 37 h 69"/>
                  <a:gd name="T30" fmla="*/ 17 w 44"/>
                  <a:gd name="T31" fmla="*/ 43 h 69"/>
                  <a:gd name="T32" fmla="*/ 10 w 44"/>
                  <a:gd name="T33" fmla="*/ 44 h 69"/>
                  <a:gd name="T34" fmla="*/ 11 w 44"/>
                  <a:gd name="T35" fmla="*/ 47 h 69"/>
                  <a:gd name="T36" fmla="*/ 10 w 44"/>
                  <a:gd name="T37" fmla="*/ 49 h 69"/>
                  <a:gd name="T38" fmla="*/ 5 w 44"/>
                  <a:gd name="T39" fmla="*/ 54 h 69"/>
                  <a:gd name="T40" fmla="*/ 9 w 44"/>
                  <a:gd name="T41" fmla="*/ 54 h 69"/>
                  <a:gd name="T42" fmla="*/ 13 w 44"/>
                  <a:gd name="T43" fmla="*/ 56 h 69"/>
                  <a:gd name="T44" fmla="*/ 20 w 44"/>
                  <a:gd name="T45" fmla="*/ 55 h 69"/>
                  <a:gd name="T46" fmla="*/ 16 w 44"/>
                  <a:gd name="T47" fmla="*/ 59 h 69"/>
                  <a:gd name="T48" fmla="*/ 10 w 44"/>
                  <a:gd name="T49" fmla="*/ 59 h 69"/>
                  <a:gd name="T50" fmla="*/ 8 w 44"/>
                  <a:gd name="T51" fmla="*/ 62 h 69"/>
                  <a:gd name="T52" fmla="*/ 3 w 44"/>
                  <a:gd name="T53" fmla="*/ 67 h 69"/>
                  <a:gd name="T54" fmla="*/ 5 w 44"/>
                  <a:gd name="T55" fmla="*/ 67 h 69"/>
                  <a:gd name="T56" fmla="*/ 12 w 44"/>
                  <a:gd name="T57" fmla="*/ 65 h 69"/>
                  <a:gd name="T58" fmla="*/ 17 w 44"/>
                  <a:gd name="T59" fmla="*/ 62 h 69"/>
                  <a:gd name="T60" fmla="*/ 25 w 44"/>
                  <a:gd name="T61" fmla="*/ 62 h 69"/>
                  <a:gd name="T62" fmla="*/ 34 w 44"/>
                  <a:gd name="T63" fmla="*/ 62 h 69"/>
                  <a:gd name="T64" fmla="*/ 41 w 44"/>
                  <a:gd name="T65" fmla="*/ 58 h 69"/>
                  <a:gd name="T66" fmla="*/ 41 w 44"/>
                  <a:gd name="T67" fmla="*/ 53 h 69"/>
                  <a:gd name="T68" fmla="*/ 40 w 44"/>
                  <a:gd name="T69" fmla="*/ 46 h 69"/>
                  <a:gd name="T70" fmla="*/ 35 w 44"/>
                  <a:gd name="T71" fmla="*/ 45 h 69"/>
                  <a:gd name="T72" fmla="*/ 31 w 44"/>
                  <a:gd name="T73" fmla="*/ 40 h 69"/>
                  <a:gd name="T74" fmla="*/ 32 w 44"/>
                  <a:gd name="T75" fmla="*/ 36 h 69"/>
                  <a:gd name="T76" fmla="*/ 23 w 44"/>
                  <a:gd name="T77" fmla="*/ 24 h 69"/>
                  <a:gd name="T78" fmla="*/ 14 w 44"/>
                  <a:gd name="T79" fmla="*/ 22 h 69"/>
                  <a:gd name="T80" fmla="*/ 18 w 44"/>
                  <a:gd name="T81" fmla="*/ 19 h 69"/>
                  <a:gd name="T82" fmla="*/ 21 w 44"/>
                  <a:gd name="T83" fmla="*/ 15 h 69"/>
                  <a:gd name="T84" fmla="*/ 21 w 44"/>
                  <a:gd name="T85" fmla="*/ 7 h 69"/>
                  <a:gd name="T86" fmla="*/ 10 w 44"/>
                  <a:gd name="T87" fmla="*/ 9 h 69"/>
                  <a:gd name="T88" fmla="*/ 12 w 44"/>
                  <a:gd name="T89" fmla="*/ 7 h 69"/>
                  <a:gd name="T90" fmla="*/ 15 w 44"/>
                  <a:gd name="T91" fmla="*/ 3 h 69"/>
                  <a:gd name="T92" fmla="*/ 12 w 44"/>
                  <a:gd name="T93" fmla="*/ 0 h 69"/>
                  <a:gd name="T94" fmla="*/ 5 w 44"/>
                  <a:gd name="T95" fmla="*/ 1 h 69"/>
                  <a:gd name="T96" fmla="*/ 5 w 44"/>
                  <a:gd name="T97" fmla="*/ 4 h 69"/>
                  <a:gd name="T98" fmla="*/ 1 w 44"/>
                  <a:gd name="T99" fmla="*/ 8 h 69"/>
                  <a:gd name="T100" fmla="*/ 2 w 44"/>
                  <a:gd name="T101" fmla="*/ 1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4" h="69">
                    <a:moveTo>
                      <a:pt x="2" y="15"/>
                    </a:moveTo>
                    <a:cubicBezTo>
                      <a:pt x="2" y="15"/>
                      <a:pt x="2" y="16"/>
                      <a:pt x="3" y="16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5" y="15"/>
                      <a:pt x="5" y="16"/>
                      <a:pt x="4" y="16"/>
                    </a:cubicBezTo>
                    <a:cubicBezTo>
                      <a:pt x="4" y="16"/>
                      <a:pt x="4" y="17"/>
                      <a:pt x="4" y="18"/>
                    </a:cubicBezTo>
                    <a:cubicBezTo>
                      <a:pt x="5" y="18"/>
                      <a:pt x="5" y="18"/>
                      <a:pt x="4" y="18"/>
                    </a:cubicBezTo>
                    <a:cubicBezTo>
                      <a:pt x="3" y="18"/>
                      <a:pt x="3" y="20"/>
                      <a:pt x="2" y="20"/>
                    </a:cubicBezTo>
                    <a:cubicBezTo>
                      <a:pt x="2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2"/>
                      <a:pt x="2" y="21"/>
                      <a:pt x="2" y="22"/>
                    </a:cubicBezTo>
                    <a:cubicBezTo>
                      <a:pt x="2" y="23"/>
                      <a:pt x="3" y="24"/>
                      <a:pt x="2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2" y="26"/>
                      <a:pt x="3" y="25"/>
                      <a:pt x="4" y="25"/>
                    </a:cubicBezTo>
                    <a:cubicBezTo>
                      <a:pt x="4" y="25"/>
                      <a:pt x="5" y="27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5" y="23"/>
                      <a:pt x="4" y="22"/>
                      <a:pt x="4" y="22"/>
                    </a:cubicBezTo>
                    <a:cubicBezTo>
                      <a:pt x="3" y="21"/>
                      <a:pt x="5" y="22"/>
                      <a:pt x="5" y="22"/>
                    </a:cubicBezTo>
                    <a:cubicBezTo>
                      <a:pt x="6" y="22"/>
                      <a:pt x="6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3"/>
                      <a:pt x="7" y="24"/>
                    </a:cubicBezTo>
                    <a:cubicBezTo>
                      <a:pt x="7" y="26"/>
                      <a:pt x="8" y="27"/>
                      <a:pt x="7" y="28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6" y="31"/>
                      <a:pt x="7" y="31"/>
                      <a:pt x="8" y="31"/>
                    </a:cubicBezTo>
                    <a:cubicBezTo>
                      <a:pt x="9" y="31"/>
                      <a:pt x="9" y="31"/>
                      <a:pt x="10" y="31"/>
                    </a:cubicBezTo>
                    <a:cubicBezTo>
                      <a:pt x="12" y="31"/>
                      <a:pt x="12" y="29"/>
                      <a:pt x="14" y="29"/>
                    </a:cubicBezTo>
                    <a:cubicBezTo>
                      <a:pt x="16" y="30"/>
                      <a:pt x="17" y="29"/>
                      <a:pt x="16" y="30"/>
                    </a:cubicBezTo>
                    <a:cubicBezTo>
                      <a:pt x="15" y="31"/>
                      <a:pt x="14" y="32"/>
                      <a:pt x="15" y="34"/>
                    </a:cubicBezTo>
                    <a:cubicBezTo>
                      <a:pt x="15" y="35"/>
                      <a:pt x="16" y="37"/>
                      <a:pt x="16" y="37"/>
                    </a:cubicBezTo>
                    <a:cubicBezTo>
                      <a:pt x="16" y="36"/>
                      <a:pt x="18" y="37"/>
                      <a:pt x="18" y="37"/>
                    </a:cubicBezTo>
                    <a:cubicBezTo>
                      <a:pt x="18" y="37"/>
                      <a:pt x="17" y="39"/>
                      <a:pt x="17" y="40"/>
                    </a:cubicBezTo>
                    <a:cubicBezTo>
                      <a:pt x="17" y="42"/>
                      <a:pt x="19" y="42"/>
                      <a:pt x="17" y="43"/>
                    </a:cubicBezTo>
                    <a:cubicBezTo>
                      <a:pt x="16" y="43"/>
                      <a:pt x="14" y="44"/>
                      <a:pt x="12" y="44"/>
                    </a:cubicBezTo>
                    <a:cubicBezTo>
                      <a:pt x="11" y="44"/>
                      <a:pt x="10" y="43"/>
                      <a:pt x="10" y="44"/>
                    </a:cubicBezTo>
                    <a:cubicBezTo>
                      <a:pt x="9" y="45"/>
                      <a:pt x="8" y="45"/>
                      <a:pt x="8" y="45"/>
                    </a:cubicBezTo>
                    <a:cubicBezTo>
                      <a:pt x="9" y="46"/>
                      <a:pt x="11" y="46"/>
                      <a:pt x="11" y="47"/>
                    </a:cubicBezTo>
                    <a:cubicBezTo>
                      <a:pt x="12" y="47"/>
                      <a:pt x="10" y="47"/>
                      <a:pt x="9" y="48"/>
                    </a:cubicBezTo>
                    <a:cubicBezTo>
                      <a:pt x="9" y="48"/>
                      <a:pt x="9" y="48"/>
                      <a:pt x="10" y="49"/>
                    </a:cubicBezTo>
                    <a:cubicBezTo>
                      <a:pt x="11" y="49"/>
                      <a:pt x="10" y="50"/>
                      <a:pt x="8" y="51"/>
                    </a:cubicBezTo>
                    <a:cubicBezTo>
                      <a:pt x="7" y="52"/>
                      <a:pt x="6" y="53"/>
                      <a:pt x="5" y="54"/>
                    </a:cubicBezTo>
                    <a:cubicBezTo>
                      <a:pt x="4" y="55"/>
                      <a:pt x="5" y="56"/>
                      <a:pt x="7" y="56"/>
                    </a:cubicBezTo>
                    <a:cubicBezTo>
                      <a:pt x="8" y="56"/>
                      <a:pt x="9" y="55"/>
                      <a:pt x="9" y="54"/>
                    </a:cubicBezTo>
                    <a:cubicBezTo>
                      <a:pt x="10" y="54"/>
                      <a:pt x="9" y="55"/>
                      <a:pt x="10" y="55"/>
                    </a:cubicBezTo>
                    <a:cubicBezTo>
                      <a:pt x="11" y="56"/>
                      <a:pt x="11" y="56"/>
                      <a:pt x="13" y="56"/>
                    </a:cubicBezTo>
                    <a:cubicBezTo>
                      <a:pt x="15" y="57"/>
                      <a:pt x="15" y="57"/>
                      <a:pt x="16" y="57"/>
                    </a:cubicBezTo>
                    <a:cubicBezTo>
                      <a:pt x="18" y="56"/>
                      <a:pt x="20" y="54"/>
                      <a:pt x="20" y="55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59"/>
                      <a:pt x="17" y="59"/>
                      <a:pt x="16" y="59"/>
                    </a:cubicBezTo>
                    <a:cubicBezTo>
                      <a:pt x="14" y="59"/>
                      <a:pt x="14" y="58"/>
                      <a:pt x="13" y="59"/>
                    </a:cubicBezTo>
                    <a:cubicBezTo>
                      <a:pt x="12" y="59"/>
                      <a:pt x="11" y="60"/>
                      <a:pt x="10" y="59"/>
                    </a:cubicBezTo>
                    <a:cubicBezTo>
                      <a:pt x="8" y="59"/>
                      <a:pt x="9" y="57"/>
                      <a:pt x="8" y="58"/>
                    </a:cubicBezTo>
                    <a:cubicBezTo>
                      <a:pt x="8" y="59"/>
                      <a:pt x="9" y="61"/>
                      <a:pt x="8" y="62"/>
                    </a:cubicBezTo>
                    <a:cubicBezTo>
                      <a:pt x="6" y="63"/>
                      <a:pt x="5" y="66"/>
                      <a:pt x="4" y="66"/>
                    </a:cubicBezTo>
                    <a:cubicBezTo>
                      <a:pt x="2" y="66"/>
                      <a:pt x="1" y="67"/>
                      <a:pt x="3" y="67"/>
                    </a:cubicBezTo>
                    <a:cubicBezTo>
                      <a:pt x="4" y="67"/>
                      <a:pt x="5" y="67"/>
                      <a:pt x="5" y="67"/>
                    </a:cubicBezTo>
                    <a:cubicBezTo>
                      <a:pt x="4" y="68"/>
                      <a:pt x="4" y="69"/>
                      <a:pt x="5" y="67"/>
                    </a:cubicBezTo>
                    <a:cubicBezTo>
                      <a:pt x="6" y="66"/>
                      <a:pt x="8" y="65"/>
                      <a:pt x="9" y="65"/>
                    </a:cubicBezTo>
                    <a:cubicBezTo>
                      <a:pt x="10" y="65"/>
                      <a:pt x="11" y="65"/>
                      <a:pt x="12" y="65"/>
                    </a:cubicBezTo>
                    <a:cubicBezTo>
                      <a:pt x="12" y="65"/>
                      <a:pt x="13" y="66"/>
                      <a:pt x="14" y="65"/>
                    </a:cubicBezTo>
                    <a:cubicBezTo>
                      <a:pt x="15" y="63"/>
                      <a:pt x="15" y="62"/>
                      <a:pt x="17" y="62"/>
                    </a:cubicBezTo>
                    <a:cubicBezTo>
                      <a:pt x="19" y="62"/>
                      <a:pt x="20" y="64"/>
                      <a:pt x="21" y="63"/>
                    </a:cubicBezTo>
                    <a:cubicBezTo>
                      <a:pt x="22" y="62"/>
                      <a:pt x="23" y="62"/>
                      <a:pt x="25" y="62"/>
                    </a:cubicBezTo>
                    <a:cubicBezTo>
                      <a:pt x="26" y="62"/>
                      <a:pt x="26" y="63"/>
                      <a:pt x="27" y="63"/>
                    </a:cubicBezTo>
                    <a:cubicBezTo>
                      <a:pt x="29" y="62"/>
                      <a:pt x="32" y="62"/>
                      <a:pt x="34" y="62"/>
                    </a:cubicBezTo>
                    <a:cubicBezTo>
                      <a:pt x="37" y="62"/>
                      <a:pt x="39" y="61"/>
                      <a:pt x="41" y="60"/>
                    </a:cubicBezTo>
                    <a:cubicBezTo>
                      <a:pt x="42" y="58"/>
                      <a:pt x="43" y="58"/>
                      <a:pt x="41" y="58"/>
                    </a:cubicBezTo>
                    <a:cubicBezTo>
                      <a:pt x="40" y="58"/>
                      <a:pt x="36" y="58"/>
                      <a:pt x="37" y="57"/>
                    </a:cubicBezTo>
                    <a:cubicBezTo>
                      <a:pt x="38" y="56"/>
                      <a:pt x="40" y="54"/>
                      <a:pt x="41" y="53"/>
                    </a:cubicBezTo>
                    <a:cubicBezTo>
                      <a:pt x="43" y="52"/>
                      <a:pt x="44" y="50"/>
                      <a:pt x="44" y="48"/>
                    </a:cubicBezTo>
                    <a:cubicBezTo>
                      <a:pt x="43" y="47"/>
                      <a:pt x="41" y="45"/>
                      <a:pt x="40" y="46"/>
                    </a:cubicBezTo>
                    <a:cubicBezTo>
                      <a:pt x="39" y="46"/>
                      <a:pt x="37" y="47"/>
                      <a:pt x="36" y="46"/>
                    </a:cubicBezTo>
                    <a:cubicBezTo>
                      <a:pt x="34" y="46"/>
                      <a:pt x="35" y="46"/>
                      <a:pt x="35" y="45"/>
                    </a:cubicBezTo>
                    <a:cubicBezTo>
                      <a:pt x="36" y="44"/>
                      <a:pt x="36" y="42"/>
                      <a:pt x="34" y="41"/>
                    </a:cubicBezTo>
                    <a:cubicBezTo>
                      <a:pt x="33" y="40"/>
                      <a:pt x="32" y="40"/>
                      <a:pt x="31" y="40"/>
                    </a:cubicBezTo>
                    <a:cubicBezTo>
                      <a:pt x="30" y="39"/>
                      <a:pt x="32" y="39"/>
                      <a:pt x="33" y="39"/>
                    </a:cubicBezTo>
                    <a:cubicBezTo>
                      <a:pt x="34" y="39"/>
                      <a:pt x="34" y="37"/>
                      <a:pt x="32" y="36"/>
                    </a:cubicBezTo>
                    <a:cubicBezTo>
                      <a:pt x="31" y="34"/>
                      <a:pt x="29" y="34"/>
                      <a:pt x="27" y="32"/>
                    </a:cubicBezTo>
                    <a:cubicBezTo>
                      <a:pt x="26" y="31"/>
                      <a:pt x="25" y="26"/>
                      <a:pt x="23" y="24"/>
                    </a:cubicBezTo>
                    <a:cubicBezTo>
                      <a:pt x="21" y="22"/>
                      <a:pt x="20" y="21"/>
                      <a:pt x="19" y="21"/>
                    </a:cubicBezTo>
                    <a:cubicBezTo>
                      <a:pt x="18" y="21"/>
                      <a:pt x="17" y="23"/>
                      <a:pt x="14" y="22"/>
                    </a:cubicBezTo>
                    <a:cubicBezTo>
                      <a:pt x="12" y="21"/>
                      <a:pt x="13" y="21"/>
                      <a:pt x="15" y="21"/>
                    </a:cubicBezTo>
                    <a:cubicBezTo>
                      <a:pt x="16" y="21"/>
                      <a:pt x="20" y="19"/>
                      <a:pt x="18" y="19"/>
                    </a:cubicBezTo>
                    <a:cubicBezTo>
                      <a:pt x="17" y="19"/>
                      <a:pt x="14" y="19"/>
                      <a:pt x="16" y="18"/>
                    </a:cubicBezTo>
                    <a:cubicBezTo>
                      <a:pt x="19" y="17"/>
                      <a:pt x="19" y="19"/>
                      <a:pt x="21" y="15"/>
                    </a:cubicBezTo>
                    <a:cubicBezTo>
                      <a:pt x="22" y="11"/>
                      <a:pt x="24" y="10"/>
                      <a:pt x="24" y="9"/>
                    </a:cubicBezTo>
                    <a:cubicBezTo>
                      <a:pt x="23" y="8"/>
                      <a:pt x="22" y="7"/>
                      <a:pt x="21" y="7"/>
                    </a:cubicBezTo>
                    <a:cubicBezTo>
                      <a:pt x="19" y="7"/>
                      <a:pt x="14" y="7"/>
                      <a:pt x="14" y="8"/>
                    </a:cubicBezTo>
                    <a:cubicBezTo>
                      <a:pt x="13" y="8"/>
                      <a:pt x="11" y="9"/>
                      <a:pt x="10" y="9"/>
                    </a:cubicBezTo>
                    <a:cubicBezTo>
                      <a:pt x="10" y="9"/>
                      <a:pt x="9" y="9"/>
                      <a:pt x="10" y="8"/>
                    </a:cubicBezTo>
                    <a:cubicBezTo>
                      <a:pt x="12" y="7"/>
                      <a:pt x="13" y="8"/>
                      <a:pt x="12" y="7"/>
                    </a:cubicBezTo>
                    <a:cubicBezTo>
                      <a:pt x="10" y="6"/>
                      <a:pt x="8" y="7"/>
                      <a:pt x="10" y="6"/>
                    </a:cubicBezTo>
                    <a:cubicBezTo>
                      <a:pt x="11" y="5"/>
                      <a:pt x="13" y="4"/>
                      <a:pt x="15" y="3"/>
                    </a:cubicBezTo>
                    <a:cubicBezTo>
                      <a:pt x="16" y="2"/>
                      <a:pt x="18" y="1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1"/>
                      <a:pt x="11" y="1"/>
                      <a:pt x="9" y="1"/>
                    </a:cubicBezTo>
                    <a:cubicBezTo>
                      <a:pt x="7" y="1"/>
                      <a:pt x="5" y="0"/>
                      <a:pt x="5" y="1"/>
                    </a:cubicBezTo>
                    <a:cubicBezTo>
                      <a:pt x="5" y="2"/>
                      <a:pt x="6" y="3"/>
                      <a:pt x="4" y="3"/>
                    </a:cubicBezTo>
                    <a:cubicBezTo>
                      <a:pt x="3" y="3"/>
                      <a:pt x="4" y="3"/>
                      <a:pt x="5" y="4"/>
                    </a:cubicBezTo>
                    <a:cubicBezTo>
                      <a:pt x="5" y="4"/>
                      <a:pt x="5" y="6"/>
                      <a:pt x="3" y="6"/>
                    </a:cubicBezTo>
                    <a:cubicBezTo>
                      <a:pt x="2" y="6"/>
                      <a:pt x="1" y="7"/>
                      <a:pt x="1" y="8"/>
                    </a:cubicBezTo>
                    <a:cubicBezTo>
                      <a:pt x="2" y="9"/>
                      <a:pt x="3" y="9"/>
                      <a:pt x="3" y="11"/>
                    </a:cubicBezTo>
                    <a:cubicBezTo>
                      <a:pt x="3" y="12"/>
                      <a:pt x="2" y="14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284"/>
              <p:cNvSpPr/>
              <p:nvPr/>
            </p:nvSpPr>
            <p:spPr bwMode="auto">
              <a:xfrm>
                <a:off x="5405" y="1241"/>
                <a:ext cx="85" cy="41"/>
              </a:xfrm>
              <a:custGeom>
                <a:avLst/>
                <a:gdLst>
                  <a:gd name="T0" fmla="*/ 56 w 62"/>
                  <a:gd name="T1" fmla="*/ 19 h 30"/>
                  <a:gd name="T2" fmla="*/ 60 w 62"/>
                  <a:gd name="T3" fmla="*/ 15 h 30"/>
                  <a:gd name="T4" fmla="*/ 61 w 62"/>
                  <a:gd name="T5" fmla="*/ 13 h 30"/>
                  <a:gd name="T6" fmla="*/ 61 w 62"/>
                  <a:gd name="T7" fmla="*/ 10 h 30"/>
                  <a:gd name="T8" fmla="*/ 57 w 62"/>
                  <a:gd name="T9" fmla="*/ 9 h 30"/>
                  <a:gd name="T10" fmla="*/ 55 w 62"/>
                  <a:gd name="T11" fmla="*/ 7 h 30"/>
                  <a:gd name="T12" fmla="*/ 53 w 62"/>
                  <a:gd name="T13" fmla="*/ 4 h 30"/>
                  <a:gd name="T14" fmla="*/ 50 w 62"/>
                  <a:gd name="T15" fmla="*/ 3 h 30"/>
                  <a:gd name="T16" fmla="*/ 45 w 62"/>
                  <a:gd name="T17" fmla="*/ 1 h 30"/>
                  <a:gd name="T18" fmla="*/ 43 w 62"/>
                  <a:gd name="T19" fmla="*/ 4 h 30"/>
                  <a:gd name="T20" fmla="*/ 39 w 62"/>
                  <a:gd name="T21" fmla="*/ 6 h 30"/>
                  <a:gd name="T22" fmla="*/ 37 w 62"/>
                  <a:gd name="T23" fmla="*/ 9 h 30"/>
                  <a:gd name="T24" fmla="*/ 30 w 62"/>
                  <a:gd name="T25" fmla="*/ 6 h 30"/>
                  <a:gd name="T26" fmla="*/ 26 w 62"/>
                  <a:gd name="T27" fmla="*/ 6 h 30"/>
                  <a:gd name="T28" fmla="*/ 25 w 62"/>
                  <a:gd name="T29" fmla="*/ 7 h 30"/>
                  <a:gd name="T30" fmla="*/ 23 w 62"/>
                  <a:gd name="T31" fmla="*/ 9 h 30"/>
                  <a:gd name="T32" fmla="*/ 18 w 62"/>
                  <a:gd name="T33" fmla="*/ 11 h 30"/>
                  <a:gd name="T34" fmla="*/ 18 w 62"/>
                  <a:gd name="T35" fmla="*/ 7 h 30"/>
                  <a:gd name="T36" fmla="*/ 9 w 62"/>
                  <a:gd name="T37" fmla="*/ 2 h 30"/>
                  <a:gd name="T38" fmla="*/ 10 w 62"/>
                  <a:gd name="T39" fmla="*/ 4 h 30"/>
                  <a:gd name="T40" fmla="*/ 12 w 62"/>
                  <a:gd name="T41" fmla="*/ 6 h 30"/>
                  <a:gd name="T42" fmla="*/ 9 w 62"/>
                  <a:gd name="T43" fmla="*/ 6 h 30"/>
                  <a:gd name="T44" fmla="*/ 5 w 62"/>
                  <a:gd name="T45" fmla="*/ 5 h 30"/>
                  <a:gd name="T46" fmla="*/ 4 w 62"/>
                  <a:gd name="T47" fmla="*/ 6 h 30"/>
                  <a:gd name="T48" fmla="*/ 5 w 62"/>
                  <a:gd name="T49" fmla="*/ 8 h 30"/>
                  <a:gd name="T50" fmla="*/ 1 w 62"/>
                  <a:gd name="T51" fmla="*/ 9 h 30"/>
                  <a:gd name="T52" fmla="*/ 7 w 62"/>
                  <a:gd name="T53" fmla="*/ 10 h 30"/>
                  <a:gd name="T54" fmla="*/ 14 w 62"/>
                  <a:gd name="T55" fmla="*/ 11 h 30"/>
                  <a:gd name="T56" fmla="*/ 13 w 62"/>
                  <a:gd name="T57" fmla="*/ 14 h 30"/>
                  <a:gd name="T58" fmla="*/ 7 w 62"/>
                  <a:gd name="T59" fmla="*/ 15 h 30"/>
                  <a:gd name="T60" fmla="*/ 13 w 62"/>
                  <a:gd name="T61" fmla="*/ 18 h 30"/>
                  <a:gd name="T62" fmla="*/ 17 w 62"/>
                  <a:gd name="T63" fmla="*/ 19 h 30"/>
                  <a:gd name="T64" fmla="*/ 17 w 62"/>
                  <a:gd name="T65" fmla="*/ 21 h 30"/>
                  <a:gd name="T66" fmla="*/ 11 w 62"/>
                  <a:gd name="T67" fmla="*/ 25 h 30"/>
                  <a:gd name="T68" fmla="*/ 20 w 62"/>
                  <a:gd name="T69" fmla="*/ 25 h 30"/>
                  <a:gd name="T70" fmla="*/ 24 w 62"/>
                  <a:gd name="T71" fmla="*/ 27 h 30"/>
                  <a:gd name="T72" fmla="*/ 37 w 62"/>
                  <a:gd name="T73" fmla="*/ 27 h 30"/>
                  <a:gd name="T74" fmla="*/ 51 w 62"/>
                  <a:gd name="T75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2" h="30">
                    <a:moveTo>
                      <a:pt x="51" y="21"/>
                    </a:moveTo>
                    <a:cubicBezTo>
                      <a:pt x="54" y="21"/>
                      <a:pt x="56" y="20"/>
                      <a:pt x="56" y="19"/>
                    </a:cubicBezTo>
                    <a:cubicBezTo>
                      <a:pt x="57" y="18"/>
                      <a:pt x="58" y="17"/>
                      <a:pt x="59" y="17"/>
                    </a:cubicBezTo>
                    <a:cubicBezTo>
                      <a:pt x="60" y="17"/>
                      <a:pt x="60" y="16"/>
                      <a:pt x="60" y="15"/>
                    </a:cubicBezTo>
                    <a:cubicBezTo>
                      <a:pt x="59" y="14"/>
                      <a:pt x="60" y="14"/>
                      <a:pt x="61" y="14"/>
                    </a:cubicBezTo>
                    <a:cubicBezTo>
                      <a:pt x="62" y="14"/>
                      <a:pt x="62" y="14"/>
                      <a:pt x="61" y="13"/>
                    </a:cubicBezTo>
                    <a:cubicBezTo>
                      <a:pt x="60" y="13"/>
                      <a:pt x="60" y="12"/>
                      <a:pt x="60" y="12"/>
                    </a:cubicBezTo>
                    <a:cubicBezTo>
                      <a:pt x="60" y="11"/>
                      <a:pt x="62" y="11"/>
                      <a:pt x="61" y="10"/>
                    </a:cubicBezTo>
                    <a:cubicBezTo>
                      <a:pt x="59" y="10"/>
                      <a:pt x="58" y="9"/>
                      <a:pt x="57" y="9"/>
                    </a:cubicBezTo>
                    <a:cubicBezTo>
                      <a:pt x="57" y="10"/>
                      <a:pt x="56" y="9"/>
                      <a:pt x="57" y="9"/>
                    </a:cubicBezTo>
                    <a:cubicBezTo>
                      <a:pt x="57" y="8"/>
                      <a:pt x="57" y="8"/>
                      <a:pt x="56" y="8"/>
                    </a:cubicBezTo>
                    <a:cubicBezTo>
                      <a:pt x="54" y="8"/>
                      <a:pt x="54" y="8"/>
                      <a:pt x="55" y="7"/>
                    </a:cubicBezTo>
                    <a:cubicBezTo>
                      <a:pt x="56" y="6"/>
                      <a:pt x="56" y="6"/>
                      <a:pt x="55" y="5"/>
                    </a:cubicBezTo>
                    <a:cubicBezTo>
                      <a:pt x="54" y="4"/>
                      <a:pt x="52" y="5"/>
                      <a:pt x="53" y="4"/>
                    </a:cubicBezTo>
                    <a:cubicBezTo>
                      <a:pt x="54" y="3"/>
                      <a:pt x="56" y="2"/>
                      <a:pt x="55" y="2"/>
                    </a:cubicBezTo>
                    <a:cubicBezTo>
                      <a:pt x="54" y="3"/>
                      <a:pt x="51" y="4"/>
                      <a:pt x="50" y="3"/>
                    </a:cubicBezTo>
                    <a:cubicBezTo>
                      <a:pt x="49" y="3"/>
                      <a:pt x="49" y="1"/>
                      <a:pt x="47" y="1"/>
                    </a:cubicBezTo>
                    <a:cubicBezTo>
                      <a:pt x="46" y="0"/>
                      <a:pt x="44" y="0"/>
                      <a:pt x="45" y="1"/>
                    </a:cubicBezTo>
                    <a:cubicBezTo>
                      <a:pt x="45" y="2"/>
                      <a:pt x="46" y="3"/>
                      <a:pt x="45" y="4"/>
                    </a:cubicBezTo>
                    <a:cubicBezTo>
                      <a:pt x="45" y="4"/>
                      <a:pt x="44" y="5"/>
                      <a:pt x="43" y="4"/>
                    </a:cubicBezTo>
                    <a:cubicBezTo>
                      <a:pt x="43" y="4"/>
                      <a:pt x="42" y="4"/>
                      <a:pt x="42" y="4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9" y="5"/>
                      <a:pt x="37" y="4"/>
                      <a:pt x="36" y="4"/>
                    </a:cubicBezTo>
                    <a:cubicBezTo>
                      <a:pt x="36" y="5"/>
                      <a:pt x="38" y="10"/>
                      <a:pt x="37" y="9"/>
                    </a:cubicBezTo>
                    <a:cubicBezTo>
                      <a:pt x="37" y="8"/>
                      <a:pt x="32" y="3"/>
                      <a:pt x="31" y="4"/>
                    </a:cubicBezTo>
                    <a:cubicBezTo>
                      <a:pt x="29" y="5"/>
                      <a:pt x="30" y="5"/>
                      <a:pt x="30" y="6"/>
                    </a:cubicBezTo>
                    <a:cubicBezTo>
                      <a:pt x="29" y="7"/>
                      <a:pt x="30" y="8"/>
                      <a:pt x="29" y="8"/>
                    </a:cubicBezTo>
                    <a:cubicBezTo>
                      <a:pt x="28" y="8"/>
                      <a:pt x="27" y="7"/>
                      <a:pt x="26" y="6"/>
                    </a:cubicBezTo>
                    <a:cubicBezTo>
                      <a:pt x="25" y="5"/>
                      <a:pt x="25" y="5"/>
                      <a:pt x="24" y="5"/>
                    </a:cubicBezTo>
                    <a:cubicBezTo>
                      <a:pt x="24" y="5"/>
                      <a:pt x="24" y="6"/>
                      <a:pt x="25" y="7"/>
                    </a:cubicBezTo>
                    <a:cubicBezTo>
                      <a:pt x="25" y="7"/>
                      <a:pt x="26" y="9"/>
                      <a:pt x="25" y="9"/>
                    </a:cubicBezTo>
                    <a:cubicBezTo>
                      <a:pt x="24" y="10"/>
                      <a:pt x="24" y="10"/>
                      <a:pt x="23" y="9"/>
                    </a:cubicBezTo>
                    <a:cubicBezTo>
                      <a:pt x="22" y="9"/>
                      <a:pt x="21" y="10"/>
                      <a:pt x="20" y="12"/>
                    </a:cubicBezTo>
                    <a:cubicBezTo>
                      <a:pt x="19" y="13"/>
                      <a:pt x="20" y="12"/>
                      <a:pt x="18" y="11"/>
                    </a:cubicBezTo>
                    <a:cubicBezTo>
                      <a:pt x="17" y="9"/>
                      <a:pt x="15" y="8"/>
                      <a:pt x="16" y="8"/>
                    </a:cubicBezTo>
                    <a:cubicBezTo>
                      <a:pt x="17" y="8"/>
                      <a:pt x="19" y="8"/>
                      <a:pt x="18" y="7"/>
                    </a:cubicBezTo>
                    <a:cubicBezTo>
                      <a:pt x="17" y="6"/>
                      <a:pt x="13" y="1"/>
                      <a:pt x="11" y="1"/>
                    </a:cubicBezTo>
                    <a:cubicBezTo>
                      <a:pt x="10" y="1"/>
                      <a:pt x="8" y="0"/>
                      <a:pt x="9" y="2"/>
                    </a:cubicBezTo>
                    <a:cubicBezTo>
                      <a:pt x="10" y="3"/>
                      <a:pt x="10" y="2"/>
                      <a:pt x="11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9" y="4"/>
                      <a:pt x="10" y="4"/>
                      <a:pt x="11" y="4"/>
                    </a:cubicBezTo>
                    <a:cubicBezTo>
                      <a:pt x="12" y="4"/>
                      <a:pt x="12" y="5"/>
                      <a:pt x="12" y="6"/>
                    </a:cubicBezTo>
                    <a:cubicBezTo>
                      <a:pt x="11" y="7"/>
                      <a:pt x="12" y="9"/>
                      <a:pt x="11" y="7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8" y="5"/>
                      <a:pt x="8" y="4"/>
                      <a:pt x="7" y="4"/>
                    </a:cubicBezTo>
                    <a:cubicBezTo>
                      <a:pt x="6" y="4"/>
                      <a:pt x="4" y="4"/>
                      <a:pt x="5" y="5"/>
                    </a:cubicBezTo>
                    <a:cubicBezTo>
                      <a:pt x="6" y="6"/>
                      <a:pt x="7" y="5"/>
                      <a:pt x="6" y="6"/>
                    </a:cubicBezTo>
                    <a:cubicBezTo>
                      <a:pt x="5" y="6"/>
                      <a:pt x="3" y="6"/>
                      <a:pt x="4" y="6"/>
                    </a:cubicBezTo>
                    <a:cubicBezTo>
                      <a:pt x="5" y="7"/>
                      <a:pt x="7" y="7"/>
                      <a:pt x="6" y="7"/>
                    </a:cubicBezTo>
                    <a:cubicBezTo>
                      <a:pt x="5" y="7"/>
                      <a:pt x="7" y="9"/>
                      <a:pt x="5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2" y="8"/>
                      <a:pt x="3" y="10"/>
                      <a:pt x="1" y="9"/>
                    </a:cubicBezTo>
                    <a:cubicBezTo>
                      <a:pt x="0" y="9"/>
                      <a:pt x="2" y="10"/>
                      <a:pt x="3" y="11"/>
                    </a:cubicBezTo>
                    <a:cubicBezTo>
                      <a:pt x="5" y="11"/>
                      <a:pt x="5" y="11"/>
                      <a:pt x="7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2" y="10"/>
                      <a:pt x="13" y="10"/>
                      <a:pt x="14" y="11"/>
                    </a:cubicBezTo>
                    <a:cubicBezTo>
                      <a:pt x="14" y="11"/>
                      <a:pt x="16" y="11"/>
                      <a:pt x="14" y="12"/>
                    </a:cubicBezTo>
                    <a:cubicBezTo>
                      <a:pt x="12" y="12"/>
                      <a:pt x="12" y="13"/>
                      <a:pt x="13" y="14"/>
                    </a:cubicBezTo>
                    <a:cubicBezTo>
                      <a:pt x="15" y="15"/>
                      <a:pt x="15" y="14"/>
                      <a:pt x="12" y="15"/>
                    </a:cubicBezTo>
                    <a:cubicBezTo>
                      <a:pt x="10" y="15"/>
                      <a:pt x="10" y="15"/>
                      <a:pt x="7" y="15"/>
                    </a:cubicBezTo>
                    <a:cubicBezTo>
                      <a:pt x="5" y="15"/>
                      <a:pt x="2" y="16"/>
                      <a:pt x="5" y="17"/>
                    </a:cubicBezTo>
                    <a:cubicBezTo>
                      <a:pt x="7" y="17"/>
                      <a:pt x="13" y="17"/>
                      <a:pt x="13" y="18"/>
                    </a:cubicBezTo>
                    <a:cubicBezTo>
                      <a:pt x="13" y="19"/>
                      <a:pt x="13" y="20"/>
                      <a:pt x="14" y="19"/>
                    </a:cubicBezTo>
                    <a:cubicBezTo>
                      <a:pt x="15" y="19"/>
                      <a:pt x="18" y="18"/>
                      <a:pt x="17" y="19"/>
                    </a:cubicBezTo>
                    <a:cubicBezTo>
                      <a:pt x="16" y="19"/>
                      <a:pt x="14" y="20"/>
                      <a:pt x="15" y="20"/>
                    </a:cubicBezTo>
                    <a:cubicBezTo>
                      <a:pt x="17" y="20"/>
                      <a:pt x="19" y="20"/>
                      <a:pt x="17" y="21"/>
                    </a:cubicBezTo>
                    <a:cubicBezTo>
                      <a:pt x="16" y="22"/>
                      <a:pt x="15" y="23"/>
                      <a:pt x="14" y="23"/>
                    </a:cubicBezTo>
                    <a:cubicBezTo>
                      <a:pt x="13" y="24"/>
                      <a:pt x="11" y="24"/>
                      <a:pt x="11" y="25"/>
                    </a:cubicBezTo>
                    <a:cubicBezTo>
                      <a:pt x="11" y="25"/>
                      <a:pt x="11" y="26"/>
                      <a:pt x="14" y="26"/>
                    </a:cubicBezTo>
                    <a:cubicBezTo>
                      <a:pt x="16" y="26"/>
                      <a:pt x="18" y="25"/>
                      <a:pt x="20" y="25"/>
                    </a:cubicBezTo>
                    <a:cubicBezTo>
                      <a:pt x="22" y="26"/>
                      <a:pt x="24" y="26"/>
                      <a:pt x="24" y="26"/>
                    </a:cubicBezTo>
                    <a:cubicBezTo>
                      <a:pt x="23" y="26"/>
                      <a:pt x="23" y="27"/>
                      <a:pt x="24" y="27"/>
                    </a:cubicBezTo>
                    <a:cubicBezTo>
                      <a:pt x="25" y="28"/>
                      <a:pt x="31" y="30"/>
                      <a:pt x="34" y="29"/>
                    </a:cubicBezTo>
                    <a:cubicBezTo>
                      <a:pt x="36" y="29"/>
                      <a:pt x="37" y="28"/>
                      <a:pt x="37" y="27"/>
                    </a:cubicBezTo>
                    <a:cubicBezTo>
                      <a:pt x="38" y="27"/>
                      <a:pt x="43" y="28"/>
                      <a:pt x="45" y="26"/>
                    </a:cubicBezTo>
                    <a:cubicBezTo>
                      <a:pt x="47" y="24"/>
                      <a:pt x="49" y="22"/>
                      <a:pt x="51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285"/>
              <p:cNvSpPr/>
              <p:nvPr/>
            </p:nvSpPr>
            <p:spPr bwMode="auto">
              <a:xfrm>
                <a:off x="5678" y="1034"/>
                <a:ext cx="86" cy="62"/>
              </a:xfrm>
              <a:custGeom>
                <a:avLst/>
                <a:gdLst>
                  <a:gd name="T0" fmla="*/ 8 w 62"/>
                  <a:gd name="T1" fmla="*/ 11 h 45"/>
                  <a:gd name="T2" fmla="*/ 10 w 62"/>
                  <a:gd name="T3" fmla="*/ 15 h 45"/>
                  <a:gd name="T4" fmla="*/ 3 w 62"/>
                  <a:gd name="T5" fmla="*/ 15 h 45"/>
                  <a:gd name="T6" fmla="*/ 9 w 62"/>
                  <a:gd name="T7" fmla="*/ 19 h 45"/>
                  <a:gd name="T8" fmla="*/ 10 w 62"/>
                  <a:gd name="T9" fmla="*/ 23 h 45"/>
                  <a:gd name="T10" fmla="*/ 22 w 62"/>
                  <a:gd name="T11" fmla="*/ 21 h 45"/>
                  <a:gd name="T12" fmla="*/ 24 w 62"/>
                  <a:gd name="T13" fmla="*/ 18 h 45"/>
                  <a:gd name="T14" fmla="*/ 27 w 62"/>
                  <a:gd name="T15" fmla="*/ 18 h 45"/>
                  <a:gd name="T16" fmla="*/ 32 w 62"/>
                  <a:gd name="T17" fmla="*/ 19 h 45"/>
                  <a:gd name="T18" fmla="*/ 33 w 62"/>
                  <a:gd name="T19" fmla="*/ 22 h 45"/>
                  <a:gd name="T20" fmla="*/ 29 w 62"/>
                  <a:gd name="T21" fmla="*/ 23 h 45"/>
                  <a:gd name="T22" fmla="*/ 17 w 62"/>
                  <a:gd name="T23" fmla="*/ 27 h 45"/>
                  <a:gd name="T24" fmla="*/ 26 w 62"/>
                  <a:gd name="T25" fmla="*/ 28 h 45"/>
                  <a:gd name="T26" fmla="*/ 33 w 62"/>
                  <a:gd name="T27" fmla="*/ 29 h 45"/>
                  <a:gd name="T28" fmla="*/ 24 w 62"/>
                  <a:gd name="T29" fmla="*/ 31 h 45"/>
                  <a:gd name="T30" fmla="*/ 27 w 62"/>
                  <a:gd name="T31" fmla="*/ 33 h 45"/>
                  <a:gd name="T32" fmla="*/ 19 w 62"/>
                  <a:gd name="T33" fmla="*/ 34 h 45"/>
                  <a:gd name="T34" fmla="*/ 31 w 62"/>
                  <a:gd name="T35" fmla="*/ 38 h 45"/>
                  <a:gd name="T36" fmla="*/ 30 w 62"/>
                  <a:gd name="T37" fmla="*/ 41 h 45"/>
                  <a:gd name="T38" fmla="*/ 36 w 62"/>
                  <a:gd name="T39" fmla="*/ 39 h 45"/>
                  <a:gd name="T40" fmla="*/ 43 w 62"/>
                  <a:gd name="T41" fmla="*/ 28 h 45"/>
                  <a:gd name="T42" fmla="*/ 46 w 62"/>
                  <a:gd name="T43" fmla="*/ 22 h 45"/>
                  <a:gd name="T44" fmla="*/ 57 w 62"/>
                  <a:gd name="T45" fmla="*/ 18 h 45"/>
                  <a:gd name="T46" fmla="*/ 55 w 62"/>
                  <a:gd name="T47" fmla="*/ 15 h 45"/>
                  <a:gd name="T48" fmla="*/ 53 w 62"/>
                  <a:gd name="T49" fmla="*/ 13 h 45"/>
                  <a:gd name="T50" fmla="*/ 45 w 62"/>
                  <a:gd name="T51" fmla="*/ 8 h 45"/>
                  <a:gd name="T52" fmla="*/ 40 w 62"/>
                  <a:gd name="T53" fmla="*/ 8 h 45"/>
                  <a:gd name="T54" fmla="*/ 38 w 62"/>
                  <a:gd name="T55" fmla="*/ 3 h 45"/>
                  <a:gd name="T56" fmla="*/ 34 w 62"/>
                  <a:gd name="T57" fmla="*/ 3 h 45"/>
                  <a:gd name="T58" fmla="*/ 31 w 62"/>
                  <a:gd name="T59" fmla="*/ 3 h 45"/>
                  <a:gd name="T60" fmla="*/ 30 w 62"/>
                  <a:gd name="T61" fmla="*/ 7 h 45"/>
                  <a:gd name="T62" fmla="*/ 30 w 62"/>
                  <a:gd name="T63" fmla="*/ 13 h 45"/>
                  <a:gd name="T64" fmla="*/ 23 w 62"/>
                  <a:gd name="T65" fmla="*/ 5 h 45"/>
                  <a:gd name="T66" fmla="*/ 21 w 62"/>
                  <a:gd name="T67" fmla="*/ 9 h 45"/>
                  <a:gd name="T68" fmla="*/ 15 w 62"/>
                  <a:gd name="T69" fmla="*/ 6 h 45"/>
                  <a:gd name="T70" fmla="*/ 19 w 62"/>
                  <a:gd name="T71" fmla="*/ 3 h 45"/>
                  <a:gd name="T72" fmla="*/ 10 w 62"/>
                  <a:gd name="T73" fmla="*/ 4 h 45"/>
                  <a:gd name="T74" fmla="*/ 6 w 62"/>
                  <a:gd name="T75" fmla="*/ 4 h 45"/>
                  <a:gd name="T76" fmla="*/ 2 w 62"/>
                  <a:gd name="T77" fmla="*/ 5 h 45"/>
                  <a:gd name="T78" fmla="*/ 2 w 62"/>
                  <a:gd name="T79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" h="45">
                    <a:moveTo>
                      <a:pt x="5" y="12"/>
                    </a:moveTo>
                    <a:cubicBezTo>
                      <a:pt x="6" y="12"/>
                      <a:pt x="7" y="10"/>
                      <a:pt x="8" y="11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1" y="15"/>
                      <a:pt x="10" y="15"/>
                      <a:pt x="8" y="15"/>
                    </a:cubicBezTo>
                    <a:cubicBezTo>
                      <a:pt x="5" y="15"/>
                      <a:pt x="1" y="14"/>
                      <a:pt x="3" y="15"/>
                    </a:cubicBezTo>
                    <a:cubicBezTo>
                      <a:pt x="5" y="16"/>
                      <a:pt x="5" y="17"/>
                      <a:pt x="6" y="18"/>
                    </a:cubicBezTo>
                    <a:cubicBezTo>
                      <a:pt x="7" y="19"/>
                      <a:pt x="8" y="19"/>
                      <a:pt x="9" y="19"/>
                    </a:cubicBezTo>
                    <a:cubicBezTo>
                      <a:pt x="11" y="19"/>
                      <a:pt x="14" y="21"/>
                      <a:pt x="12" y="21"/>
                    </a:cubicBezTo>
                    <a:cubicBezTo>
                      <a:pt x="11" y="21"/>
                      <a:pt x="8" y="22"/>
                      <a:pt x="10" y="23"/>
                    </a:cubicBezTo>
                    <a:cubicBezTo>
                      <a:pt x="13" y="24"/>
                      <a:pt x="15" y="25"/>
                      <a:pt x="17" y="24"/>
                    </a:cubicBezTo>
                    <a:cubicBezTo>
                      <a:pt x="18" y="24"/>
                      <a:pt x="22" y="22"/>
                      <a:pt x="22" y="21"/>
                    </a:cubicBezTo>
                    <a:cubicBezTo>
                      <a:pt x="21" y="20"/>
                      <a:pt x="20" y="18"/>
                      <a:pt x="21" y="18"/>
                    </a:cubicBezTo>
                    <a:cubicBezTo>
                      <a:pt x="22" y="18"/>
                      <a:pt x="24" y="19"/>
                      <a:pt x="24" y="18"/>
                    </a:cubicBezTo>
                    <a:cubicBezTo>
                      <a:pt x="25" y="18"/>
                      <a:pt x="25" y="16"/>
                      <a:pt x="26" y="16"/>
                    </a:cubicBezTo>
                    <a:cubicBezTo>
                      <a:pt x="26" y="16"/>
                      <a:pt x="27" y="17"/>
                      <a:pt x="27" y="18"/>
                    </a:cubicBezTo>
                    <a:cubicBezTo>
                      <a:pt x="26" y="19"/>
                      <a:pt x="24" y="20"/>
                      <a:pt x="26" y="21"/>
                    </a:cubicBezTo>
                    <a:cubicBezTo>
                      <a:pt x="27" y="21"/>
                      <a:pt x="31" y="20"/>
                      <a:pt x="32" y="19"/>
                    </a:cubicBezTo>
                    <a:cubicBezTo>
                      <a:pt x="32" y="18"/>
                      <a:pt x="34" y="17"/>
                      <a:pt x="34" y="18"/>
                    </a:cubicBezTo>
                    <a:cubicBezTo>
                      <a:pt x="34" y="19"/>
                      <a:pt x="32" y="22"/>
                      <a:pt x="33" y="22"/>
                    </a:cubicBezTo>
                    <a:cubicBezTo>
                      <a:pt x="35" y="22"/>
                      <a:pt x="38" y="22"/>
                      <a:pt x="36" y="22"/>
                    </a:cubicBezTo>
                    <a:cubicBezTo>
                      <a:pt x="34" y="22"/>
                      <a:pt x="30" y="22"/>
                      <a:pt x="29" y="23"/>
                    </a:cubicBezTo>
                    <a:cubicBezTo>
                      <a:pt x="28" y="23"/>
                      <a:pt x="26" y="25"/>
                      <a:pt x="24" y="25"/>
                    </a:cubicBezTo>
                    <a:cubicBezTo>
                      <a:pt x="22" y="25"/>
                      <a:pt x="18" y="25"/>
                      <a:pt x="17" y="27"/>
                    </a:cubicBezTo>
                    <a:cubicBezTo>
                      <a:pt x="17" y="29"/>
                      <a:pt x="16" y="30"/>
                      <a:pt x="18" y="29"/>
                    </a:cubicBezTo>
                    <a:cubicBezTo>
                      <a:pt x="20" y="29"/>
                      <a:pt x="23" y="29"/>
                      <a:pt x="26" y="28"/>
                    </a:cubicBezTo>
                    <a:cubicBezTo>
                      <a:pt x="30" y="28"/>
                      <a:pt x="33" y="28"/>
                      <a:pt x="34" y="28"/>
                    </a:cubicBezTo>
                    <a:cubicBezTo>
                      <a:pt x="35" y="28"/>
                      <a:pt x="35" y="28"/>
                      <a:pt x="33" y="29"/>
                    </a:cubicBezTo>
                    <a:cubicBezTo>
                      <a:pt x="31" y="29"/>
                      <a:pt x="29" y="30"/>
                      <a:pt x="27" y="30"/>
                    </a:cubicBezTo>
                    <a:cubicBezTo>
                      <a:pt x="25" y="30"/>
                      <a:pt x="23" y="30"/>
                      <a:pt x="24" y="31"/>
                    </a:cubicBezTo>
                    <a:cubicBezTo>
                      <a:pt x="25" y="32"/>
                      <a:pt x="29" y="32"/>
                      <a:pt x="30" y="32"/>
                    </a:cubicBezTo>
                    <a:cubicBezTo>
                      <a:pt x="31" y="33"/>
                      <a:pt x="30" y="33"/>
                      <a:pt x="27" y="33"/>
                    </a:cubicBezTo>
                    <a:cubicBezTo>
                      <a:pt x="24" y="33"/>
                      <a:pt x="21" y="32"/>
                      <a:pt x="20" y="32"/>
                    </a:cubicBezTo>
                    <a:cubicBezTo>
                      <a:pt x="19" y="32"/>
                      <a:pt x="18" y="33"/>
                      <a:pt x="19" y="34"/>
                    </a:cubicBezTo>
                    <a:cubicBezTo>
                      <a:pt x="21" y="35"/>
                      <a:pt x="21" y="38"/>
                      <a:pt x="24" y="38"/>
                    </a:cubicBezTo>
                    <a:cubicBezTo>
                      <a:pt x="27" y="38"/>
                      <a:pt x="30" y="37"/>
                      <a:pt x="31" y="38"/>
                    </a:cubicBezTo>
                    <a:cubicBezTo>
                      <a:pt x="31" y="39"/>
                      <a:pt x="29" y="39"/>
                      <a:pt x="28" y="39"/>
                    </a:cubicBezTo>
                    <a:cubicBezTo>
                      <a:pt x="27" y="39"/>
                      <a:pt x="29" y="40"/>
                      <a:pt x="30" y="41"/>
                    </a:cubicBezTo>
                    <a:cubicBezTo>
                      <a:pt x="31" y="41"/>
                      <a:pt x="33" y="45"/>
                      <a:pt x="34" y="43"/>
                    </a:cubicBezTo>
                    <a:cubicBezTo>
                      <a:pt x="36" y="41"/>
                      <a:pt x="35" y="41"/>
                      <a:pt x="36" y="39"/>
                    </a:cubicBezTo>
                    <a:cubicBezTo>
                      <a:pt x="37" y="37"/>
                      <a:pt x="39" y="33"/>
                      <a:pt x="40" y="33"/>
                    </a:cubicBezTo>
                    <a:cubicBezTo>
                      <a:pt x="41" y="32"/>
                      <a:pt x="43" y="30"/>
                      <a:pt x="43" y="28"/>
                    </a:cubicBezTo>
                    <a:cubicBezTo>
                      <a:pt x="43" y="25"/>
                      <a:pt x="45" y="27"/>
                      <a:pt x="46" y="26"/>
                    </a:cubicBezTo>
                    <a:cubicBezTo>
                      <a:pt x="46" y="25"/>
                      <a:pt x="45" y="24"/>
                      <a:pt x="46" y="22"/>
                    </a:cubicBezTo>
                    <a:cubicBezTo>
                      <a:pt x="48" y="21"/>
                      <a:pt x="49" y="20"/>
                      <a:pt x="51" y="19"/>
                    </a:cubicBezTo>
                    <a:cubicBezTo>
                      <a:pt x="53" y="18"/>
                      <a:pt x="55" y="18"/>
                      <a:pt x="57" y="18"/>
                    </a:cubicBezTo>
                    <a:cubicBezTo>
                      <a:pt x="60" y="18"/>
                      <a:pt x="62" y="17"/>
                      <a:pt x="60" y="16"/>
                    </a:cubicBezTo>
                    <a:cubicBezTo>
                      <a:pt x="59" y="15"/>
                      <a:pt x="56" y="16"/>
                      <a:pt x="55" y="15"/>
                    </a:cubicBezTo>
                    <a:cubicBezTo>
                      <a:pt x="55" y="14"/>
                      <a:pt x="56" y="13"/>
                      <a:pt x="56" y="13"/>
                    </a:cubicBezTo>
                    <a:cubicBezTo>
                      <a:pt x="55" y="13"/>
                      <a:pt x="54" y="14"/>
                      <a:pt x="53" y="13"/>
                    </a:cubicBezTo>
                    <a:cubicBezTo>
                      <a:pt x="51" y="13"/>
                      <a:pt x="49" y="12"/>
                      <a:pt x="47" y="12"/>
                    </a:cubicBezTo>
                    <a:cubicBezTo>
                      <a:pt x="45" y="12"/>
                      <a:pt x="46" y="10"/>
                      <a:pt x="45" y="8"/>
                    </a:cubicBezTo>
                    <a:cubicBezTo>
                      <a:pt x="44" y="7"/>
                      <a:pt x="44" y="6"/>
                      <a:pt x="43" y="6"/>
                    </a:cubicBezTo>
                    <a:cubicBezTo>
                      <a:pt x="42" y="7"/>
                      <a:pt x="41" y="9"/>
                      <a:pt x="40" y="8"/>
                    </a:cubicBezTo>
                    <a:cubicBezTo>
                      <a:pt x="40" y="7"/>
                      <a:pt x="40" y="6"/>
                      <a:pt x="40" y="6"/>
                    </a:cubicBezTo>
                    <a:cubicBezTo>
                      <a:pt x="40" y="5"/>
                      <a:pt x="40" y="4"/>
                      <a:pt x="38" y="3"/>
                    </a:cubicBezTo>
                    <a:cubicBezTo>
                      <a:pt x="36" y="2"/>
                      <a:pt x="36" y="1"/>
                      <a:pt x="35" y="2"/>
                    </a:cubicBezTo>
                    <a:cubicBezTo>
                      <a:pt x="35" y="3"/>
                      <a:pt x="36" y="4"/>
                      <a:pt x="34" y="3"/>
                    </a:cubicBezTo>
                    <a:cubicBezTo>
                      <a:pt x="32" y="2"/>
                      <a:pt x="31" y="0"/>
                      <a:pt x="31" y="1"/>
                    </a:cubicBezTo>
                    <a:cubicBezTo>
                      <a:pt x="32" y="2"/>
                      <a:pt x="33" y="3"/>
                      <a:pt x="31" y="3"/>
                    </a:cubicBezTo>
                    <a:cubicBezTo>
                      <a:pt x="30" y="3"/>
                      <a:pt x="30" y="3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30" y="8"/>
                      <a:pt x="33" y="14"/>
                      <a:pt x="32" y="14"/>
                    </a:cubicBezTo>
                    <a:cubicBezTo>
                      <a:pt x="32" y="13"/>
                      <a:pt x="31" y="14"/>
                      <a:pt x="30" y="13"/>
                    </a:cubicBezTo>
                    <a:cubicBezTo>
                      <a:pt x="28" y="11"/>
                      <a:pt x="27" y="9"/>
                      <a:pt x="26" y="7"/>
                    </a:cubicBezTo>
                    <a:cubicBezTo>
                      <a:pt x="25" y="6"/>
                      <a:pt x="24" y="4"/>
                      <a:pt x="23" y="5"/>
                    </a:cubicBezTo>
                    <a:cubicBezTo>
                      <a:pt x="22" y="5"/>
                      <a:pt x="22" y="7"/>
                      <a:pt x="21" y="7"/>
                    </a:cubicBezTo>
                    <a:cubicBezTo>
                      <a:pt x="19" y="7"/>
                      <a:pt x="20" y="8"/>
                      <a:pt x="21" y="9"/>
                    </a:cubicBezTo>
                    <a:cubicBezTo>
                      <a:pt x="22" y="10"/>
                      <a:pt x="21" y="11"/>
                      <a:pt x="19" y="9"/>
                    </a:cubicBezTo>
                    <a:cubicBezTo>
                      <a:pt x="17" y="8"/>
                      <a:pt x="17" y="7"/>
                      <a:pt x="15" y="6"/>
                    </a:cubicBezTo>
                    <a:cubicBezTo>
                      <a:pt x="12" y="6"/>
                      <a:pt x="13" y="6"/>
                      <a:pt x="15" y="6"/>
                    </a:cubicBezTo>
                    <a:cubicBezTo>
                      <a:pt x="18" y="5"/>
                      <a:pt x="21" y="3"/>
                      <a:pt x="19" y="3"/>
                    </a:cubicBezTo>
                    <a:cubicBezTo>
                      <a:pt x="17" y="3"/>
                      <a:pt x="17" y="4"/>
                      <a:pt x="14" y="4"/>
                    </a:cubicBezTo>
                    <a:cubicBezTo>
                      <a:pt x="12" y="4"/>
                      <a:pt x="10" y="3"/>
                      <a:pt x="10" y="4"/>
                    </a:cubicBezTo>
                    <a:cubicBezTo>
                      <a:pt x="10" y="6"/>
                      <a:pt x="12" y="7"/>
                      <a:pt x="10" y="6"/>
                    </a:cubicBezTo>
                    <a:cubicBezTo>
                      <a:pt x="8" y="4"/>
                      <a:pt x="8" y="4"/>
                      <a:pt x="6" y="4"/>
                    </a:cubicBezTo>
                    <a:cubicBezTo>
                      <a:pt x="5" y="5"/>
                      <a:pt x="5" y="7"/>
                      <a:pt x="4" y="6"/>
                    </a:cubicBezTo>
                    <a:cubicBezTo>
                      <a:pt x="3" y="5"/>
                      <a:pt x="2" y="4"/>
                      <a:pt x="2" y="5"/>
                    </a:cubicBezTo>
                    <a:cubicBezTo>
                      <a:pt x="2" y="6"/>
                      <a:pt x="4" y="7"/>
                      <a:pt x="2" y="7"/>
                    </a:cubicBezTo>
                    <a:cubicBezTo>
                      <a:pt x="1" y="8"/>
                      <a:pt x="0" y="6"/>
                      <a:pt x="2" y="9"/>
                    </a:cubicBezTo>
                    <a:cubicBezTo>
                      <a:pt x="4" y="11"/>
                      <a:pt x="4" y="13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286"/>
              <p:cNvSpPr/>
              <p:nvPr/>
            </p:nvSpPr>
            <p:spPr bwMode="auto">
              <a:xfrm>
                <a:off x="5750" y="1060"/>
                <a:ext cx="18" cy="7"/>
              </a:xfrm>
              <a:custGeom>
                <a:avLst/>
                <a:gdLst>
                  <a:gd name="T0" fmla="*/ 12 w 13"/>
                  <a:gd name="T1" fmla="*/ 4 h 5"/>
                  <a:gd name="T2" fmla="*/ 11 w 13"/>
                  <a:gd name="T3" fmla="*/ 0 h 5"/>
                  <a:gd name="T4" fmla="*/ 7 w 13"/>
                  <a:gd name="T5" fmla="*/ 0 h 5"/>
                  <a:gd name="T6" fmla="*/ 1 w 13"/>
                  <a:gd name="T7" fmla="*/ 2 h 5"/>
                  <a:gd name="T8" fmla="*/ 5 w 13"/>
                  <a:gd name="T9" fmla="*/ 5 h 5"/>
                  <a:gd name="T10" fmla="*/ 12 w 13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5">
                    <a:moveTo>
                      <a:pt x="12" y="4"/>
                    </a:moveTo>
                    <a:cubicBezTo>
                      <a:pt x="13" y="3"/>
                      <a:pt x="12" y="0"/>
                      <a:pt x="11" y="0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0" y="2"/>
                      <a:pt x="1" y="2"/>
                    </a:cubicBezTo>
                    <a:cubicBezTo>
                      <a:pt x="2" y="2"/>
                      <a:pt x="4" y="5"/>
                      <a:pt x="5" y="5"/>
                    </a:cubicBezTo>
                    <a:cubicBezTo>
                      <a:pt x="5" y="5"/>
                      <a:pt x="11" y="5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287"/>
              <p:cNvSpPr/>
              <p:nvPr/>
            </p:nvSpPr>
            <p:spPr bwMode="auto">
              <a:xfrm>
                <a:off x="5755" y="1067"/>
                <a:ext cx="32" cy="15"/>
              </a:xfrm>
              <a:custGeom>
                <a:avLst/>
                <a:gdLst>
                  <a:gd name="T0" fmla="*/ 11 w 23"/>
                  <a:gd name="T1" fmla="*/ 11 h 11"/>
                  <a:gd name="T2" fmla="*/ 18 w 23"/>
                  <a:gd name="T3" fmla="*/ 8 h 11"/>
                  <a:gd name="T4" fmla="*/ 20 w 23"/>
                  <a:gd name="T5" fmla="*/ 6 h 11"/>
                  <a:gd name="T6" fmla="*/ 22 w 23"/>
                  <a:gd name="T7" fmla="*/ 5 h 11"/>
                  <a:gd name="T8" fmla="*/ 14 w 23"/>
                  <a:gd name="T9" fmla="*/ 2 h 11"/>
                  <a:gd name="T10" fmla="*/ 15 w 23"/>
                  <a:gd name="T11" fmla="*/ 0 h 11"/>
                  <a:gd name="T12" fmla="*/ 3 w 23"/>
                  <a:gd name="T13" fmla="*/ 0 h 11"/>
                  <a:gd name="T14" fmla="*/ 2 w 23"/>
                  <a:gd name="T15" fmla="*/ 1 h 11"/>
                  <a:gd name="T16" fmla="*/ 4 w 23"/>
                  <a:gd name="T17" fmla="*/ 4 h 11"/>
                  <a:gd name="T18" fmla="*/ 2 w 23"/>
                  <a:gd name="T19" fmla="*/ 8 h 11"/>
                  <a:gd name="T20" fmla="*/ 8 w 23"/>
                  <a:gd name="T21" fmla="*/ 8 h 11"/>
                  <a:gd name="T22" fmla="*/ 11 w 23"/>
                  <a:gd name="T23" fmla="*/ 9 h 11"/>
                  <a:gd name="T24" fmla="*/ 11 w 23"/>
                  <a:gd name="T2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1">
                    <a:moveTo>
                      <a:pt x="11" y="11"/>
                    </a:moveTo>
                    <a:cubicBezTo>
                      <a:pt x="13" y="10"/>
                      <a:pt x="16" y="10"/>
                      <a:pt x="18" y="8"/>
                    </a:cubicBezTo>
                    <a:cubicBezTo>
                      <a:pt x="19" y="7"/>
                      <a:pt x="18" y="6"/>
                      <a:pt x="20" y="6"/>
                    </a:cubicBezTo>
                    <a:cubicBezTo>
                      <a:pt x="22" y="5"/>
                      <a:pt x="23" y="5"/>
                      <a:pt x="22" y="5"/>
                    </a:cubicBezTo>
                    <a:cubicBezTo>
                      <a:pt x="21" y="4"/>
                      <a:pt x="14" y="4"/>
                      <a:pt x="14" y="2"/>
                    </a:cubicBezTo>
                    <a:cubicBezTo>
                      <a:pt x="14" y="0"/>
                      <a:pt x="16" y="0"/>
                      <a:pt x="15" y="0"/>
                    </a:cubicBezTo>
                    <a:cubicBezTo>
                      <a:pt x="14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2" y="1"/>
                    </a:cubicBezTo>
                    <a:cubicBezTo>
                      <a:pt x="4" y="3"/>
                      <a:pt x="5" y="3"/>
                      <a:pt x="4" y="4"/>
                    </a:cubicBezTo>
                    <a:cubicBezTo>
                      <a:pt x="3" y="4"/>
                      <a:pt x="0" y="8"/>
                      <a:pt x="2" y="8"/>
                    </a:cubicBezTo>
                    <a:cubicBezTo>
                      <a:pt x="3" y="8"/>
                      <a:pt x="6" y="9"/>
                      <a:pt x="8" y="8"/>
                    </a:cubicBezTo>
                    <a:cubicBezTo>
                      <a:pt x="10" y="8"/>
                      <a:pt x="11" y="7"/>
                      <a:pt x="11" y="9"/>
                    </a:cubicBezTo>
                    <a:cubicBezTo>
                      <a:pt x="11" y="10"/>
                      <a:pt x="8" y="11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288"/>
              <p:cNvSpPr/>
              <p:nvPr/>
            </p:nvSpPr>
            <p:spPr bwMode="auto">
              <a:xfrm>
                <a:off x="5731" y="1027"/>
                <a:ext cx="75" cy="22"/>
              </a:xfrm>
              <a:custGeom>
                <a:avLst/>
                <a:gdLst>
                  <a:gd name="T0" fmla="*/ 6 w 55"/>
                  <a:gd name="T1" fmla="*/ 5 h 16"/>
                  <a:gd name="T2" fmla="*/ 5 w 55"/>
                  <a:gd name="T3" fmla="*/ 7 h 16"/>
                  <a:gd name="T4" fmla="*/ 6 w 55"/>
                  <a:gd name="T5" fmla="*/ 8 h 16"/>
                  <a:gd name="T6" fmla="*/ 12 w 55"/>
                  <a:gd name="T7" fmla="*/ 9 h 16"/>
                  <a:gd name="T8" fmla="*/ 20 w 55"/>
                  <a:gd name="T9" fmla="*/ 9 h 16"/>
                  <a:gd name="T10" fmla="*/ 26 w 55"/>
                  <a:gd name="T11" fmla="*/ 9 h 16"/>
                  <a:gd name="T12" fmla="*/ 20 w 55"/>
                  <a:gd name="T13" fmla="*/ 10 h 16"/>
                  <a:gd name="T14" fmla="*/ 21 w 55"/>
                  <a:gd name="T15" fmla="*/ 12 h 16"/>
                  <a:gd name="T16" fmla="*/ 17 w 55"/>
                  <a:gd name="T17" fmla="*/ 12 h 16"/>
                  <a:gd name="T18" fmla="*/ 15 w 55"/>
                  <a:gd name="T19" fmla="*/ 13 h 16"/>
                  <a:gd name="T20" fmla="*/ 24 w 55"/>
                  <a:gd name="T21" fmla="*/ 14 h 16"/>
                  <a:gd name="T22" fmla="*/ 30 w 55"/>
                  <a:gd name="T23" fmla="*/ 15 h 16"/>
                  <a:gd name="T24" fmla="*/ 38 w 55"/>
                  <a:gd name="T25" fmla="*/ 15 h 16"/>
                  <a:gd name="T26" fmla="*/ 44 w 55"/>
                  <a:gd name="T27" fmla="*/ 14 h 16"/>
                  <a:gd name="T28" fmla="*/ 48 w 55"/>
                  <a:gd name="T29" fmla="*/ 10 h 16"/>
                  <a:gd name="T30" fmla="*/ 55 w 55"/>
                  <a:gd name="T31" fmla="*/ 6 h 16"/>
                  <a:gd name="T32" fmla="*/ 51 w 55"/>
                  <a:gd name="T33" fmla="*/ 4 h 16"/>
                  <a:gd name="T34" fmla="*/ 42 w 55"/>
                  <a:gd name="T35" fmla="*/ 3 h 16"/>
                  <a:gd name="T36" fmla="*/ 37 w 55"/>
                  <a:gd name="T37" fmla="*/ 2 h 16"/>
                  <a:gd name="T38" fmla="*/ 34 w 55"/>
                  <a:gd name="T39" fmla="*/ 3 h 16"/>
                  <a:gd name="T40" fmla="*/ 32 w 55"/>
                  <a:gd name="T41" fmla="*/ 3 h 16"/>
                  <a:gd name="T42" fmla="*/ 33 w 55"/>
                  <a:gd name="T43" fmla="*/ 1 h 16"/>
                  <a:gd name="T44" fmla="*/ 30 w 55"/>
                  <a:gd name="T45" fmla="*/ 0 h 16"/>
                  <a:gd name="T46" fmla="*/ 27 w 55"/>
                  <a:gd name="T47" fmla="*/ 1 h 16"/>
                  <a:gd name="T48" fmla="*/ 28 w 55"/>
                  <a:gd name="T49" fmla="*/ 3 h 16"/>
                  <a:gd name="T50" fmla="*/ 27 w 55"/>
                  <a:gd name="T51" fmla="*/ 6 h 16"/>
                  <a:gd name="T52" fmla="*/ 25 w 55"/>
                  <a:gd name="T53" fmla="*/ 4 h 16"/>
                  <a:gd name="T54" fmla="*/ 23 w 55"/>
                  <a:gd name="T55" fmla="*/ 3 h 16"/>
                  <a:gd name="T56" fmla="*/ 19 w 55"/>
                  <a:gd name="T57" fmla="*/ 3 h 16"/>
                  <a:gd name="T58" fmla="*/ 12 w 55"/>
                  <a:gd name="T59" fmla="*/ 0 h 16"/>
                  <a:gd name="T60" fmla="*/ 12 w 55"/>
                  <a:gd name="T61" fmla="*/ 0 h 16"/>
                  <a:gd name="T62" fmla="*/ 13 w 55"/>
                  <a:gd name="T63" fmla="*/ 2 h 16"/>
                  <a:gd name="T64" fmla="*/ 12 w 55"/>
                  <a:gd name="T65" fmla="*/ 3 h 16"/>
                  <a:gd name="T66" fmla="*/ 9 w 55"/>
                  <a:gd name="T67" fmla="*/ 1 h 16"/>
                  <a:gd name="T68" fmla="*/ 9 w 55"/>
                  <a:gd name="T69" fmla="*/ 3 h 16"/>
                  <a:gd name="T70" fmla="*/ 9 w 55"/>
                  <a:gd name="T71" fmla="*/ 4 h 16"/>
                  <a:gd name="T72" fmla="*/ 7 w 55"/>
                  <a:gd name="T73" fmla="*/ 3 h 16"/>
                  <a:gd name="T74" fmla="*/ 6 w 55"/>
                  <a:gd name="T75" fmla="*/ 2 h 16"/>
                  <a:gd name="T76" fmla="*/ 6 w 55"/>
                  <a:gd name="T77" fmla="*/ 2 h 16"/>
                  <a:gd name="T78" fmla="*/ 4 w 55"/>
                  <a:gd name="T79" fmla="*/ 2 h 16"/>
                  <a:gd name="T80" fmla="*/ 5 w 55"/>
                  <a:gd name="T81" fmla="*/ 3 h 16"/>
                  <a:gd name="T82" fmla="*/ 1 w 55"/>
                  <a:gd name="T83" fmla="*/ 4 h 16"/>
                  <a:gd name="T84" fmla="*/ 6 w 55"/>
                  <a:gd name="T85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5" h="16">
                    <a:moveTo>
                      <a:pt x="6" y="5"/>
                    </a:move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4" y="7"/>
                      <a:pt x="6" y="8"/>
                    </a:cubicBezTo>
                    <a:cubicBezTo>
                      <a:pt x="7" y="9"/>
                      <a:pt x="10" y="9"/>
                      <a:pt x="12" y="9"/>
                    </a:cubicBezTo>
                    <a:cubicBezTo>
                      <a:pt x="14" y="9"/>
                      <a:pt x="18" y="9"/>
                      <a:pt x="20" y="9"/>
                    </a:cubicBezTo>
                    <a:cubicBezTo>
                      <a:pt x="21" y="8"/>
                      <a:pt x="27" y="8"/>
                      <a:pt x="26" y="9"/>
                    </a:cubicBezTo>
                    <a:cubicBezTo>
                      <a:pt x="25" y="9"/>
                      <a:pt x="21" y="10"/>
                      <a:pt x="20" y="10"/>
                    </a:cubicBezTo>
                    <a:cubicBezTo>
                      <a:pt x="19" y="10"/>
                      <a:pt x="20" y="12"/>
                      <a:pt x="21" y="12"/>
                    </a:cubicBezTo>
                    <a:cubicBezTo>
                      <a:pt x="21" y="12"/>
                      <a:pt x="21" y="12"/>
                      <a:pt x="17" y="12"/>
                    </a:cubicBezTo>
                    <a:cubicBezTo>
                      <a:pt x="13" y="12"/>
                      <a:pt x="11" y="11"/>
                      <a:pt x="15" y="13"/>
                    </a:cubicBezTo>
                    <a:cubicBezTo>
                      <a:pt x="20" y="14"/>
                      <a:pt x="20" y="15"/>
                      <a:pt x="24" y="14"/>
                    </a:cubicBezTo>
                    <a:cubicBezTo>
                      <a:pt x="28" y="14"/>
                      <a:pt x="27" y="14"/>
                      <a:pt x="30" y="15"/>
                    </a:cubicBezTo>
                    <a:cubicBezTo>
                      <a:pt x="33" y="16"/>
                      <a:pt x="35" y="16"/>
                      <a:pt x="38" y="15"/>
                    </a:cubicBezTo>
                    <a:cubicBezTo>
                      <a:pt x="40" y="14"/>
                      <a:pt x="42" y="14"/>
                      <a:pt x="44" y="14"/>
                    </a:cubicBezTo>
                    <a:cubicBezTo>
                      <a:pt x="46" y="13"/>
                      <a:pt x="47" y="11"/>
                      <a:pt x="48" y="10"/>
                    </a:cubicBezTo>
                    <a:cubicBezTo>
                      <a:pt x="50" y="9"/>
                      <a:pt x="55" y="7"/>
                      <a:pt x="55" y="6"/>
                    </a:cubicBezTo>
                    <a:cubicBezTo>
                      <a:pt x="54" y="5"/>
                      <a:pt x="53" y="4"/>
                      <a:pt x="51" y="4"/>
                    </a:cubicBezTo>
                    <a:cubicBezTo>
                      <a:pt x="50" y="4"/>
                      <a:pt x="45" y="4"/>
                      <a:pt x="42" y="3"/>
                    </a:cubicBezTo>
                    <a:cubicBezTo>
                      <a:pt x="40" y="2"/>
                      <a:pt x="38" y="1"/>
                      <a:pt x="37" y="2"/>
                    </a:cubicBezTo>
                    <a:cubicBezTo>
                      <a:pt x="36" y="2"/>
                      <a:pt x="36" y="3"/>
                      <a:pt x="34" y="3"/>
                    </a:cubicBezTo>
                    <a:cubicBezTo>
                      <a:pt x="33" y="4"/>
                      <a:pt x="32" y="4"/>
                      <a:pt x="32" y="3"/>
                    </a:cubicBezTo>
                    <a:cubicBezTo>
                      <a:pt x="32" y="3"/>
                      <a:pt x="33" y="2"/>
                      <a:pt x="33" y="1"/>
                    </a:cubicBezTo>
                    <a:cubicBezTo>
                      <a:pt x="32" y="0"/>
                      <a:pt x="31" y="0"/>
                      <a:pt x="30" y="0"/>
                    </a:cubicBezTo>
                    <a:cubicBezTo>
                      <a:pt x="30" y="1"/>
                      <a:pt x="26" y="0"/>
                      <a:pt x="27" y="1"/>
                    </a:cubicBezTo>
                    <a:cubicBezTo>
                      <a:pt x="28" y="2"/>
                      <a:pt x="29" y="2"/>
                      <a:pt x="28" y="3"/>
                    </a:cubicBezTo>
                    <a:cubicBezTo>
                      <a:pt x="28" y="4"/>
                      <a:pt x="29" y="7"/>
                      <a:pt x="27" y="6"/>
                    </a:cubicBezTo>
                    <a:cubicBezTo>
                      <a:pt x="26" y="5"/>
                      <a:pt x="25" y="4"/>
                      <a:pt x="25" y="4"/>
                    </a:cubicBezTo>
                    <a:cubicBezTo>
                      <a:pt x="25" y="3"/>
                      <a:pt x="24" y="3"/>
                      <a:pt x="23" y="3"/>
                    </a:cubicBezTo>
                    <a:cubicBezTo>
                      <a:pt x="22" y="3"/>
                      <a:pt x="20" y="3"/>
                      <a:pt x="19" y="3"/>
                    </a:cubicBezTo>
                    <a:cubicBezTo>
                      <a:pt x="18" y="2"/>
                      <a:pt x="14" y="0"/>
                      <a:pt x="12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3" y="2"/>
                    </a:cubicBezTo>
                    <a:cubicBezTo>
                      <a:pt x="13" y="2"/>
                      <a:pt x="14" y="3"/>
                      <a:pt x="12" y="3"/>
                    </a:cubicBezTo>
                    <a:cubicBezTo>
                      <a:pt x="11" y="2"/>
                      <a:pt x="9" y="1"/>
                      <a:pt x="9" y="1"/>
                    </a:cubicBezTo>
                    <a:cubicBezTo>
                      <a:pt x="9" y="2"/>
                      <a:pt x="8" y="1"/>
                      <a:pt x="9" y="3"/>
                    </a:cubicBezTo>
                    <a:cubicBezTo>
                      <a:pt x="10" y="4"/>
                      <a:pt x="10" y="5"/>
                      <a:pt x="9" y="4"/>
                    </a:cubicBezTo>
                    <a:cubicBezTo>
                      <a:pt x="8" y="4"/>
                      <a:pt x="7" y="3"/>
                      <a:pt x="7" y="3"/>
                    </a:cubicBezTo>
                    <a:cubicBezTo>
                      <a:pt x="6" y="3"/>
                      <a:pt x="5" y="3"/>
                      <a:pt x="6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4" y="2"/>
                      <a:pt x="2" y="2"/>
                      <a:pt x="4" y="2"/>
                    </a:cubicBezTo>
                    <a:cubicBezTo>
                      <a:pt x="5" y="2"/>
                      <a:pt x="6" y="3"/>
                      <a:pt x="5" y="3"/>
                    </a:cubicBezTo>
                    <a:cubicBezTo>
                      <a:pt x="4" y="3"/>
                      <a:pt x="0" y="3"/>
                      <a:pt x="1" y="4"/>
                    </a:cubicBezTo>
                    <a:cubicBezTo>
                      <a:pt x="3" y="4"/>
                      <a:pt x="6" y="5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289"/>
              <p:cNvSpPr/>
              <p:nvPr/>
            </p:nvSpPr>
            <p:spPr bwMode="auto">
              <a:xfrm>
                <a:off x="5678" y="1056"/>
                <a:ext cx="14" cy="11"/>
              </a:xfrm>
              <a:custGeom>
                <a:avLst/>
                <a:gdLst>
                  <a:gd name="T0" fmla="*/ 4 w 10"/>
                  <a:gd name="T1" fmla="*/ 4 h 8"/>
                  <a:gd name="T2" fmla="*/ 7 w 10"/>
                  <a:gd name="T3" fmla="*/ 7 h 8"/>
                  <a:gd name="T4" fmla="*/ 9 w 10"/>
                  <a:gd name="T5" fmla="*/ 7 h 8"/>
                  <a:gd name="T6" fmla="*/ 4 w 10"/>
                  <a:gd name="T7" fmla="*/ 3 h 8"/>
                  <a:gd name="T8" fmla="*/ 2 w 10"/>
                  <a:gd name="T9" fmla="*/ 1 h 8"/>
                  <a:gd name="T10" fmla="*/ 0 w 10"/>
                  <a:gd name="T11" fmla="*/ 1 h 8"/>
                  <a:gd name="T12" fmla="*/ 4 w 1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4" y="4"/>
                    </a:moveTo>
                    <a:cubicBezTo>
                      <a:pt x="4" y="6"/>
                      <a:pt x="6" y="7"/>
                      <a:pt x="7" y="7"/>
                    </a:cubicBezTo>
                    <a:cubicBezTo>
                      <a:pt x="8" y="8"/>
                      <a:pt x="10" y="8"/>
                      <a:pt x="9" y="7"/>
                    </a:cubicBezTo>
                    <a:cubicBezTo>
                      <a:pt x="8" y="7"/>
                      <a:pt x="5" y="4"/>
                      <a:pt x="4" y="3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3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290"/>
              <p:cNvSpPr/>
              <p:nvPr/>
            </p:nvSpPr>
            <p:spPr bwMode="auto">
              <a:xfrm>
                <a:off x="6011" y="1183"/>
                <a:ext cx="1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291"/>
              <p:cNvSpPr/>
              <p:nvPr/>
            </p:nvSpPr>
            <p:spPr bwMode="auto">
              <a:xfrm>
                <a:off x="5996" y="1089"/>
                <a:ext cx="140" cy="98"/>
              </a:xfrm>
              <a:custGeom>
                <a:avLst/>
                <a:gdLst>
                  <a:gd name="T0" fmla="*/ 2 w 102"/>
                  <a:gd name="T1" fmla="*/ 61 h 71"/>
                  <a:gd name="T2" fmla="*/ 8 w 102"/>
                  <a:gd name="T3" fmla="*/ 62 h 71"/>
                  <a:gd name="T4" fmla="*/ 11 w 102"/>
                  <a:gd name="T5" fmla="*/ 62 h 71"/>
                  <a:gd name="T6" fmla="*/ 13 w 102"/>
                  <a:gd name="T7" fmla="*/ 63 h 71"/>
                  <a:gd name="T8" fmla="*/ 13 w 102"/>
                  <a:gd name="T9" fmla="*/ 65 h 71"/>
                  <a:gd name="T10" fmla="*/ 12 w 102"/>
                  <a:gd name="T11" fmla="*/ 68 h 71"/>
                  <a:gd name="T12" fmla="*/ 20 w 102"/>
                  <a:gd name="T13" fmla="*/ 70 h 71"/>
                  <a:gd name="T14" fmla="*/ 29 w 102"/>
                  <a:gd name="T15" fmla="*/ 70 h 71"/>
                  <a:gd name="T16" fmla="*/ 35 w 102"/>
                  <a:gd name="T17" fmla="*/ 70 h 71"/>
                  <a:gd name="T18" fmla="*/ 24 w 102"/>
                  <a:gd name="T19" fmla="*/ 58 h 71"/>
                  <a:gd name="T20" fmla="*/ 22 w 102"/>
                  <a:gd name="T21" fmla="*/ 52 h 71"/>
                  <a:gd name="T22" fmla="*/ 24 w 102"/>
                  <a:gd name="T23" fmla="*/ 49 h 71"/>
                  <a:gd name="T24" fmla="*/ 27 w 102"/>
                  <a:gd name="T25" fmla="*/ 46 h 71"/>
                  <a:gd name="T26" fmla="*/ 29 w 102"/>
                  <a:gd name="T27" fmla="*/ 43 h 71"/>
                  <a:gd name="T28" fmla="*/ 26 w 102"/>
                  <a:gd name="T29" fmla="*/ 41 h 71"/>
                  <a:gd name="T30" fmla="*/ 33 w 102"/>
                  <a:gd name="T31" fmla="*/ 41 h 71"/>
                  <a:gd name="T32" fmla="*/ 35 w 102"/>
                  <a:gd name="T33" fmla="*/ 39 h 71"/>
                  <a:gd name="T34" fmla="*/ 32 w 102"/>
                  <a:gd name="T35" fmla="*/ 36 h 71"/>
                  <a:gd name="T36" fmla="*/ 36 w 102"/>
                  <a:gd name="T37" fmla="*/ 34 h 71"/>
                  <a:gd name="T38" fmla="*/ 40 w 102"/>
                  <a:gd name="T39" fmla="*/ 32 h 71"/>
                  <a:gd name="T40" fmla="*/ 41 w 102"/>
                  <a:gd name="T41" fmla="*/ 29 h 71"/>
                  <a:gd name="T42" fmla="*/ 46 w 102"/>
                  <a:gd name="T43" fmla="*/ 26 h 71"/>
                  <a:gd name="T44" fmla="*/ 48 w 102"/>
                  <a:gd name="T45" fmla="*/ 25 h 71"/>
                  <a:gd name="T46" fmla="*/ 51 w 102"/>
                  <a:gd name="T47" fmla="*/ 23 h 71"/>
                  <a:gd name="T48" fmla="*/ 60 w 102"/>
                  <a:gd name="T49" fmla="*/ 18 h 71"/>
                  <a:gd name="T50" fmla="*/ 94 w 102"/>
                  <a:gd name="T51" fmla="*/ 9 h 71"/>
                  <a:gd name="T52" fmla="*/ 97 w 102"/>
                  <a:gd name="T53" fmla="*/ 1 h 71"/>
                  <a:gd name="T54" fmla="*/ 84 w 102"/>
                  <a:gd name="T55" fmla="*/ 3 h 71"/>
                  <a:gd name="T56" fmla="*/ 83 w 102"/>
                  <a:gd name="T57" fmla="*/ 5 h 71"/>
                  <a:gd name="T58" fmla="*/ 64 w 102"/>
                  <a:gd name="T59" fmla="*/ 9 h 71"/>
                  <a:gd name="T60" fmla="*/ 54 w 102"/>
                  <a:gd name="T61" fmla="*/ 10 h 71"/>
                  <a:gd name="T62" fmla="*/ 49 w 102"/>
                  <a:gd name="T63" fmla="*/ 12 h 71"/>
                  <a:gd name="T64" fmla="*/ 43 w 102"/>
                  <a:gd name="T65" fmla="*/ 13 h 71"/>
                  <a:gd name="T66" fmla="*/ 36 w 102"/>
                  <a:gd name="T67" fmla="*/ 17 h 71"/>
                  <a:gd name="T68" fmla="*/ 31 w 102"/>
                  <a:gd name="T69" fmla="*/ 20 h 71"/>
                  <a:gd name="T70" fmla="*/ 26 w 102"/>
                  <a:gd name="T71" fmla="*/ 21 h 71"/>
                  <a:gd name="T72" fmla="*/ 30 w 102"/>
                  <a:gd name="T73" fmla="*/ 23 h 71"/>
                  <a:gd name="T74" fmla="*/ 31 w 102"/>
                  <a:gd name="T75" fmla="*/ 26 h 71"/>
                  <a:gd name="T76" fmla="*/ 25 w 102"/>
                  <a:gd name="T77" fmla="*/ 28 h 71"/>
                  <a:gd name="T78" fmla="*/ 23 w 102"/>
                  <a:gd name="T79" fmla="*/ 31 h 71"/>
                  <a:gd name="T80" fmla="*/ 22 w 102"/>
                  <a:gd name="T81" fmla="*/ 32 h 71"/>
                  <a:gd name="T82" fmla="*/ 19 w 102"/>
                  <a:gd name="T83" fmla="*/ 35 h 71"/>
                  <a:gd name="T84" fmla="*/ 15 w 102"/>
                  <a:gd name="T85" fmla="*/ 38 h 71"/>
                  <a:gd name="T86" fmla="*/ 21 w 102"/>
                  <a:gd name="T87" fmla="*/ 38 h 71"/>
                  <a:gd name="T88" fmla="*/ 17 w 102"/>
                  <a:gd name="T89" fmla="*/ 42 h 71"/>
                  <a:gd name="T90" fmla="*/ 10 w 102"/>
                  <a:gd name="T91" fmla="*/ 44 h 71"/>
                  <a:gd name="T92" fmla="*/ 6 w 102"/>
                  <a:gd name="T93" fmla="*/ 47 h 71"/>
                  <a:gd name="T94" fmla="*/ 8 w 102"/>
                  <a:gd name="T95" fmla="*/ 49 h 71"/>
                  <a:gd name="T96" fmla="*/ 6 w 102"/>
                  <a:gd name="T97" fmla="*/ 53 h 71"/>
                  <a:gd name="T98" fmla="*/ 0 w 102"/>
                  <a:gd name="T99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2" h="71">
                    <a:moveTo>
                      <a:pt x="0" y="56"/>
                    </a:moveTo>
                    <a:cubicBezTo>
                      <a:pt x="0" y="58"/>
                      <a:pt x="0" y="61"/>
                      <a:pt x="2" y="61"/>
                    </a:cubicBezTo>
                    <a:cubicBezTo>
                      <a:pt x="4" y="61"/>
                      <a:pt x="5" y="60"/>
                      <a:pt x="6" y="61"/>
                    </a:cubicBezTo>
                    <a:cubicBezTo>
                      <a:pt x="8" y="61"/>
                      <a:pt x="7" y="62"/>
                      <a:pt x="8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2"/>
                    </a:cubicBezTo>
                    <a:cubicBezTo>
                      <a:pt x="12" y="62"/>
                      <a:pt x="13" y="62"/>
                      <a:pt x="14" y="62"/>
                    </a:cubicBezTo>
                    <a:cubicBezTo>
                      <a:pt x="14" y="62"/>
                      <a:pt x="13" y="63"/>
                      <a:pt x="13" y="63"/>
                    </a:cubicBezTo>
                    <a:cubicBezTo>
                      <a:pt x="12" y="63"/>
                      <a:pt x="12" y="64"/>
                      <a:pt x="14" y="64"/>
                    </a:cubicBezTo>
                    <a:cubicBezTo>
                      <a:pt x="16" y="64"/>
                      <a:pt x="14" y="65"/>
                      <a:pt x="13" y="65"/>
                    </a:cubicBezTo>
                    <a:cubicBezTo>
                      <a:pt x="12" y="65"/>
                      <a:pt x="12" y="66"/>
                      <a:pt x="12" y="67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68"/>
                      <a:pt x="13" y="68"/>
                      <a:pt x="14" y="69"/>
                    </a:cubicBezTo>
                    <a:cubicBezTo>
                      <a:pt x="16" y="69"/>
                      <a:pt x="18" y="70"/>
                      <a:pt x="20" y="70"/>
                    </a:cubicBezTo>
                    <a:cubicBezTo>
                      <a:pt x="22" y="71"/>
                      <a:pt x="20" y="70"/>
                      <a:pt x="23" y="70"/>
                    </a:cubicBezTo>
                    <a:cubicBezTo>
                      <a:pt x="25" y="70"/>
                      <a:pt x="28" y="70"/>
                      <a:pt x="29" y="70"/>
                    </a:cubicBezTo>
                    <a:cubicBezTo>
                      <a:pt x="31" y="70"/>
                      <a:pt x="30" y="70"/>
                      <a:pt x="32" y="70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4" y="69"/>
                      <a:pt x="33" y="69"/>
                      <a:pt x="32" y="68"/>
                    </a:cubicBezTo>
                    <a:cubicBezTo>
                      <a:pt x="30" y="67"/>
                      <a:pt x="24" y="60"/>
                      <a:pt x="24" y="58"/>
                    </a:cubicBezTo>
                    <a:cubicBezTo>
                      <a:pt x="24" y="56"/>
                      <a:pt x="23" y="56"/>
                      <a:pt x="23" y="55"/>
                    </a:cubicBezTo>
                    <a:cubicBezTo>
                      <a:pt x="23" y="54"/>
                      <a:pt x="23" y="53"/>
                      <a:pt x="22" y="52"/>
                    </a:cubicBezTo>
                    <a:cubicBezTo>
                      <a:pt x="21" y="51"/>
                      <a:pt x="21" y="51"/>
                      <a:pt x="22" y="50"/>
                    </a:cubicBezTo>
                    <a:cubicBezTo>
                      <a:pt x="23" y="50"/>
                      <a:pt x="25" y="49"/>
                      <a:pt x="24" y="49"/>
                    </a:cubicBezTo>
                    <a:cubicBezTo>
                      <a:pt x="23" y="48"/>
                      <a:pt x="23" y="47"/>
                      <a:pt x="25" y="47"/>
                    </a:cubicBezTo>
                    <a:cubicBezTo>
                      <a:pt x="27" y="47"/>
                      <a:pt x="29" y="47"/>
                      <a:pt x="27" y="46"/>
                    </a:cubicBezTo>
                    <a:cubicBezTo>
                      <a:pt x="26" y="45"/>
                      <a:pt x="24" y="45"/>
                      <a:pt x="26" y="45"/>
                    </a:cubicBezTo>
                    <a:cubicBezTo>
                      <a:pt x="27" y="44"/>
                      <a:pt x="32" y="44"/>
                      <a:pt x="29" y="43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3" y="41"/>
                      <a:pt x="24" y="40"/>
                      <a:pt x="26" y="41"/>
                    </a:cubicBezTo>
                    <a:cubicBezTo>
                      <a:pt x="28" y="42"/>
                      <a:pt x="29" y="42"/>
                      <a:pt x="30" y="41"/>
                    </a:cubicBezTo>
                    <a:cubicBezTo>
                      <a:pt x="32" y="41"/>
                      <a:pt x="34" y="42"/>
                      <a:pt x="33" y="41"/>
                    </a:cubicBezTo>
                    <a:cubicBezTo>
                      <a:pt x="32" y="39"/>
                      <a:pt x="30" y="38"/>
                      <a:pt x="32" y="38"/>
                    </a:cubicBezTo>
                    <a:cubicBezTo>
                      <a:pt x="34" y="39"/>
                      <a:pt x="35" y="40"/>
                      <a:pt x="35" y="39"/>
                    </a:cubicBezTo>
                    <a:cubicBezTo>
                      <a:pt x="35" y="38"/>
                      <a:pt x="37" y="38"/>
                      <a:pt x="34" y="37"/>
                    </a:cubicBezTo>
                    <a:cubicBezTo>
                      <a:pt x="32" y="36"/>
                      <a:pt x="29" y="36"/>
                      <a:pt x="32" y="36"/>
                    </a:cubicBezTo>
                    <a:cubicBezTo>
                      <a:pt x="34" y="36"/>
                      <a:pt x="36" y="37"/>
                      <a:pt x="37" y="36"/>
                    </a:cubicBezTo>
                    <a:cubicBezTo>
                      <a:pt x="37" y="36"/>
                      <a:pt x="38" y="36"/>
                      <a:pt x="36" y="34"/>
                    </a:cubicBezTo>
                    <a:cubicBezTo>
                      <a:pt x="35" y="33"/>
                      <a:pt x="35" y="32"/>
                      <a:pt x="36" y="33"/>
                    </a:cubicBezTo>
                    <a:cubicBezTo>
                      <a:pt x="37" y="34"/>
                      <a:pt x="40" y="33"/>
                      <a:pt x="40" y="32"/>
                    </a:cubicBezTo>
                    <a:cubicBezTo>
                      <a:pt x="41" y="30"/>
                      <a:pt x="44" y="31"/>
                      <a:pt x="42" y="30"/>
                    </a:cubicBezTo>
                    <a:cubicBezTo>
                      <a:pt x="41" y="29"/>
                      <a:pt x="39" y="29"/>
                      <a:pt x="41" y="29"/>
                    </a:cubicBezTo>
                    <a:cubicBezTo>
                      <a:pt x="43" y="29"/>
                      <a:pt x="45" y="28"/>
                      <a:pt x="45" y="27"/>
                    </a:cubicBezTo>
                    <a:cubicBezTo>
                      <a:pt x="45" y="26"/>
                      <a:pt x="45" y="26"/>
                      <a:pt x="46" y="26"/>
                    </a:cubicBezTo>
                    <a:cubicBezTo>
                      <a:pt x="47" y="27"/>
                      <a:pt x="48" y="28"/>
                      <a:pt x="48" y="27"/>
                    </a:cubicBezTo>
                    <a:cubicBezTo>
                      <a:pt x="48" y="26"/>
                      <a:pt x="46" y="25"/>
                      <a:pt x="48" y="25"/>
                    </a:cubicBezTo>
                    <a:cubicBezTo>
                      <a:pt x="50" y="25"/>
                      <a:pt x="52" y="25"/>
                      <a:pt x="52" y="25"/>
                    </a:cubicBezTo>
                    <a:cubicBezTo>
                      <a:pt x="53" y="24"/>
                      <a:pt x="52" y="23"/>
                      <a:pt x="51" y="23"/>
                    </a:cubicBezTo>
                    <a:cubicBezTo>
                      <a:pt x="50" y="23"/>
                      <a:pt x="50" y="23"/>
                      <a:pt x="52" y="22"/>
                    </a:cubicBezTo>
                    <a:cubicBezTo>
                      <a:pt x="54" y="21"/>
                      <a:pt x="57" y="19"/>
                      <a:pt x="60" y="18"/>
                    </a:cubicBezTo>
                    <a:cubicBezTo>
                      <a:pt x="63" y="18"/>
                      <a:pt x="72" y="16"/>
                      <a:pt x="75" y="15"/>
                    </a:cubicBezTo>
                    <a:cubicBezTo>
                      <a:pt x="77" y="13"/>
                      <a:pt x="90" y="11"/>
                      <a:pt x="94" y="9"/>
                    </a:cubicBezTo>
                    <a:cubicBezTo>
                      <a:pt x="98" y="7"/>
                      <a:pt x="102" y="4"/>
                      <a:pt x="101" y="3"/>
                    </a:cubicBezTo>
                    <a:cubicBezTo>
                      <a:pt x="100" y="2"/>
                      <a:pt x="99" y="0"/>
                      <a:pt x="97" y="1"/>
                    </a:cubicBezTo>
                    <a:cubicBezTo>
                      <a:pt x="94" y="1"/>
                      <a:pt x="92" y="0"/>
                      <a:pt x="90" y="1"/>
                    </a:cubicBezTo>
                    <a:cubicBezTo>
                      <a:pt x="88" y="1"/>
                      <a:pt x="85" y="3"/>
                      <a:pt x="84" y="3"/>
                    </a:cubicBezTo>
                    <a:cubicBezTo>
                      <a:pt x="83" y="4"/>
                      <a:pt x="84" y="4"/>
                      <a:pt x="84" y="4"/>
                    </a:cubicBezTo>
                    <a:cubicBezTo>
                      <a:pt x="84" y="5"/>
                      <a:pt x="85" y="4"/>
                      <a:pt x="83" y="5"/>
                    </a:cubicBezTo>
                    <a:cubicBezTo>
                      <a:pt x="81" y="5"/>
                      <a:pt x="77" y="6"/>
                      <a:pt x="75" y="7"/>
                    </a:cubicBezTo>
                    <a:cubicBezTo>
                      <a:pt x="73" y="7"/>
                      <a:pt x="66" y="9"/>
                      <a:pt x="64" y="9"/>
                    </a:cubicBezTo>
                    <a:cubicBezTo>
                      <a:pt x="61" y="9"/>
                      <a:pt x="57" y="8"/>
                      <a:pt x="56" y="8"/>
                    </a:cubicBezTo>
                    <a:cubicBezTo>
                      <a:pt x="55" y="8"/>
                      <a:pt x="52" y="10"/>
                      <a:pt x="54" y="10"/>
                    </a:cubicBezTo>
                    <a:cubicBezTo>
                      <a:pt x="55" y="10"/>
                      <a:pt x="56" y="10"/>
                      <a:pt x="53" y="10"/>
                    </a:cubicBezTo>
                    <a:cubicBezTo>
                      <a:pt x="51" y="10"/>
                      <a:pt x="52" y="12"/>
                      <a:pt x="49" y="12"/>
                    </a:cubicBezTo>
                    <a:cubicBezTo>
                      <a:pt x="46" y="12"/>
                      <a:pt x="46" y="13"/>
                      <a:pt x="45" y="12"/>
                    </a:cubicBezTo>
                    <a:cubicBezTo>
                      <a:pt x="44" y="12"/>
                      <a:pt x="44" y="12"/>
                      <a:pt x="43" y="13"/>
                    </a:cubicBezTo>
                    <a:cubicBezTo>
                      <a:pt x="41" y="14"/>
                      <a:pt x="41" y="16"/>
                      <a:pt x="39" y="16"/>
                    </a:cubicBezTo>
                    <a:cubicBezTo>
                      <a:pt x="37" y="16"/>
                      <a:pt x="36" y="15"/>
                      <a:pt x="36" y="17"/>
                    </a:cubicBezTo>
                    <a:cubicBezTo>
                      <a:pt x="35" y="18"/>
                      <a:pt x="35" y="19"/>
                      <a:pt x="34" y="19"/>
                    </a:cubicBezTo>
                    <a:cubicBezTo>
                      <a:pt x="32" y="19"/>
                      <a:pt x="32" y="18"/>
                      <a:pt x="31" y="20"/>
                    </a:cubicBezTo>
                    <a:cubicBezTo>
                      <a:pt x="30" y="21"/>
                      <a:pt x="31" y="22"/>
                      <a:pt x="29" y="22"/>
                    </a:cubicBezTo>
                    <a:cubicBezTo>
                      <a:pt x="28" y="22"/>
                      <a:pt x="27" y="20"/>
                      <a:pt x="26" y="21"/>
                    </a:cubicBezTo>
                    <a:cubicBezTo>
                      <a:pt x="26" y="22"/>
                      <a:pt x="26" y="23"/>
                      <a:pt x="27" y="23"/>
                    </a:cubicBezTo>
                    <a:cubicBezTo>
                      <a:pt x="28" y="23"/>
                      <a:pt x="32" y="23"/>
                      <a:pt x="30" y="23"/>
                    </a:cubicBezTo>
                    <a:cubicBezTo>
                      <a:pt x="28" y="24"/>
                      <a:pt x="24" y="25"/>
                      <a:pt x="26" y="25"/>
                    </a:cubicBezTo>
                    <a:cubicBezTo>
                      <a:pt x="28" y="25"/>
                      <a:pt x="33" y="26"/>
                      <a:pt x="31" y="26"/>
                    </a:cubicBezTo>
                    <a:cubicBezTo>
                      <a:pt x="30" y="26"/>
                      <a:pt x="25" y="27"/>
                      <a:pt x="24" y="27"/>
                    </a:cubicBezTo>
                    <a:cubicBezTo>
                      <a:pt x="24" y="27"/>
                      <a:pt x="24" y="28"/>
                      <a:pt x="25" y="28"/>
                    </a:cubicBezTo>
                    <a:cubicBezTo>
                      <a:pt x="26" y="28"/>
                      <a:pt x="27" y="29"/>
                      <a:pt x="25" y="29"/>
                    </a:cubicBezTo>
                    <a:cubicBezTo>
                      <a:pt x="24" y="29"/>
                      <a:pt x="22" y="30"/>
                      <a:pt x="23" y="31"/>
                    </a:cubicBezTo>
                    <a:cubicBezTo>
                      <a:pt x="24" y="31"/>
                      <a:pt x="24" y="31"/>
                      <a:pt x="23" y="31"/>
                    </a:cubicBezTo>
                    <a:cubicBezTo>
                      <a:pt x="21" y="31"/>
                      <a:pt x="20" y="32"/>
                      <a:pt x="22" y="32"/>
                    </a:cubicBezTo>
                    <a:cubicBezTo>
                      <a:pt x="24" y="33"/>
                      <a:pt x="25" y="33"/>
                      <a:pt x="22" y="33"/>
                    </a:cubicBezTo>
                    <a:cubicBezTo>
                      <a:pt x="19" y="33"/>
                      <a:pt x="19" y="33"/>
                      <a:pt x="19" y="35"/>
                    </a:cubicBezTo>
                    <a:cubicBezTo>
                      <a:pt x="18" y="36"/>
                      <a:pt x="17" y="35"/>
                      <a:pt x="16" y="36"/>
                    </a:cubicBezTo>
                    <a:cubicBezTo>
                      <a:pt x="15" y="36"/>
                      <a:pt x="14" y="37"/>
                      <a:pt x="15" y="38"/>
                    </a:cubicBezTo>
                    <a:cubicBezTo>
                      <a:pt x="16" y="38"/>
                      <a:pt x="17" y="37"/>
                      <a:pt x="19" y="37"/>
                    </a:cubicBezTo>
                    <a:cubicBezTo>
                      <a:pt x="21" y="37"/>
                      <a:pt x="23" y="38"/>
                      <a:pt x="21" y="38"/>
                    </a:cubicBezTo>
                    <a:cubicBezTo>
                      <a:pt x="19" y="38"/>
                      <a:pt x="18" y="38"/>
                      <a:pt x="17" y="39"/>
                    </a:cubicBezTo>
                    <a:cubicBezTo>
                      <a:pt x="16" y="41"/>
                      <a:pt x="18" y="41"/>
                      <a:pt x="17" y="42"/>
                    </a:cubicBezTo>
                    <a:cubicBezTo>
                      <a:pt x="15" y="42"/>
                      <a:pt x="16" y="42"/>
                      <a:pt x="14" y="42"/>
                    </a:cubicBezTo>
                    <a:cubicBezTo>
                      <a:pt x="12" y="42"/>
                      <a:pt x="10" y="43"/>
                      <a:pt x="10" y="44"/>
                    </a:cubicBezTo>
                    <a:cubicBezTo>
                      <a:pt x="11" y="45"/>
                      <a:pt x="11" y="46"/>
                      <a:pt x="10" y="46"/>
                    </a:cubicBezTo>
                    <a:cubicBezTo>
                      <a:pt x="9" y="46"/>
                      <a:pt x="6" y="47"/>
                      <a:pt x="6" y="47"/>
                    </a:cubicBezTo>
                    <a:cubicBezTo>
                      <a:pt x="6" y="47"/>
                      <a:pt x="5" y="48"/>
                      <a:pt x="6" y="48"/>
                    </a:cubicBezTo>
                    <a:cubicBezTo>
                      <a:pt x="8" y="49"/>
                      <a:pt x="9" y="47"/>
                      <a:pt x="8" y="49"/>
                    </a:cubicBezTo>
                    <a:cubicBezTo>
                      <a:pt x="8" y="51"/>
                      <a:pt x="7" y="51"/>
                      <a:pt x="7" y="51"/>
                    </a:cubicBezTo>
                    <a:cubicBezTo>
                      <a:pt x="7" y="52"/>
                      <a:pt x="7" y="53"/>
                      <a:pt x="6" y="53"/>
                    </a:cubicBezTo>
                    <a:cubicBezTo>
                      <a:pt x="5" y="54"/>
                      <a:pt x="6" y="54"/>
                      <a:pt x="4" y="54"/>
                    </a:cubicBezTo>
                    <a:cubicBezTo>
                      <a:pt x="2" y="54"/>
                      <a:pt x="1" y="55"/>
                      <a:pt x="0" y="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292"/>
              <p:cNvSpPr/>
              <p:nvPr/>
            </p:nvSpPr>
            <p:spPr bwMode="auto">
              <a:xfrm>
                <a:off x="6359" y="1048"/>
                <a:ext cx="48" cy="25"/>
              </a:xfrm>
              <a:custGeom>
                <a:avLst/>
                <a:gdLst>
                  <a:gd name="T0" fmla="*/ 1 w 35"/>
                  <a:gd name="T1" fmla="*/ 18 h 18"/>
                  <a:gd name="T2" fmla="*/ 8 w 35"/>
                  <a:gd name="T3" fmla="*/ 17 h 18"/>
                  <a:gd name="T4" fmla="*/ 13 w 35"/>
                  <a:gd name="T5" fmla="*/ 15 h 18"/>
                  <a:gd name="T6" fmla="*/ 25 w 35"/>
                  <a:gd name="T7" fmla="*/ 15 h 18"/>
                  <a:gd name="T8" fmla="*/ 34 w 35"/>
                  <a:gd name="T9" fmla="*/ 12 h 18"/>
                  <a:gd name="T10" fmla="*/ 34 w 35"/>
                  <a:gd name="T11" fmla="*/ 8 h 18"/>
                  <a:gd name="T12" fmla="*/ 30 w 35"/>
                  <a:gd name="T13" fmla="*/ 6 h 18"/>
                  <a:gd name="T14" fmla="*/ 25 w 35"/>
                  <a:gd name="T15" fmla="*/ 3 h 18"/>
                  <a:gd name="T16" fmla="*/ 19 w 35"/>
                  <a:gd name="T17" fmla="*/ 7 h 18"/>
                  <a:gd name="T18" fmla="*/ 21 w 35"/>
                  <a:gd name="T19" fmla="*/ 2 h 18"/>
                  <a:gd name="T20" fmla="*/ 18 w 35"/>
                  <a:gd name="T21" fmla="*/ 0 h 18"/>
                  <a:gd name="T22" fmla="*/ 17 w 35"/>
                  <a:gd name="T23" fmla="*/ 1 h 18"/>
                  <a:gd name="T24" fmla="*/ 17 w 35"/>
                  <a:gd name="T25" fmla="*/ 2 h 18"/>
                  <a:gd name="T26" fmla="*/ 14 w 35"/>
                  <a:gd name="T27" fmla="*/ 1 h 18"/>
                  <a:gd name="T28" fmla="*/ 12 w 35"/>
                  <a:gd name="T29" fmla="*/ 2 h 18"/>
                  <a:gd name="T30" fmla="*/ 11 w 35"/>
                  <a:gd name="T31" fmla="*/ 4 h 18"/>
                  <a:gd name="T32" fmla="*/ 13 w 35"/>
                  <a:gd name="T33" fmla="*/ 5 h 18"/>
                  <a:gd name="T34" fmla="*/ 9 w 35"/>
                  <a:gd name="T35" fmla="*/ 6 h 18"/>
                  <a:gd name="T36" fmla="*/ 9 w 35"/>
                  <a:gd name="T37" fmla="*/ 8 h 18"/>
                  <a:gd name="T38" fmla="*/ 10 w 35"/>
                  <a:gd name="T39" fmla="*/ 8 h 18"/>
                  <a:gd name="T40" fmla="*/ 6 w 35"/>
                  <a:gd name="T41" fmla="*/ 11 h 18"/>
                  <a:gd name="T42" fmla="*/ 2 w 35"/>
                  <a:gd name="T43" fmla="*/ 15 h 18"/>
                  <a:gd name="T44" fmla="*/ 1 w 35"/>
                  <a:gd name="T4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18">
                    <a:moveTo>
                      <a:pt x="1" y="18"/>
                    </a:moveTo>
                    <a:cubicBezTo>
                      <a:pt x="2" y="18"/>
                      <a:pt x="7" y="18"/>
                      <a:pt x="8" y="17"/>
                    </a:cubicBezTo>
                    <a:cubicBezTo>
                      <a:pt x="10" y="16"/>
                      <a:pt x="10" y="16"/>
                      <a:pt x="13" y="15"/>
                    </a:cubicBezTo>
                    <a:cubicBezTo>
                      <a:pt x="16" y="15"/>
                      <a:pt x="20" y="16"/>
                      <a:pt x="25" y="15"/>
                    </a:cubicBezTo>
                    <a:cubicBezTo>
                      <a:pt x="30" y="14"/>
                      <a:pt x="34" y="14"/>
                      <a:pt x="34" y="12"/>
                    </a:cubicBezTo>
                    <a:cubicBezTo>
                      <a:pt x="35" y="11"/>
                      <a:pt x="35" y="9"/>
                      <a:pt x="34" y="8"/>
                    </a:cubicBezTo>
                    <a:cubicBezTo>
                      <a:pt x="32" y="7"/>
                      <a:pt x="32" y="8"/>
                      <a:pt x="30" y="6"/>
                    </a:cubicBezTo>
                    <a:cubicBezTo>
                      <a:pt x="29" y="4"/>
                      <a:pt x="27" y="3"/>
                      <a:pt x="25" y="3"/>
                    </a:cubicBezTo>
                    <a:cubicBezTo>
                      <a:pt x="24" y="3"/>
                      <a:pt x="19" y="7"/>
                      <a:pt x="19" y="7"/>
                    </a:cubicBezTo>
                    <a:cubicBezTo>
                      <a:pt x="18" y="6"/>
                      <a:pt x="21" y="2"/>
                      <a:pt x="21" y="2"/>
                    </a:cubicBezTo>
                    <a:cubicBezTo>
                      <a:pt x="21" y="1"/>
                      <a:pt x="19" y="0"/>
                      <a:pt x="18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17" y="2"/>
                      <a:pt x="18" y="3"/>
                      <a:pt x="17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2" y="2"/>
                      <a:pt x="12" y="2"/>
                    </a:cubicBezTo>
                    <a:cubicBezTo>
                      <a:pt x="11" y="3"/>
                      <a:pt x="9" y="4"/>
                      <a:pt x="11" y="4"/>
                    </a:cubicBezTo>
                    <a:cubicBezTo>
                      <a:pt x="12" y="5"/>
                      <a:pt x="15" y="5"/>
                      <a:pt x="13" y="5"/>
                    </a:cubicBezTo>
                    <a:cubicBezTo>
                      <a:pt x="11" y="5"/>
                      <a:pt x="10" y="5"/>
                      <a:pt x="9" y="6"/>
                    </a:cubicBezTo>
                    <a:cubicBezTo>
                      <a:pt x="9" y="7"/>
                      <a:pt x="8" y="7"/>
                      <a:pt x="9" y="8"/>
                    </a:cubicBezTo>
                    <a:cubicBezTo>
                      <a:pt x="10" y="8"/>
                      <a:pt x="13" y="9"/>
                      <a:pt x="10" y="8"/>
                    </a:cubicBezTo>
                    <a:cubicBezTo>
                      <a:pt x="7" y="8"/>
                      <a:pt x="7" y="9"/>
                      <a:pt x="6" y="11"/>
                    </a:cubicBezTo>
                    <a:cubicBezTo>
                      <a:pt x="5" y="12"/>
                      <a:pt x="3" y="15"/>
                      <a:pt x="2" y="15"/>
                    </a:cubicBezTo>
                    <a:cubicBezTo>
                      <a:pt x="1" y="16"/>
                      <a:pt x="0" y="17"/>
                      <a:pt x="1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293"/>
              <p:cNvSpPr/>
              <p:nvPr/>
            </p:nvSpPr>
            <p:spPr bwMode="auto">
              <a:xfrm>
                <a:off x="6316" y="1034"/>
                <a:ext cx="50" cy="25"/>
              </a:xfrm>
              <a:custGeom>
                <a:avLst/>
                <a:gdLst>
                  <a:gd name="T0" fmla="*/ 23 w 36"/>
                  <a:gd name="T1" fmla="*/ 1 h 18"/>
                  <a:gd name="T2" fmla="*/ 19 w 36"/>
                  <a:gd name="T3" fmla="*/ 1 h 18"/>
                  <a:gd name="T4" fmla="*/ 13 w 36"/>
                  <a:gd name="T5" fmla="*/ 2 h 18"/>
                  <a:gd name="T6" fmla="*/ 10 w 36"/>
                  <a:gd name="T7" fmla="*/ 2 h 18"/>
                  <a:gd name="T8" fmla="*/ 8 w 36"/>
                  <a:gd name="T9" fmla="*/ 4 h 18"/>
                  <a:gd name="T10" fmla="*/ 9 w 36"/>
                  <a:gd name="T11" fmla="*/ 5 h 18"/>
                  <a:gd name="T12" fmla="*/ 5 w 36"/>
                  <a:gd name="T13" fmla="*/ 7 h 18"/>
                  <a:gd name="T14" fmla="*/ 2 w 36"/>
                  <a:gd name="T15" fmla="*/ 8 h 18"/>
                  <a:gd name="T16" fmla="*/ 2 w 36"/>
                  <a:gd name="T17" fmla="*/ 9 h 18"/>
                  <a:gd name="T18" fmla="*/ 7 w 36"/>
                  <a:gd name="T19" fmla="*/ 11 h 18"/>
                  <a:gd name="T20" fmla="*/ 10 w 36"/>
                  <a:gd name="T21" fmla="*/ 14 h 18"/>
                  <a:gd name="T22" fmla="*/ 15 w 36"/>
                  <a:gd name="T23" fmla="*/ 15 h 18"/>
                  <a:gd name="T24" fmla="*/ 23 w 36"/>
                  <a:gd name="T25" fmla="*/ 18 h 18"/>
                  <a:gd name="T26" fmla="*/ 34 w 36"/>
                  <a:gd name="T27" fmla="*/ 16 h 18"/>
                  <a:gd name="T28" fmla="*/ 31 w 36"/>
                  <a:gd name="T29" fmla="*/ 11 h 18"/>
                  <a:gd name="T30" fmla="*/ 33 w 36"/>
                  <a:gd name="T31" fmla="*/ 11 h 18"/>
                  <a:gd name="T32" fmla="*/ 33 w 36"/>
                  <a:gd name="T33" fmla="*/ 7 h 18"/>
                  <a:gd name="T34" fmla="*/ 34 w 36"/>
                  <a:gd name="T35" fmla="*/ 4 h 18"/>
                  <a:gd name="T36" fmla="*/ 29 w 36"/>
                  <a:gd name="T37" fmla="*/ 2 h 18"/>
                  <a:gd name="T38" fmla="*/ 26 w 36"/>
                  <a:gd name="T39" fmla="*/ 3 h 18"/>
                  <a:gd name="T40" fmla="*/ 23 w 36"/>
                  <a:gd name="T41" fmla="*/ 4 h 18"/>
                  <a:gd name="T42" fmla="*/ 21 w 36"/>
                  <a:gd name="T43" fmla="*/ 4 h 18"/>
                  <a:gd name="T44" fmla="*/ 23 w 36"/>
                  <a:gd name="T4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18">
                    <a:moveTo>
                      <a:pt x="23" y="1"/>
                    </a:moveTo>
                    <a:cubicBezTo>
                      <a:pt x="22" y="1"/>
                      <a:pt x="20" y="0"/>
                      <a:pt x="19" y="1"/>
                    </a:cubicBezTo>
                    <a:cubicBezTo>
                      <a:pt x="18" y="1"/>
                      <a:pt x="13" y="1"/>
                      <a:pt x="13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10" y="2"/>
                      <a:pt x="6" y="4"/>
                      <a:pt x="8" y="4"/>
                    </a:cubicBezTo>
                    <a:cubicBezTo>
                      <a:pt x="10" y="4"/>
                      <a:pt x="10" y="5"/>
                      <a:pt x="9" y="5"/>
                    </a:cubicBezTo>
                    <a:cubicBezTo>
                      <a:pt x="7" y="5"/>
                      <a:pt x="5" y="6"/>
                      <a:pt x="5" y="7"/>
                    </a:cubicBezTo>
                    <a:cubicBezTo>
                      <a:pt x="4" y="7"/>
                      <a:pt x="3" y="8"/>
                      <a:pt x="2" y="8"/>
                    </a:cubicBezTo>
                    <a:cubicBezTo>
                      <a:pt x="1" y="8"/>
                      <a:pt x="0" y="9"/>
                      <a:pt x="2" y="9"/>
                    </a:cubicBezTo>
                    <a:cubicBezTo>
                      <a:pt x="4" y="9"/>
                      <a:pt x="7" y="10"/>
                      <a:pt x="7" y="11"/>
                    </a:cubicBezTo>
                    <a:cubicBezTo>
                      <a:pt x="7" y="12"/>
                      <a:pt x="8" y="14"/>
                      <a:pt x="10" y="14"/>
                    </a:cubicBezTo>
                    <a:cubicBezTo>
                      <a:pt x="12" y="15"/>
                      <a:pt x="12" y="14"/>
                      <a:pt x="15" y="15"/>
                    </a:cubicBezTo>
                    <a:cubicBezTo>
                      <a:pt x="18" y="16"/>
                      <a:pt x="20" y="18"/>
                      <a:pt x="23" y="18"/>
                    </a:cubicBezTo>
                    <a:cubicBezTo>
                      <a:pt x="26" y="18"/>
                      <a:pt x="35" y="18"/>
                      <a:pt x="34" y="16"/>
                    </a:cubicBezTo>
                    <a:cubicBezTo>
                      <a:pt x="33" y="14"/>
                      <a:pt x="30" y="11"/>
                      <a:pt x="31" y="11"/>
                    </a:cubicBezTo>
                    <a:cubicBezTo>
                      <a:pt x="32" y="11"/>
                      <a:pt x="33" y="12"/>
                      <a:pt x="33" y="11"/>
                    </a:cubicBezTo>
                    <a:cubicBezTo>
                      <a:pt x="34" y="10"/>
                      <a:pt x="33" y="8"/>
                      <a:pt x="33" y="7"/>
                    </a:cubicBezTo>
                    <a:cubicBezTo>
                      <a:pt x="34" y="6"/>
                      <a:pt x="36" y="5"/>
                      <a:pt x="34" y="4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6" y="4"/>
                      <a:pt x="24" y="3"/>
                      <a:pt x="23" y="4"/>
                    </a:cubicBezTo>
                    <a:cubicBezTo>
                      <a:pt x="22" y="4"/>
                      <a:pt x="20" y="5"/>
                      <a:pt x="21" y="4"/>
                    </a:cubicBezTo>
                    <a:cubicBezTo>
                      <a:pt x="22" y="3"/>
                      <a:pt x="24" y="2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294"/>
              <p:cNvSpPr/>
              <p:nvPr/>
            </p:nvSpPr>
            <p:spPr bwMode="auto">
              <a:xfrm>
                <a:off x="6304" y="1035"/>
                <a:ext cx="19" cy="9"/>
              </a:xfrm>
              <a:custGeom>
                <a:avLst/>
                <a:gdLst>
                  <a:gd name="T0" fmla="*/ 1 w 14"/>
                  <a:gd name="T1" fmla="*/ 4 h 6"/>
                  <a:gd name="T2" fmla="*/ 6 w 14"/>
                  <a:gd name="T3" fmla="*/ 5 h 6"/>
                  <a:gd name="T4" fmla="*/ 10 w 14"/>
                  <a:gd name="T5" fmla="*/ 5 h 6"/>
                  <a:gd name="T6" fmla="*/ 13 w 14"/>
                  <a:gd name="T7" fmla="*/ 3 h 6"/>
                  <a:gd name="T8" fmla="*/ 11 w 14"/>
                  <a:gd name="T9" fmla="*/ 2 h 6"/>
                  <a:gd name="T10" fmla="*/ 6 w 14"/>
                  <a:gd name="T11" fmla="*/ 1 h 6"/>
                  <a:gd name="T12" fmla="*/ 0 w 14"/>
                  <a:gd name="T13" fmla="*/ 1 h 6"/>
                  <a:gd name="T14" fmla="*/ 1 w 14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6">
                    <a:moveTo>
                      <a:pt x="1" y="4"/>
                    </a:moveTo>
                    <a:cubicBezTo>
                      <a:pt x="3" y="4"/>
                      <a:pt x="4" y="5"/>
                      <a:pt x="6" y="5"/>
                    </a:cubicBezTo>
                    <a:cubicBezTo>
                      <a:pt x="7" y="6"/>
                      <a:pt x="9" y="6"/>
                      <a:pt x="10" y="5"/>
                    </a:cubicBezTo>
                    <a:cubicBezTo>
                      <a:pt x="12" y="4"/>
                      <a:pt x="14" y="3"/>
                      <a:pt x="13" y="3"/>
                    </a:cubicBezTo>
                    <a:cubicBezTo>
                      <a:pt x="13" y="2"/>
                      <a:pt x="11" y="2"/>
                      <a:pt x="11" y="2"/>
                    </a:cubicBezTo>
                    <a:cubicBezTo>
                      <a:pt x="9" y="1"/>
                      <a:pt x="8" y="2"/>
                      <a:pt x="6" y="1"/>
                    </a:cubicBezTo>
                    <a:cubicBezTo>
                      <a:pt x="4" y="1"/>
                      <a:pt x="0" y="0"/>
                      <a:pt x="0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295"/>
              <p:cNvSpPr/>
              <p:nvPr/>
            </p:nvSpPr>
            <p:spPr bwMode="auto">
              <a:xfrm>
                <a:off x="6308" y="1013"/>
                <a:ext cx="40" cy="25"/>
              </a:xfrm>
              <a:custGeom>
                <a:avLst/>
                <a:gdLst>
                  <a:gd name="T0" fmla="*/ 2 w 29"/>
                  <a:gd name="T1" fmla="*/ 14 h 18"/>
                  <a:gd name="T2" fmla="*/ 5 w 29"/>
                  <a:gd name="T3" fmla="*/ 14 h 18"/>
                  <a:gd name="T4" fmla="*/ 4 w 29"/>
                  <a:gd name="T5" fmla="*/ 15 h 18"/>
                  <a:gd name="T6" fmla="*/ 8 w 29"/>
                  <a:gd name="T7" fmla="*/ 17 h 18"/>
                  <a:gd name="T8" fmla="*/ 15 w 29"/>
                  <a:gd name="T9" fmla="*/ 16 h 18"/>
                  <a:gd name="T10" fmla="*/ 20 w 29"/>
                  <a:gd name="T11" fmla="*/ 15 h 18"/>
                  <a:gd name="T12" fmla="*/ 25 w 29"/>
                  <a:gd name="T13" fmla="*/ 13 h 18"/>
                  <a:gd name="T14" fmla="*/ 25 w 29"/>
                  <a:gd name="T15" fmla="*/ 10 h 18"/>
                  <a:gd name="T16" fmla="*/ 26 w 29"/>
                  <a:gd name="T17" fmla="*/ 9 h 18"/>
                  <a:gd name="T18" fmla="*/ 29 w 29"/>
                  <a:gd name="T19" fmla="*/ 8 h 18"/>
                  <a:gd name="T20" fmla="*/ 23 w 29"/>
                  <a:gd name="T21" fmla="*/ 4 h 18"/>
                  <a:gd name="T22" fmla="*/ 22 w 29"/>
                  <a:gd name="T23" fmla="*/ 1 h 18"/>
                  <a:gd name="T24" fmla="*/ 19 w 29"/>
                  <a:gd name="T25" fmla="*/ 1 h 18"/>
                  <a:gd name="T26" fmla="*/ 12 w 29"/>
                  <a:gd name="T27" fmla="*/ 4 h 18"/>
                  <a:gd name="T28" fmla="*/ 7 w 29"/>
                  <a:gd name="T29" fmla="*/ 6 h 18"/>
                  <a:gd name="T30" fmla="*/ 7 w 29"/>
                  <a:gd name="T31" fmla="*/ 7 h 18"/>
                  <a:gd name="T32" fmla="*/ 7 w 29"/>
                  <a:gd name="T33" fmla="*/ 8 h 18"/>
                  <a:gd name="T34" fmla="*/ 4 w 29"/>
                  <a:gd name="T35" fmla="*/ 11 h 18"/>
                  <a:gd name="T36" fmla="*/ 4 w 29"/>
                  <a:gd name="T37" fmla="*/ 12 h 18"/>
                  <a:gd name="T38" fmla="*/ 2 w 29"/>
                  <a:gd name="T39" fmla="*/ 12 h 18"/>
                  <a:gd name="T40" fmla="*/ 2 w 29"/>
                  <a:gd name="T4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18">
                    <a:moveTo>
                      <a:pt x="2" y="14"/>
                    </a:moveTo>
                    <a:cubicBezTo>
                      <a:pt x="4" y="14"/>
                      <a:pt x="6" y="14"/>
                      <a:pt x="5" y="14"/>
                    </a:cubicBezTo>
                    <a:cubicBezTo>
                      <a:pt x="4" y="14"/>
                      <a:pt x="3" y="14"/>
                      <a:pt x="4" y="15"/>
                    </a:cubicBezTo>
                    <a:cubicBezTo>
                      <a:pt x="4" y="16"/>
                      <a:pt x="7" y="16"/>
                      <a:pt x="8" y="17"/>
                    </a:cubicBezTo>
                    <a:cubicBezTo>
                      <a:pt x="11" y="18"/>
                      <a:pt x="13" y="17"/>
                      <a:pt x="15" y="16"/>
                    </a:cubicBezTo>
                    <a:cubicBezTo>
                      <a:pt x="16" y="16"/>
                      <a:pt x="19" y="15"/>
                      <a:pt x="20" y="15"/>
                    </a:cubicBezTo>
                    <a:cubicBezTo>
                      <a:pt x="21" y="15"/>
                      <a:pt x="24" y="14"/>
                      <a:pt x="25" y="13"/>
                    </a:cubicBezTo>
                    <a:cubicBezTo>
                      <a:pt x="27" y="13"/>
                      <a:pt x="26" y="12"/>
                      <a:pt x="25" y="10"/>
                    </a:cubicBezTo>
                    <a:cubicBezTo>
                      <a:pt x="23" y="9"/>
                      <a:pt x="25" y="9"/>
                      <a:pt x="26" y="9"/>
                    </a:cubicBezTo>
                    <a:cubicBezTo>
                      <a:pt x="27" y="9"/>
                      <a:pt x="29" y="8"/>
                      <a:pt x="29" y="8"/>
                    </a:cubicBezTo>
                    <a:cubicBezTo>
                      <a:pt x="29" y="7"/>
                      <a:pt x="25" y="6"/>
                      <a:pt x="23" y="4"/>
                    </a:cubicBezTo>
                    <a:cubicBezTo>
                      <a:pt x="21" y="3"/>
                      <a:pt x="22" y="2"/>
                      <a:pt x="22" y="1"/>
                    </a:cubicBezTo>
                    <a:cubicBezTo>
                      <a:pt x="21" y="0"/>
                      <a:pt x="20" y="0"/>
                      <a:pt x="19" y="1"/>
                    </a:cubicBezTo>
                    <a:cubicBezTo>
                      <a:pt x="17" y="1"/>
                      <a:pt x="15" y="3"/>
                      <a:pt x="12" y="4"/>
                    </a:cubicBezTo>
                    <a:cubicBezTo>
                      <a:pt x="10" y="4"/>
                      <a:pt x="8" y="5"/>
                      <a:pt x="7" y="6"/>
                    </a:cubicBezTo>
                    <a:cubicBezTo>
                      <a:pt x="5" y="7"/>
                      <a:pt x="6" y="7"/>
                      <a:pt x="7" y="7"/>
                    </a:cubicBezTo>
                    <a:cubicBezTo>
                      <a:pt x="8" y="7"/>
                      <a:pt x="8" y="7"/>
                      <a:pt x="7" y="8"/>
                    </a:cubicBezTo>
                    <a:cubicBezTo>
                      <a:pt x="6" y="9"/>
                      <a:pt x="6" y="10"/>
                      <a:pt x="4" y="11"/>
                    </a:cubicBezTo>
                    <a:cubicBezTo>
                      <a:pt x="2" y="11"/>
                      <a:pt x="2" y="12"/>
                      <a:pt x="4" y="12"/>
                    </a:cubicBezTo>
                    <a:cubicBezTo>
                      <a:pt x="5" y="12"/>
                      <a:pt x="4" y="12"/>
                      <a:pt x="2" y="12"/>
                    </a:cubicBezTo>
                    <a:cubicBezTo>
                      <a:pt x="1" y="12"/>
                      <a:pt x="0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296"/>
              <p:cNvSpPr/>
              <p:nvPr/>
            </p:nvSpPr>
            <p:spPr bwMode="auto">
              <a:xfrm>
                <a:off x="6725" y="1111"/>
                <a:ext cx="40" cy="15"/>
              </a:xfrm>
              <a:custGeom>
                <a:avLst/>
                <a:gdLst>
                  <a:gd name="T0" fmla="*/ 5 w 29"/>
                  <a:gd name="T1" fmla="*/ 6 h 11"/>
                  <a:gd name="T2" fmla="*/ 8 w 29"/>
                  <a:gd name="T3" fmla="*/ 8 h 11"/>
                  <a:gd name="T4" fmla="*/ 15 w 29"/>
                  <a:gd name="T5" fmla="*/ 10 h 11"/>
                  <a:gd name="T6" fmla="*/ 24 w 29"/>
                  <a:gd name="T7" fmla="*/ 10 h 11"/>
                  <a:gd name="T8" fmla="*/ 28 w 29"/>
                  <a:gd name="T9" fmla="*/ 7 h 11"/>
                  <a:gd name="T10" fmla="*/ 27 w 29"/>
                  <a:gd name="T11" fmla="*/ 7 h 11"/>
                  <a:gd name="T12" fmla="*/ 24 w 29"/>
                  <a:gd name="T13" fmla="*/ 6 h 11"/>
                  <a:gd name="T14" fmla="*/ 19 w 29"/>
                  <a:gd name="T15" fmla="*/ 5 h 11"/>
                  <a:gd name="T16" fmla="*/ 17 w 29"/>
                  <a:gd name="T17" fmla="*/ 5 h 11"/>
                  <a:gd name="T18" fmla="*/ 14 w 29"/>
                  <a:gd name="T19" fmla="*/ 3 h 11"/>
                  <a:gd name="T20" fmla="*/ 10 w 29"/>
                  <a:gd name="T21" fmla="*/ 3 h 11"/>
                  <a:gd name="T22" fmla="*/ 6 w 29"/>
                  <a:gd name="T23" fmla="*/ 4 h 11"/>
                  <a:gd name="T24" fmla="*/ 5 w 29"/>
                  <a:gd name="T25" fmla="*/ 2 h 11"/>
                  <a:gd name="T26" fmla="*/ 4 w 29"/>
                  <a:gd name="T27" fmla="*/ 2 h 11"/>
                  <a:gd name="T28" fmla="*/ 2 w 29"/>
                  <a:gd name="T29" fmla="*/ 5 h 11"/>
                  <a:gd name="T30" fmla="*/ 5 w 29"/>
                  <a:gd name="T3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1">
                    <a:moveTo>
                      <a:pt x="5" y="6"/>
                    </a:moveTo>
                    <a:cubicBezTo>
                      <a:pt x="6" y="8"/>
                      <a:pt x="6" y="8"/>
                      <a:pt x="8" y="8"/>
                    </a:cubicBezTo>
                    <a:cubicBezTo>
                      <a:pt x="10" y="8"/>
                      <a:pt x="12" y="10"/>
                      <a:pt x="15" y="10"/>
                    </a:cubicBezTo>
                    <a:cubicBezTo>
                      <a:pt x="18" y="11"/>
                      <a:pt x="22" y="11"/>
                      <a:pt x="24" y="10"/>
                    </a:cubicBezTo>
                    <a:cubicBezTo>
                      <a:pt x="26" y="9"/>
                      <a:pt x="29" y="7"/>
                      <a:pt x="28" y="7"/>
                    </a:cubicBezTo>
                    <a:cubicBezTo>
                      <a:pt x="28" y="6"/>
                      <a:pt x="28" y="7"/>
                      <a:pt x="27" y="7"/>
                    </a:cubicBezTo>
                    <a:cubicBezTo>
                      <a:pt x="26" y="7"/>
                      <a:pt x="25" y="6"/>
                      <a:pt x="24" y="6"/>
                    </a:cubicBezTo>
                    <a:cubicBezTo>
                      <a:pt x="24" y="6"/>
                      <a:pt x="20" y="4"/>
                      <a:pt x="19" y="5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5" y="4"/>
                      <a:pt x="16" y="3"/>
                      <a:pt x="14" y="3"/>
                    </a:cubicBezTo>
                    <a:cubicBezTo>
                      <a:pt x="13" y="3"/>
                      <a:pt x="10" y="3"/>
                      <a:pt x="10" y="3"/>
                    </a:cubicBezTo>
                    <a:cubicBezTo>
                      <a:pt x="9" y="3"/>
                      <a:pt x="7" y="4"/>
                      <a:pt x="6" y="4"/>
                    </a:cubicBezTo>
                    <a:cubicBezTo>
                      <a:pt x="5" y="4"/>
                      <a:pt x="6" y="2"/>
                      <a:pt x="5" y="2"/>
                    </a:cubicBezTo>
                    <a:cubicBezTo>
                      <a:pt x="5" y="2"/>
                      <a:pt x="5" y="0"/>
                      <a:pt x="4" y="2"/>
                    </a:cubicBezTo>
                    <a:cubicBezTo>
                      <a:pt x="2" y="3"/>
                      <a:pt x="0" y="5"/>
                      <a:pt x="2" y="5"/>
                    </a:cubicBezTo>
                    <a:cubicBezTo>
                      <a:pt x="4" y="5"/>
                      <a:pt x="4" y="5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297"/>
              <p:cNvSpPr/>
              <p:nvPr/>
            </p:nvSpPr>
            <p:spPr bwMode="auto">
              <a:xfrm>
                <a:off x="6677" y="1139"/>
                <a:ext cx="33" cy="11"/>
              </a:xfrm>
              <a:custGeom>
                <a:avLst/>
                <a:gdLst>
                  <a:gd name="T0" fmla="*/ 2 w 24"/>
                  <a:gd name="T1" fmla="*/ 6 h 8"/>
                  <a:gd name="T2" fmla="*/ 8 w 24"/>
                  <a:gd name="T3" fmla="*/ 6 h 8"/>
                  <a:gd name="T4" fmla="*/ 19 w 24"/>
                  <a:gd name="T5" fmla="*/ 8 h 8"/>
                  <a:gd name="T6" fmla="*/ 21 w 24"/>
                  <a:gd name="T7" fmla="*/ 5 h 8"/>
                  <a:gd name="T8" fmla="*/ 11 w 24"/>
                  <a:gd name="T9" fmla="*/ 0 h 8"/>
                  <a:gd name="T10" fmla="*/ 6 w 24"/>
                  <a:gd name="T11" fmla="*/ 2 h 8"/>
                  <a:gd name="T12" fmla="*/ 3 w 24"/>
                  <a:gd name="T13" fmla="*/ 4 h 8"/>
                  <a:gd name="T14" fmla="*/ 2 w 24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8">
                    <a:moveTo>
                      <a:pt x="2" y="6"/>
                    </a:moveTo>
                    <a:cubicBezTo>
                      <a:pt x="4" y="6"/>
                      <a:pt x="6" y="5"/>
                      <a:pt x="8" y="6"/>
                    </a:cubicBezTo>
                    <a:cubicBezTo>
                      <a:pt x="11" y="7"/>
                      <a:pt x="17" y="8"/>
                      <a:pt x="19" y="8"/>
                    </a:cubicBezTo>
                    <a:cubicBezTo>
                      <a:pt x="22" y="7"/>
                      <a:pt x="24" y="7"/>
                      <a:pt x="21" y="5"/>
                    </a:cubicBezTo>
                    <a:cubicBezTo>
                      <a:pt x="18" y="3"/>
                      <a:pt x="14" y="0"/>
                      <a:pt x="11" y="0"/>
                    </a:cubicBezTo>
                    <a:cubicBezTo>
                      <a:pt x="8" y="1"/>
                      <a:pt x="7" y="2"/>
                      <a:pt x="6" y="2"/>
                    </a:cubicBezTo>
                    <a:cubicBezTo>
                      <a:pt x="5" y="3"/>
                      <a:pt x="5" y="4"/>
                      <a:pt x="3" y="4"/>
                    </a:cubicBezTo>
                    <a:cubicBezTo>
                      <a:pt x="0" y="5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298"/>
              <p:cNvSpPr/>
              <p:nvPr/>
            </p:nvSpPr>
            <p:spPr bwMode="auto">
              <a:xfrm>
                <a:off x="6678" y="1133"/>
                <a:ext cx="11" cy="6"/>
              </a:xfrm>
              <a:custGeom>
                <a:avLst/>
                <a:gdLst>
                  <a:gd name="T0" fmla="*/ 3 w 8"/>
                  <a:gd name="T1" fmla="*/ 4 h 4"/>
                  <a:gd name="T2" fmla="*/ 7 w 8"/>
                  <a:gd name="T3" fmla="*/ 2 h 4"/>
                  <a:gd name="T4" fmla="*/ 3 w 8"/>
                  <a:gd name="T5" fmla="*/ 0 h 4"/>
                  <a:gd name="T6" fmla="*/ 1 w 8"/>
                  <a:gd name="T7" fmla="*/ 1 h 4"/>
                  <a:gd name="T8" fmla="*/ 3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3" y="4"/>
                    </a:moveTo>
                    <a:cubicBezTo>
                      <a:pt x="5" y="4"/>
                      <a:pt x="7" y="2"/>
                      <a:pt x="7" y="2"/>
                    </a:cubicBezTo>
                    <a:cubicBezTo>
                      <a:pt x="8" y="1"/>
                      <a:pt x="5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1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299"/>
              <p:cNvSpPr/>
              <p:nvPr/>
            </p:nvSpPr>
            <p:spPr bwMode="auto">
              <a:xfrm>
                <a:off x="6644" y="1110"/>
                <a:ext cx="4" cy="8"/>
              </a:xfrm>
              <a:custGeom>
                <a:avLst/>
                <a:gdLst>
                  <a:gd name="T0" fmla="*/ 0 w 3"/>
                  <a:gd name="T1" fmla="*/ 5 h 6"/>
                  <a:gd name="T2" fmla="*/ 3 w 3"/>
                  <a:gd name="T3" fmla="*/ 3 h 6"/>
                  <a:gd name="T4" fmla="*/ 2 w 3"/>
                  <a:gd name="T5" fmla="*/ 0 h 6"/>
                  <a:gd name="T6" fmla="*/ 0 w 3"/>
                  <a:gd name="T7" fmla="*/ 2 h 6"/>
                  <a:gd name="T8" fmla="*/ 0 w 3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5"/>
                    </a:moveTo>
                    <a:cubicBezTo>
                      <a:pt x="0" y="6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1" y="3"/>
                      <a:pt x="1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300"/>
              <p:cNvSpPr/>
              <p:nvPr/>
            </p:nvSpPr>
            <p:spPr bwMode="auto">
              <a:xfrm>
                <a:off x="6642" y="1133"/>
                <a:ext cx="7" cy="7"/>
              </a:xfrm>
              <a:custGeom>
                <a:avLst/>
                <a:gdLst>
                  <a:gd name="T0" fmla="*/ 5 w 5"/>
                  <a:gd name="T1" fmla="*/ 4 h 5"/>
                  <a:gd name="T2" fmla="*/ 1 w 5"/>
                  <a:gd name="T3" fmla="*/ 0 h 5"/>
                  <a:gd name="T4" fmla="*/ 5 w 5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5" y="3"/>
                      <a:pt x="2" y="0"/>
                      <a:pt x="1" y="0"/>
                    </a:cubicBezTo>
                    <a:cubicBezTo>
                      <a:pt x="0" y="1"/>
                      <a:pt x="4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301"/>
              <p:cNvSpPr/>
              <p:nvPr/>
            </p:nvSpPr>
            <p:spPr bwMode="auto">
              <a:xfrm>
                <a:off x="6746" y="1092"/>
                <a:ext cx="6" cy="4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2 h 3"/>
                  <a:gd name="T4" fmla="*/ 5 w 5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5" y="0"/>
                      <a:pt x="0" y="2"/>
                      <a:pt x="0" y="2"/>
                    </a:cubicBezTo>
                    <a:cubicBezTo>
                      <a:pt x="0" y="3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302"/>
              <p:cNvSpPr/>
              <p:nvPr/>
            </p:nvSpPr>
            <p:spPr bwMode="auto">
              <a:xfrm>
                <a:off x="6655" y="1102"/>
                <a:ext cx="66" cy="26"/>
              </a:xfrm>
              <a:custGeom>
                <a:avLst/>
                <a:gdLst>
                  <a:gd name="T0" fmla="*/ 5 w 48"/>
                  <a:gd name="T1" fmla="*/ 15 h 19"/>
                  <a:gd name="T2" fmla="*/ 14 w 48"/>
                  <a:gd name="T3" fmla="*/ 18 h 19"/>
                  <a:gd name="T4" fmla="*/ 16 w 48"/>
                  <a:gd name="T5" fmla="*/ 16 h 19"/>
                  <a:gd name="T6" fmla="*/ 17 w 48"/>
                  <a:gd name="T7" fmla="*/ 17 h 19"/>
                  <a:gd name="T8" fmla="*/ 22 w 48"/>
                  <a:gd name="T9" fmla="*/ 16 h 19"/>
                  <a:gd name="T10" fmla="*/ 29 w 48"/>
                  <a:gd name="T11" fmla="*/ 15 h 19"/>
                  <a:gd name="T12" fmla="*/ 31 w 48"/>
                  <a:gd name="T13" fmla="*/ 17 h 19"/>
                  <a:gd name="T14" fmla="*/ 37 w 48"/>
                  <a:gd name="T15" fmla="*/ 16 h 19"/>
                  <a:gd name="T16" fmla="*/ 37 w 48"/>
                  <a:gd name="T17" fmla="*/ 15 h 19"/>
                  <a:gd name="T18" fmla="*/ 43 w 48"/>
                  <a:gd name="T19" fmla="*/ 14 h 19"/>
                  <a:gd name="T20" fmla="*/ 45 w 48"/>
                  <a:gd name="T21" fmla="*/ 12 h 19"/>
                  <a:gd name="T22" fmla="*/ 45 w 48"/>
                  <a:gd name="T23" fmla="*/ 11 h 19"/>
                  <a:gd name="T24" fmla="*/ 46 w 48"/>
                  <a:gd name="T25" fmla="*/ 10 h 19"/>
                  <a:gd name="T26" fmla="*/ 47 w 48"/>
                  <a:gd name="T27" fmla="*/ 8 h 19"/>
                  <a:gd name="T28" fmla="*/ 38 w 48"/>
                  <a:gd name="T29" fmla="*/ 5 h 19"/>
                  <a:gd name="T30" fmla="*/ 35 w 48"/>
                  <a:gd name="T31" fmla="*/ 5 h 19"/>
                  <a:gd name="T32" fmla="*/ 27 w 48"/>
                  <a:gd name="T33" fmla="*/ 2 h 19"/>
                  <a:gd name="T34" fmla="*/ 26 w 48"/>
                  <a:gd name="T35" fmla="*/ 2 h 19"/>
                  <a:gd name="T36" fmla="*/ 23 w 48"/>
                  <a:gd name="T37" fmla="*/ 4 h 19"/>
                  <a:gd name="T38" fmla="*/ 22 w 48"/>
                  <a:gd name="T39" fmla="*/ 7 h 19"/>
                  <a:gd name="T40" fmla="*/ 18 w 48"/>
                  <a:gd name="T41" fmla="*/ 5 h 19"/>
                  <a:gd name="T42" fmla="*/ 14 w 48"/>
                  <a:gd name="T43" fmla="*/ 3 h 19"/>
                  <a:gd name="T44" fmla="*/ 10 w 48"/>
                  <a:gd name="T45" fmla="*/ 1 h 19"/>
                  <a:gd name="T46" fmla="*/ 5 w 48"/>
                  <a:gd name="T47" fmla="*/ 3 h 19"/>
                  <a:gd name="T48" fmla="*/ 4 w 48"/>
                  <a:gd name="T49" fmla="*/ 5 h 19"/>
                  <a:gd name="T50" fmla="*/ 2 w 48"/>
                  <a:gd name="T51" fmla="*/ 6 h 19"/>
                  <a:gd name="T52" fmla="*/ 2 w 48"/>
                  <a:gd name="T53" fmla="*/ 8 h 19"/>
                  <a:gd name="T54" fmla="*/ 1 w 48"/>
                  <a:gd name="T55" fmla="*/ 11 h 19"/>
                  <a:gd name="T56" fmla="*/ 5 w 48"/>
                  <a:gd name="T5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19">
                    <a:moveTo>
                      <a:pt x="5" y="15"/>
                    </a:moveTo>
                    <a:cubicBezTo>
                      <a:pt x="6" y="16"/>
                      <a:pt x="11" y="18"/>
                      <a:pt x="14" y="18"/>
                    </a:cubicBezTo>
                    <a:cubicBezTo>
                      <a:pt x="16" y="19"/>
                      <a:pt x="15" y="16"/>
                      <a:pt x="16" y="16"/>
                    </a:cubicBezTo>
                    <a:cubicBezTo>
                      <a:pt x="17" y="15"/>
                      <a:pt x="17" y="16"/>
                      <a:pt x="17" y="17"/>
                    </a:cubicBezTo>
                    <a:cubicBezTo>
                      <a:pt x="18" y="18"/>
                      <a:pt x="21" y="16"/>
                      <a:pt x="22" y="16"/>
                    </a:cubicBezTo>
                    <a:cubicBezTo>
                      <a:pt x="24" y="16"/>
                      <a:pt x="27" y="15"/>
                      <a:pt x="29" y="15"/>
                    </a:cubicBezTo>
                    <a:cubicBezTo>
                      <a:pt x="30" y="15"/>
                      <a:pt x="30" y="16"/>
                      <a:pt x="31" y="17"/>
                    </a:cubicBezTo>
                    <a:cubicBezTo>
                      <a:pt x="32" y="17"/>
                      <a:pt x="34" y="16"/>
                      <a:pt x="37" y="16"/>
                    </a:cubicBezTo>
                    <a:cubicBezTo>
                      <a:pt x="39" y="16"/>
                      <a:pt x="37" y="15"/>
                      <a:pt x="37" y="15"/>
                    </a:cubicBezTo>
                    <a:cubicBezTo>
                      <a:pt x="37" y="14"/>
                      <a:pt x="40" y="14"/>
                      <a:pt x="43" y="14"/>
                    </a:cubicBezTo>
                    <a:cubicBezTo>
                      <a:pt x="45" y="14"/>
                      <a:pt x="44" y="13"/>
                      <a:pt x="45" y="12"/>
                    </a:cubicBezTo>
                    <a:cubicBezTo>
                      <a:pt x="45" y="11"/>
                      <a:pt x="46" y="11"/>
                      <a:pt x="45" y="11"/>
                    </a:cubicBezTo>
                    <a:cubicBezTo>
                      <a:pt x="44" y="11"/>
                      <a:pt x="44" y="10"/>
                      <a:pt x="46" y="10"/>
                    </a:cubicBezTo>
                    <a:cubicBezTo>
                      <a:pt x="47" y="10"/>
                      <a:pt x="46" y="8"/>
                      <a:pt x="47" y="8"/>
                    </a:cubicBezTo>
                    <a:cubicBezTo>
                      <a:pt x="48" y="8"/>
                      <a:pt x="41" y="6"/>
                      <a:pt x="38" y="5"/>
                    </a:cubicBezTo>
                    <a:cubicBezTo>
                      <a:pt x="36" y="5"/>
                      <a:pt x="37" y="6"/>
                      <a:pt x="35" y="5"/>
                    </a:cubicBezTo>
                    <a:cubicBezTo>
                      <a:pt x="33" y="5"/>
                      <a:pt x="29" y="3"/>
                      <a:pt x="27" y="2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"/>
                      <a:pt x="24" y="2"/>
                      <a:pt x="23" y="4"/>
                    </a:cubicBezTo>
                    <a:cubicBezTo>
                      <a:pt x="22" y="5"/>
                      <a:pt x="23" y="7"/>
                      <a:pt x="22" y="7"/>
                    </a:cubicBezTo>
                    <a:cubicBezTo>
                      <a:pt x="22" y="8"/>
                      <a:pt x="20" y="6"/>
                      <a:pt x="18" y="5"/>
                    </a:cubicBezTo>
                    <a:cubicBezTo>
                      <a:pt x="17" y="5"/>
                      <a:pt x="17" y="4"/>
                      <a:pt x="14" y="3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9" y="1"/>
                      <a:pt x="7" y="2"/>
                      <a:pt x="5" y="3"/>
                    </a:cubicBezTo>
                    <a:cubicBezTo>
                      <a:pt x="3" y="3"/>
                      <a:pt x="4" y="4"/>
                      <a:pt x="4" y="5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0" y="7"/>
                      <a:pt x="1" y="7"/>
                      <a:pt x="2" y="8"/>
                    </a:cubicBezTo>
                    <a:cubicBezTo>
                      <a:pt x="2" y="8"/>
                      <a:pt x="1" y="10"/>
                      <a:pt x="1" y="11"/>
                    </a:cubicBezTo>
                    <a:cubicBezTo>
                      <a:pt x="0" y="12"/>
                      <a:pt x="4" y="14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303"/>
              <p:cNvSpPr/>
              <p:nvPr/>
            </p:nvSpPr>
            <p:spPr bwMode="auto">
              <a:xfrm>
                <a:off x="6897" y="1197"/>
                <a:ext cx="14" cy="5"/>
              </a:xfrm>
              <a:custGeom>
                <a:avLst/>
                <a:gdLst>
                  <a:gd name="T0" fmla="*/ 3 w 10"/>
                  <a:gd name="T1" fmla="*/ 4 h 4"/>
                  <a:gd name="T2" fmla="*/ 8 w 10"/>
                  <a:gd name="T3" fmla="*/ 4 h 4"/>
                  <a:gd name="T4" fmla="*/ 9 w 10"/>
                  <a:gd name="T5" fmla="*/ 2 h 4"/>
                  <a:gd name="T6" fmla="*/ 3 w 10"/>
                  <a:gd name="T7" fmla="*/ 0 h 4"/>
                  <a:gd name="T8" fmla="*/ 1 w 10"/>
                  <a:gd name="T9" fmla="*/ 2 h 4"/>
                  <a:gd name="T10" fmla="*/ 3 w 10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4">
                    <a:moveTo>
                      <a:pt x="3" y="4"/>
                    </a:moveTo>
                    <a:cubicBezTo>
                      <a:pt x="5" y="4"/>
                      <a:pt x="6" y="4"/>
                      <a:pt x="8" y="4"/>
                    </a:cubicBezTo>
                    <a:cubicBezTo>
                      <a:pt x="10" y="4"/>
                      <a:pt x="9" y="3"/>
                      <a:pt x="9" y="2"/>
                    </a:cubicBezTo>
                    <a:cubicBezTo>
                      <a:pt x="9" y="1"/>
                      <a:pt x="5" y="0"/>
                      <a:pt x="3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0" y="3"/>
                      <a:pt x="2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304"/>
              <p:cNvSpPr/>
              <p:nvPr/>
            </p:nvSpPr>
            <p:spPr bwMode="auto">
              <a:xfrm>
                <a:off x="6982" y="1173"/>
                <a:ext cx="32" cy="13"/>
              </a:xfrm>
              <a:custGeom>
                <a:avLst/>
                <a:gdLst>
                  <a:gd name="T0" fmla="*/ 4 w 23"/>
                  <a:gd name="T1" fmla="*/ 8 h 9"/>
                  <a:gd name="T2" fmla="*/ 10 w 23"/>
                  <a:gd name="T3" fmla="*/ 8 h 9"/>
                  <a:gd name="T4" fmla="*/ 22 w 23"/>
                  <a:gd name="T5" fmla="*/ 4 h 9"/>
                  <a:gd name="T6" fmla="*/ 13 w 23"/>
                  <a:gd name="T7" fmla="*/ 1 h 9"/>
                  <a:gd name="T8" fmla="*/ 2 w 23"/>
                  <a:gd name="T9" fmla="*/ 5 h 9"/>
                  <a:gd name="T10" fmla="*/ 4 w 23"/>
                  <a:gd name="T1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9">
                    <a:moveTo>
                      <a:pt x="4" y="8"/>
                    </a:moveTo>
                    <a:cubicBezTo>
                      <a:pt x="6" y="9"/>
                      <a:pt x="7" y="7"/>
                      <a:pt x="10" y="8"/>
                    </a:cubicBezTo>
                    <a:cubicBezTo>
                      <a:pt x="23" y="8"/>
                      <a:pt x="22" y="4"/>
                      <a:pt x="22" y="4"/>
                    </a:cubicBezTo>
                    <a:cubicBezTo>
                      <a:pt x="22" y="4"/>
                      <a:pt x="17" y="1"/>
                      <a:pt x="13" y="1"/>
                    </a:cubicBezTo>
                    <a:cubicBezTo>
                      <a:pt x="10" y="0"/>
                      <a:pt x="4" y="3"/>
                      <a:pt x="2" y="5"/>
                    </a:cubicBezTo>
                    <a:cubicBezTo>
                      <a:pt x="0" y="7"/>
                      <a:pt x="1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305"/>
              <p:cNvSpPr/>
              <p:nvPr/>
            </p:nvSpPr>
            <p:spPr bwMode="auto">
              <a:xfrm>
                <a:off x="7056" y="1281"/>
                <a:ext cx="29" cy="9"/>
              </a:xfrm>
              <a:custGeom>
                <a:avLst/>
                <a:gdLst>
                  <a:gd name="T0" fmla="*/ 14 w 21"/>
                  <a:gd name="T1" fmla="*/ 1 h 7"/>
                  <a:gd name="T2" fmla="*/ 9 w 21"/>
                  <a:gd name="T3" fmla="*/ 0 h 7"/>
                  <a:gd name="T4" fmla="*/ 3 w 21"/>
                  <a:gd name="T5" fmla="*/ 0 h 7"/>
                  <a:gd name="T6" fmla="*/ 2 w 21"/>
                  <a:gd name="T7" fmla="*/ 3 h 7"/>
                  <a:gd name="T8" fmla="*/ 6 w 21"/>
                  <a:gd name="T9" fmla="*/ 3 h 7"/>
                  <a:gd name="T10" fmla="*/ 12 w 21"/>
                  <a:gd name="T11" fmla="*/ 6 h 7"/>
                  <a:gd name="T12" fmla="*/ 18 w 21"/>
                  <a:gd name="T13" fmla="*/ 5 h 7"/>
                  <a:gd name="T14" fmla="*/ 14 w 21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7">
                    <a:moveTo>
                      <a:pt x="14" y="1"/>
                    </a:moveTo>
                    <a:cubicBezTo>
                      <a:pt x="11" y="1"/>
                      <a:pt x="11" y="0"/>
                      <a:pt x="9" y="0"/>
                    </a:cubicBezTo>
                    <a:cubicBezTo>
                      <a:pt x="7" y="0"/>
                      <a:pt x="6" y="0"/>
                      <a:pt x="3" y="0"/>
                    </a:cubicBezTo>
                    <a:cubicBezTo>
                      <a:pt x="0" y="0"/>
                      <a:pt x="2" y="1"/>
                      <a:pt x="2" y="3"/>
                    </a:cubicBezTo>
                    <a:cubicBezTo>
                      <a:pt x="3" y="4"/>
                      <a:pt x="4" y="3"/>
                      <a:pt x="6" y="3"/>
                    </a:cubicBezTo>
                    <a:cubicBezTo>
                      <a:pt x="9" y="3"/>
                      <a:pt x="10" y="5"/>
                      <a:pt x="12" y="6"/>
                    </a:cubicBezTo>
                    <a:cubicBezTo>
                      <a:pt x="14" y="7"/>
                      <a:pt x="16" y="5"/>
                      <a:pt x="18" y="5"/>
                    </a:cubicBezTo>
                    <a:cubicBezTo>
                      <a:pt x="21" y="4"/>
                      <a:pt x="16" y="2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306"/>
              <p:cNvSpPr/>
              <p:nvPr/>
            </p:nvSpPr>
            <p:spPr bwMode="auto">
              <a:xfrm>
                <a:off x="6865" y="1335"/>
                <a:ext cx="8" cy="5"/>
              </a:xfrm>
              <a:custGeom>
                <a:avLst/>
                <a:gdLst>
                  <a:gd name="T0" fmla="*/ 4 w 6"/>
                  <a:gd name="T1" fmla="*/ 0 h 4"/>
                  <a:gd name="T2" fmla="*/ 0 w 6"/>
                  <a:gd name="T3" fmla="*/ 2 h 4"/>
                  <a:gd name="T4" fmla="*/ 0 w 6"/>
                  <a:gd name="T5" fmla="*/ 4 h 4"/>
                  <a:gd name="T6" fmla="*/ 5 w 6"/>
                  <a:gd name="T7" fmla="*/ 2 h 4"/>
                  <a:gd name="T8" fmla="*/ 4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3" y="3"/>
                      <a:pt x="5" y="2"/>
                    </a:cubicBezTo>
                    <a:cubicBezTo>
                      <a:pt x="6" y="2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307"/>
              <p:cNvSpPr/>
              <p:nvPr/>
            </p:nvSpPr>
            <p:spPr bwMode="auto">
              <a:xfrm>
                <a:off x="6864" y="1340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308"/>
              <p:cNvSpPr/>
              <p:nvPr/>
            </p:nvSpPr>
            <p:spPr bwMode="auto">
              <a:xfrm>
                <a:off x="6656" y="1380"/>
                <a:ext cx="7" cy="4"/>
              </a:xfrm>
              <a:custGeom>
                <a:avLst/>
                <a:gdLst>
                  <a:gd name="T0" fmla="*/ 3 w 5"/>
                  <a:gd name="T1" fmla="*/ 3 h 3"/>
                  <a:gd name="T2" fmla="*/ 4 w 5"/>
                  <a:gd name="T3" fmla="*/ 0 h 3"/>
                  <a:gd name="T4" fmla="*/ 1 w 5"/>
                  <a:gd name="T5" fmla="*/ 1 h 3"/>
                  <a:gd name="T6" fmla="*/ 3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4" y="3"/>
                      <a:pt x="5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2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309"/>
              <p:cNvSpPr/>
              <p:nvPr/>
            </p:nvSpPr>
            <p:spPr bwMode="auto">
              <a:xfrm>
                <a:off x="6796" y="1427"/>
                <a:ext cx="10" cy="8"/>
              </a:xfrm>
              <a:custGeom>
                <a:avLst/>
                <a:gdLst>
                  <a:gd name="T0" fmla="*/ 4 w 7"/>
                  <a:gd name="T1" fmla="*/ 2 h 6"/>
                  <a:gd name="T2" fmla="*/ 2 w 7"/>
                  <a:gd name="T3" fmla="*/ 5 h 6"/>
                  <a:gd name="T4" fmla="*/ 5 w 7"/>
                  <a:gd name="T5" fmla="*/ 3 h 6"/>
                  <a:gd name="T6" fmla="*/ 6 w 7"/>
                  <a:gd name="T7" fmla="*/ 1 h 6"/>
                  <a:gd name="T8" fmla="*/ 4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2"/>
                    </a:moveTo>
                    <a:cubicBezTo>
                      <a:pt x="3" y="2"/>
                      <a:pt x="0" y="6"/>
                      <a:pt x="2" y="5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6" y="2"/>
                      <a:pt x="7" y="0"/>
                      <a:pt x="6" y="1"/>
                    </a:cubicBezTo>
                    <a:cubicBezTo>
                      <a:pt x="5" y="1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310"/>
              <p:cNvSpPr/>
              <p:nvPr/>
            </p:nvSpPr>
            <p:spPr bwMode="auto">
              <a:xfrm>
                <a:off x="6791" y="1439"/>
                <a:ext cx="4" cy="3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1 h 2"/>
                  <a:gd name="T4" fmla="*/ 2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1"/>
                      <a:pt x="0" y="2"/>
                      <a:pt x="1" y="1"/>
                    </a:cubicBezTo>
                    <a:cubicBezTo>
                      <a:pt x="2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6" name="Freeform 311"/>
              <p:cNvSpPr/>
              <p:nvPr/>
            </p:nvSpPr>
            <p:spPr bwMode="auto">
              <a:xfrm>
                <a:off x="6770" y="1464"/>
                <a:ext cx="4" cy="1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1" y="1"/>
                    </a:cubicBezTo>
                    <a:cubicBezTo>
                      <a:pt x="2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7" name="Freeform 312"/>
              <p:cNvSpPr/>
              <p:nvPr/>
            </p:nvSpPr>
            <p:spPr bwMode="auto">
              <a:xfrm>
                <a:off x="6751" y="1472"/>
                <a:ext cx="11" cy="6"/>
              </a:xfrm>
              <a:custGeom>
                <a:avLst/>
                <a:gdLst>
                  <a:gd name="T0" fmla="*/ 7 w 8"/>
                  <a:gd name="T1" fmla="*/ 0 h 4"/>
                  <a:gd name="T2" fmla="*/ 1 w 8"/>
                  <a:gd name="T3" fmla="*/ 4 h 4"/>
                  <a:gd name="T4" fmla="*/ 7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5" y="0"/>
                      <a:pt x="0" y="3"/>
                      <a:pt x="1" y="4"/>
                    </a:cubicBezTo>
                    <a:cubicBezTo>
                      <a:pt x="2" y="4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8" name="Freeform 313"/>
              <p:cNvSpPr/>
              <p:nvPr/>
            </p:nvSpPr>
            <p:spPr bwMode="auto">
              <a:xfrm>
                <a:off x="6740" y="1479"/>
                <a:ext cx="8" cy="6"/>
              </a:xfrm>
              <a:custGeom>
                <a:avLst/>
                <a:gdLst>
                  <a:gd name="T0" fmla="*/ 3 w 6"/>
                  <a:gd name="T1" fmla="*/ 1 h 4"/>
                  <a:gd name="T2" fmla="*/ 1 w 6"/>
                  <a:gd name="T3" fmla="*/ 1 h 4"/>
                  <a:gd name="T4" fmla="*/ 1 w 6"/>
                  <a:gd name="T5" fmla="*/ 3 h 4"/>
                  <a:gd name="T6" fmla="*/ 4 w 6"/>
                  <a:gd name="T7" fmla="*/ 2 h 4"/>
                  <a:gd name="T8" fmla="*/ 5 w 6"/>
                  <a:gd name="T9" fmla="*/ 0 h 4"/>
                  <a:gd name="T10" fmla="*/ 3 w 6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3" y="1"/>
                    </a:moveTo>
                    <a:cubicBezTo>
                      <a:pt x="3" y="1"/>
                      <a:pt x="2" y="1"/>
                      <a:pt x="1" y="1"/>
                    </a:cubicBezTo>
                    <a:cubicBezTo>
                      <a:pt x="1" y="1"/>
                      <a:pt x="0" y="4"/>
                      <a:pt x="1" y="3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5" y="1"/>
                      <a:pt x="6" y="0"/>
                      <a:pt x="5" y="0"/>
                    </a:cubicBezTo>
                    <a:cubicBezTo>
                      <a:pt x="5" y="0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9" name="Freeform 314"/>
              <p:cNvSpPr/>
              <p:nvPr/>
            </p:nvSpPr>
            <p:spPr bwMode="auto">
              <a:xfrm>
                <a:off x="6730" y="1483"/>
                <a:ext cx="9" cy="7"/>
              </a:xfrm>
              <a:custGeom>
                <a:avLst/>
                <a:gdLst>
                  <a:gd name="T0" fmla="*/ 2 w 6"/>
                  <a:gd name="T1" fmla="*/ 4 h 5"/>
                  <a:gd name="T2" fmla="*/ 5 w 6"/>
                  <a:gd name="T3" fmla="*/ 0 h 5"/>
                  <a:gd name="T4" fmla="*/ 1 w 6"/>
                  <a:gd name="T5" fmla="*/ 4 h 5"/>
                  <a:gd name="T6" fmla="*/ 2 w 6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3" y="4"/>
                      <a:pt x="6" y="0"/>
                      <a:pt x="5" y="0"/>
                    </a:cubicBezTo>
                    <a:cubicBezTo>
                      <a:pt x="4" y="0"/>
                      <a:pt x="1" y="4"/>
                      <a:pt x="1" y="4"/>
                    </a:cubicBezTo>
                    <a:cubicBezTo>
                      <a:pt x="0" y="4"/>
                      <a:pt x="1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0" name="Freeform 315"/>
              <p:cNvSpPr/>
              <p:nvPr/>
            </p:nvSpPr>
            <p:spPr bwMode="auto">
              <a:xfrm>
                <a:off x="6730" y="149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1" name="Freeform 316"/>
              <p:cNvSpPr/>
              <p:nvPr/>
            </p:nvSpPr>
            <p:spPr bwMode="auto">
              <a:xfrm>
                <a:off x="6719" y="1489"/>
                <a:ext cx="10" cy="7"/>
              </a:xfrm>
              <a:custGeom>
                <a:avLst/>
                <a:gdLst>
                  <a:gd name="T0" fmla="*/ 3 w 7"/>
                  <a:gd name="T1" fmla="*/ 2 h 5"/>
                  <a:gd name="T2" fmla="*/ 1 w 7"/>
                  <a:gd name="T3" fmla="*/ 4 h 5"/>
                  <a:gd name="T4" fmla="*/ 6 w 7"/>
                  <a:gd name="T5" fmla="*/ 0 h 5"/>
                  <a:gd name="T6" fmla="*/ 3 w 7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3" y="2"/>
                    </a:moveTo>
                    <a:cubicBezTo>
                      <a:pt x="2" y="3"/>
                      <a:pt x="0" y="5"/>
                      <a:pt x="1" y="4"/>
                    </a:cubicBezTo>
                    <a:cubicBezTo>
                      <a:pt x="2" y="4"/>
                      <a:pt x="7" y="0"/>
                      <a:pt x="6" y="0"/>
                    </a:cubicBezTo>
                    <a:cubicBezTo>
                      <a:pt x="5" y="1"/>
                      <a:pt x="4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2" name="Freeform 317"/>
              <p:cNvSpPr/>
              <p:nvPr/>
            </p:nvSpPr>
            <p:spPr bwMode="auto">
              <a:xfrm>
                <a:off x="6663" y="1547"/>
                <a:ext cx="3" cy="4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3 h 3"/>
                  <a:gd name="T4" fmla="*/ 2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3"/>
                      <a:pt x="1" y="3"/>
                    </a:cubicBezTo>
                    <a:cubicBezTo>
                      <a:pt x="2" y="3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3" name="Freeform 318"/>
              <p:cNvSpPr/>
              <p:nvPr/>
            </p:nvSpPr>
            <p:spPr bwMode="auto">
              <a:xfrm>
                <a:off x="6675" y="1479"/>
                <a:ext cx="49" cy="39"/>
              </a:xfrm>
              <a:custGeom>
                <a:avLst/>
                <a:gdLst>
                  <a:gd name="T0" fmla="*/ 0 w 35"/>
                  <a:gd name="T1" fmla="*/ 21 h 28"/>
                  <a:gd name="T2" fmla="*/ 2 w 35"/>
                  <a:gd name="T3" fmla="*/ 24 h 28"/>
                  <a:gd name="T4" fmla="*/ 1 w 35"/>
                  <a:gd name="T5" fmla="*/ 27 h 28"/>
                  <a:gd name="T6" fmla="*/ 4 w 35"/>
                  <a:gd name="T7" fmla="*/ 28 h 28"/>
                  <a:gd name="T8" fmla="*/ 5 w 35"/>
                  <a:gd name="T9" fmla="*/ 26 h 28"/>
                  <a:gd name="T10" fmla="*/ 7 w 35"/>
                  <a:gd name="T11" fmla="*/ 26 h 28"/>
                  <a:gd name="T12" fmla="*/ 4 w 35"/>
                  <a:gd name="T13" fmla="*/ 22 h 28"/>
                  <a:gd name="T14" fmla="*/ 6 w 35"/>
                  <a:gd name="T15" fmla="*/ 21 h 28"/>
                  <a:gd name="T16" fmla="*/ 7 w 35"/>
                  <a:gd name="T17" fmla="*/ 22 h 28"/>
                  <a:gd name="T18" fmla="*/ 12 w 35"/>
                  <a:gd name="T19" fmla="*/ 20 h 28"/>
                  <a:gd name="T20" fmla="*/ 20 w 35"/>
                  <a:gd name="T21" fmla="*/ 24 h 28"/>
                  <a:gd name="T22" fmla="*/ 24 w 35"/>
                  <a:gd name="T23" fmla="*/ 18 h 28"/>
                  <a:gd name="T24" fmla="*/ 31 w 35"/>
                  <a:gd name="T25" fmla="*/ 17 h 28"/>
                  <a:gd name="T26" fmla="*/ 34 w 35"/>
                  <a:gd name="T27" fmla="*/ 16 h 28"/>
                  <a:gd name="T28" fmla="*/ 31 w 35"/>
                  <a:gd name="T29" fmla="*/ 15 h 28"/>
                  <a:gd name="T30" fmla="*/ 33 w 35"/>
                  <a:gd name="T31" fmla="*/ 13 h 28"/>
                  <a:gd name="T32" fmla="*/ 31 w 35"/>
                  <a:gd name="T33" fmla="*/ 12 h 28"/>
                  <a:gd name="T34" fmla="*/ 31 w 35"/>
                  <a:gd name="T35" fmla="*/ 11 h 28"/>
                  <a:gd name="T36" fmla="*/ 32 w 35"/>
                  <a:gd name="T37" fmla="*/ 8 h 28"/>
                  <a:gd name="T38" fmla="*/ 29 w 35"/>
                  <a:gd name="T39" fmla="*/ 11 h 28"/>
                  <a:gd name="T40" fmla="*/ 25 w 35"/>
                  <a:gd name="T41" fmla="*/ 10 h 28"/>
                  <a:gd name="T42" fmla="*/ 21 w 35"/>
                  <a:gd name="T43" fmla="*/ 8 h 28"/>
                  <a:gd name="T44" fmla="*/ 12 w 35"/>
                  <a:gd name="T45" fmla="*/ 0 h 28"/>
                  <a:gd name="T46" fmla="*/ 11 w 35"/>
                  <a:gd name="T47" fmla="*/ 4 h 28"/>
                  <a:gd name="T48" fmla="*/ 11 w 35"/>
                  <a:gd name="T49" fmla="*/ 8 h 28"/>
                  <a:gd name="T50" fmla="*/ 9 w 35"/>
                  <a:gd name="T51" fmla="*/ 13 h 28"/>
                  <a:gd name="T52" fmla="*/ 9 w 35"/>
                  <a:gd name="T53" fmla="*/ 16 h 28"/>
                  <a:gd name="T54" fmla="*/ 6 w 35"/>
                  <a:gd name="T55" fmla="*/ 16 h 28"/>
                  <a:gd name="T56" fmla="*/ 4 w 35"/>
                  <a:gd name="T57" fmla="*/ 17 h 28"/>
                  <a:gd name="T58" fmla="*/ 5 w 35"/>
                  <a:gd name="T59" fmla="*/ 18 h 28"/>
                  <a:gd name="T60" fmla="*/ 0 w 35"/>
                  <a:gd name="T6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5" h="28">
                    <a:moveTo>
                      <a:pt x="0" y="21"/>
                    </a:moveTo>
                    <a:cubicBezTo>
                      <a:pt x="0" y="22"/>
                      <a:pt x="2" y="24"/>
                      <a:pt x="2" y="24"/>
                    </a:cubicBezTo>
                    <a:cubicBezTo>
                      <a:pt x="2" y="25"/>
                      <a:pt x="1" y="26"/>
                      <a:pt x="1" y="27"/>
                    </a:cubicBezTo>
                    <a:cubicBezTo>
                      <a:pt x="1" y="28"/>
                      <a:pt x="3" y="28"/>
                      <a:pt x="4" y="28"/>
                    </a:cubicBezTo>
                    <a:cubicBezTo>
                      <a:pt x="4" y="27"/>
                      <a:pt x="5" y="26"/>
                      <a:pt x="5" y="26"/>
                    </a:cubicBezTo>
                    <a:cubicBezTo>
                      <a:pt x="6" y="26"/>
                      <a:pt x="7" y="27"/>
                      <a:pt x="7" y="26"/>
                    </a:cubicBezTo>
                    <a:cubicBezTo>
                      <a:pt x="7" y="25"/>
                      <a:pt x="4" y="23"/>
                      <a:pt x="4" y="22"/>
                    </a:cubicBezTo>
                    <a:cubicBezTo>
                      <a:pt x="4" y="21"/>
                      <a:pt x="5" y="21"/>
                      <a:pt x="6" y="21"/>
                    </a:cubicBezTo>
                    <a:cubicBezTo>
                      <a:pt x="7" y="21"/>
                      <a:pt x="6" y="22"/>
                      <a:pt x="7" y="22"/>
                    </a:cubicBezTo>
                    <a:cubicBezTo>
                      <a:pt x="9" y="21"/>
                      <a:pt x="11" y="20"/>
                      <a:pt x="12" y="20"/>
                    </a:cubicBezTo>
                    <a:cubicBezTo>
                      <a:pt x="13" y="21"/>
                      <a:pt x="19" y="25"/>
                      <a:pt x="20" y="24"/>
                    </a:cubicBezTo>
                    <a:cubicBezTo>
                      <a:pt x="21" y="24"/>
                      <a:pt x="22" y="18"/>
                      <a:pt x="24" y="18"/>
                    </a:cubicBezTo>
                    <a:cubicBezTo>
                      <a:pt x="27" y="18"/>
                      <a:pt x="30" y="18"/>
                      <a:pt x="31" y="17"/>
                    </a:cubicBezTo>
                    <a:cubicBezTo>
                      <a:pt x="31" y="17"/>
                      <a:pt x="35" y="16"/>
                      <a:pt x="34" y="16"/>
                    </a:cubicBezTo>
                    <a:cubicBezTo>
                      <a:pt x="33" y="16"/>
                      <a:pt x="31" y="16"/>
                      <a:pt x="31" y="15"/>
                    </a:cubicBezTo>
                    <a:cubicBezTo>
                      <a:pt x="32" y="14"/>
                      <a:pt x="33" y="13"/>
                      <a:pt x="33" y="13"/>
                    </a:cubicBezTo>
                    <a:cubicBezTo>
                      <a:pt x="32" y="13"/>
                      <a:pt x="31" y="13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3" y="7"/>
                      <a:pt x="32" y="8"/>
                      <a:pt x="32" y="8"/>
                    </a:cubicBezTo>
                    <a:cubicBezTo>
                      <a:pt x="31" y="9"/>
                      <a:pt x="31" y="11"/>
                      <a:pt x="29" y="11"/>
                    </a:cubicBezTo>
                    <a:cubicBezTo>
                      <a:pt x="27" y="11"/>
                      <a:pt x="27" y="10"/>
                      <a:pt x="25" y="10"/>
                    </a:cubicBezTo>
                    <a:cubicBezTo>
                      <a:pt x="24" y="9"/>
                      <a:pt x="22" y="10"/>
                      <a:pt x="21" y="8"/>
                    </a:cubicBezTo>
                    <a:cubicBezTo>
                      <a:pt x="20" y="7"/>
                      <a:pt x="14" y="1"/>
                      <a:pt x="12" y="0"/>
                    </a:cubicBezTo>
                    <a:cubicBezTo>
                      <a:pt x="11" y="0"/>
                      <a:pt x="10" y="2"/>
                      <a:pt x="11" y="4"/>
                    </a:cubicBezTo>
                    <a:cubicBezTo>
                      <a:pt x="11" y="5"/>
                      <a:pt x="11" y="7"/>
                      <a:pt x="11" y="8"/>
                    </a:cubicBezTo>
                    <a:cubicBezTo>
                      <a:pt x="11" y="9"/>
                      <a:pt x="10" y="12"/>
                      <a:pt x="9" y="13"/>
                    </a:cubicBezTo>
                    <a:cubicBezTo>
                      <a:pt x="9" y="14"/>
                      <a:pt x="10" y="16"/>
                      <a:pt x="9" y="16"/>
                    </a:cubicBezTo>
                    <a:cubicBezTo>
                      <a:pt x="7" y="16"/>
                      <a:pt x="7" y="16"/>
                      <a:pt x="6" y="16"/>
                    </a:cubicBezTo>
                    <a:cubicBezTo>
                      <a:pt x="4" y="15"/>
                      <a:pt x="4" y="16"/>
                      <a:pt x="4" y="17"/>
                    </a:cubicBezTo>
                    <a:cubicBezTo>
                      <a:pt x="4" y="17"/>
                      <a:pt x="6" y="18"/>
                      <a:pt x="5" y="18"/>
                    </a:cubicBezTo>
                    <a:cubicBezTo>
                      <a:pt x="4" y="1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4" name="Freeform 319"/>
              <p:cNvSpPr/>
              <p:nvPr/>
            </p:nvSpPr>
            <p:spPr bwMode="auto">
              <a:xfrm>
                <a:off x="6605" y="1516"/>
                <a:ext cx="88" cy="75"/>
              </a:xfrm>
              <a:custGeom>
                <a:avLst/>
                <a:gdLst>
                  <a:gd name="T0" fmla="*/ 20 w 64"/>
                  <a:gd name="T1" fmla="*/ 40 h 54"/>
                  <a:gd name="T2" fmla="*/ 12 w 64"/>
                  <a:gd name="T3" fmla="*/ 40 h 54"/>
                  <a:gd name="T4" fmla="*/ 1 w 64"/>
                  <a:gd name="T5" fmla="*/ 48 h 54"/>
                  <a:gd name="T6" fmla="*/ 2 w 64"/>
                  <a:gd name="T7" fmla="*/ 50 h 54"/>
                  <a:gd name="T8" fmla="*/ 6 w 64"/>
                  <a:gd name="T9" fmla="*/ 51 h 54"/>
                  <a:gd name="T10" fmla="*/ 13 w 64"/>
                  <a:gd name="T11" fmla="*/ 48 h 54"/>
                  <a:gd name="T12" fmla="*/ 21 w 64"/>
                  <a:gd name="T13" fmla="*/ 45 h 54"/>
                  <a:gd name="T14" fmla="*/ 25 w 64"/>
                  <a:gd name="T15" fmla="*/ 48 h 54"/>
                  <a:gd name="T16" fmla="*/ 28 w 64"/>
                  <a:gd name="T17" fmla="*/ 53 h 54"/>
                  <a:gd name="T18" fmla="*/ 34 w 64"/>
                  <a:gd name="T19" fmla="*/ 48 h 54"/>
                  <a:gd name="T20" fmla="*/ 34 w 64"/>
                  <a:gd name="T21" fmla="*/ 44 h 54"/>
                  <a:gd name="T22" fmla="*/ 39 w 64"/>
                  <a:gd name="T23" fmla="*/ 46 h 54"/>
                  <a:gd name="T24" fmla="*/ 44 w 64"/>
                  <a:gd name="T25" fmla="*/ 43 h 54"/>
                  <a:gd name="T26" fmla="*/ 48 w 64"/>
                  <a:gd name="T27" fmla="*/ 42 h 54"/>
                  <a:gd name="T28" fmla="*/ 51 w 64"/>
                  <a:gd name="T29" fmla="*/ 40 h 54"/>
                  <a:gd name="T30" fmla="*/ 55 w 64"/>
                  <a:gd name="T31" fmla="*/ 42 h 54"/>
                  <a:gd name="T32" fmla="*/ 57 w 64"/>
                  <a:gd name="T33" fmla="*/ 38 h 54"/>
                  <a:gd name="T34" fmla="*/ 58 w 64"/>
                  <a:gd name="T35" fmla="*/ 29 h 54"/>
                  <a:gd name="T36" fmla="*/ 60 w 64"/>
                  <a:gd name="T37" fmla="*/ 21 h 54"/>
                  <a:gd name="T38" fmla="*/ 63 w 64"/>
                  <a:gd name="T39" fmla="*/ 16 h 54"/>
                  <a:gd name="T40" fmla="*/ 61 w 64"/>
                  <a:gd name="T41" fmla="*/ 4 h 54"/>
                  <a:gd name="T42" fmla="*/ 58 w 64"/>
                  <a:gd name="T43" fmla="*/ 1 h 54"/>
                  <a:gd name="T44" fmla="*/ 59 w 64"/>
                  <a:gd name="T45" fmla="*/ 4 h 54"/>
                  <a:gd name="T46" fmla="*/ 56 w 64"/>
                  <a:gd name="T47" fmla="*/ 4 h 54"/>
                  <a:gd name="T48" fmla="*/ 54 w 64"/>
                  <a:gd name="T49" fmla="*/ 5 h 54"/>
                  <a:gd name="T50" fmla="*/ 52 w 64"/>
                  <a:gd name="T51" fmla="*/ 8 h 54"/>
                  <a:gd name="T52" fmla="*/ 52 w 64"/>
                  <a:gd name="T53" fmla="*/ 11 h 54"/>
                  <a:gd name="T54" fmla="*/ 49 w 64"/>
                  <a:gd name="T55" fmla="*/ 21 h 54"/>
                  <a:gd name="T56" fmla="*/ 41 w 64"/>
                  <a:gd name="T57" fmla="*/ 30 h 54"/>
                  <a:gd name="T58" fmla="*/ 35 w 64"/>
                  <a:gd name="T59" fmla="*/ 30 h 54"/>
                  <a:gd name="T60" fmla="*/ 37 w 64"/>
                  <a:gd name="T61" fmla="*/ 27 h 54"/>
                  <a:gd name="T62" fmla="*/ 33 w 64"/>
                  <a:gd name="T63" fmla="*/ 30 h 54"/>
                  <a:gd name="T64" fmla="*/ 29 w 64"/>
                  <a:gd name="T65" fmla="*/ 37 h 54"/>
                  <a:gd name="T66" fmla="*/ 28 w 64"/>
                  <a:gd name="T67" fmla="*/ 40 h 54"/>
                  <a:gd name="T68" fmla="*/ 25 w 64"/>
                  <a:gd name="T69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" h="54">
                    <a:moveTo>
                      <a:pt x="25" y="40"/>
                    </a:moveTo>
                    <a:cubicBezTo>
                      <a:pt x="24" y="39"/>
                      <a:pt x="22" y="39"/>
                      <a:pt x="20" y="40"/>
                    </a:cubicBezTo>
                    <a:cubicBezTo>
                      <a:pt x="19" y="40"/>
                      <a:pt x="17" y="41"/>
                      <a:pt x="15" y="41"/>
                    </a:cubicBezTo>
                    <a:cubicBezTo>
                      <a:pt x="14" y="40"/>
                      <a:pt x="14" y="40"/>
                      <a:pt x="12" y="40"/>
                    </a:cubicBezTo>
                    <a:cubicBezTo>
                      <a:pt x="11" y="41"/>
                      <a:pt x="7" y="44"/>
                      <a:pt x="5" y="46"/>
                    </a:cubicBezTo>
                    <a:cubicBezTo>
                      <a:pt x="3" y="47"/>
                      <a:pt x="2" y="47"/>
                      <a:pt x="1" y="48"/>
                    </a:cubicBezTo>
                    <a:cubicBezTo>
                      <a:pt x="1" y="48"/>
                      <a:pt x="0" y="49"/>
                      <a:pt x="0" y="49"/>
                    </a:cubicBezTo>
                    <a:cubicBezTo>
                      <a:pt x="0" y="50"/>
                      <a:pt x="1" y="51"/>
                      <a:pt x="2" y="50"/>
                    </a:cubicBezTo>
                    <a:cubicBezTo>
                      <a:pt x="2" y="50"/>
                      <a:pt x="2" y="49"/>
                      <a:pt x="3" y="50"/>
                    </a:cubicBezTo>
                    <a:cubicBezTo>
                      <a:pt x="4" y="50"/>
                      <a:pt x="5" y="51"/>
                      <a:pt x="6" y="51"/>
                    </a:cubicBezTo>
                    <a:cubicBezTo>
                      <a:pt x="7" y="50"/>
                      <a:pt x="7" y="50"/>
                      <a:pt x="9" y="49"/>
                    </a:cubicBezTo>
                    <a:cubicBezTo>
                      <a:pt x="10" y="49"/>
                      <a:pt x="12" y="49"/>
                      <a:pt x="13" y="48"/>
                    </a:cubicBezTo>
                    <a:cubicBezTo>
                      <a:pt x="14" y="48"/>
                      <a:pt x="17" y="47"/>
                      <a:pt x="18" y="47"/>
                    </a:cubicBezTo>
                    <a:cubicBezTo>
                      <a:pt x="19" y="46"/>
                      <a:pt x="19" y="45"/>
                      <a:pt x="21" y="45"/>
                    </a:cubicBezTo>
                    <a:cubicBezTo>
                      <a:pt x="23" y="46"/>
                      <a:pt x="25" y="46"/>
                      <a:pt x="26" y="46"/>
                    </a:cubicBezTo>
                    <a:cubicBezTo>
                      <a:pt x="27" y="46"/>
                      <a:pt x="26" y="47"/>
                      <a:pt x="25" y="48"/>
                    </a:cubicBezTo>
                    <a:cubicBezTo>
                      <a:pt x="25" y="49"/>
                      <a:pt x="24" y="49"/>
                      <a:pt x="25" y="50"/>
                    </a:cubicBezTo>
                    <a:cubicBezTo>
                      <a:pt x="25" y="52"/>
                      <a:pt x="26" y="54"/>
                      <a:pt x="28" y="53"/>
                    </a:cubicBezTo>
                    <a:cubicBezTo>
                      <a:pt x="29" y="53"/>
                      <a:pt x="31" y="49"/>
                      <a:pt x="32" y="49"/>
                    </a:cubicBezTo>
                    <a:cubicBezTo>
                      <a:pt x="34" y="48"/>
                      <a:pt x="35" y="49"/>
                      <a:pt x="34" y="48"/>
                    </a:cubicBezTo>
                    <a:cubicBezTo>
                      <a:pt x="34" y="47"/>
                      <a:pt x="33" y="47"/>
                      <a:pt x="33" y="46"/>
                    </a:cubicBezTo>
                    <a:cubicBezTo>
                      <a:pt x="33" y="45"/>
                      <a:pt x="33" y="43"/>
                      <a:pt x="34" y="44"/>
                    </a:cubicBezTo>
                    <a:cubicBezTo>
                      <a:pt x="35" y="45"/>
                      <a:pt x="36" y="46"/>
                      <a:pt x="36" y="47"/>
                    </a:cubicBezTo>
                    <a:cubicBezTo>
                      <a:pt x="36" y="47"/>
                      <a:pt x="38" y="46"/>
                      <a:pt x="39" y="46"/>
                    </a:cubicBezTo>
                    <a:cubicBezTo>
                      <a:pt x="40" y="46"/>
                      <a:pt x="42" y="46"/>
                      <a:pt x="43" y="45"/>
                    </a:cubicBezTo>
                    <a:cubicBezTo>
                      <a:pt x="43" y="44"/>
                      <a:pt x="44" y="43"/>
                      <a:pt x="44" y="43"/>
                    </a:cubicBezTo>
                    <a:cubicBezTo>
                      <a:pt x="45" y="44"/>
                      <a:pt x="46" y="47"/>
                      <a:pt x="46" y="46"/>
                    </a:cubicBezTo>
                    <a:cubicBezTo>
                      <a:pt x="47" y="46"/>
                      <a:pt x="48" y="43"/>
                      <a:pt x="48" y="42"/>
                    </a:cubicBezTo>
                    <a:cubicBezTo>
                      <a:pt x="48" y="41"/>
                      <a:pt x="50" y="42"/>
                      <a:pt x="51" y="41"/>
                    </a:cubicBezTo>
                    <a:cubicBezTo>
                      <a:pt x="51" y="41"/>
                      <a:pt x="51" y="39"/>
                      <a:pt x="51" y="40"/>
                    </a:cubicBezTo>
                    <a:cubicBezTo>
                      <a:pt x="52" y="41"/>
                      <a:pt x="51" y="44"/>
                      <a:pt x="52" y="44"/>
                    </a:cubicBezTo>
                    <a:cubicBezTo>
                      <a:pt x="52" y="44"/>
                      <a:pt x="55" y="43"/>
                      <a:pt x="55" y="42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9"/>
                      <a:pt x="57" y="38"/>
                    </a:cubicBezTo>
                    <a:cubicBezTo>
                      <a:pt x="57" y="37"/>
                      <a:pt x="55" y="37"/>
                      <a:pt x="56" y="34"/>
                    </a:cubicBezTo>
                    <a:cubicBezTo>
                      <a:pt x="57" y="32"/>
                      <a:pt x="58" y="30"/>
                      <a:pt x="58" y="29"/>
                    </a:cubicBezTo>
                    <a:cubicBezTo>
                      <a:pt x="58" y="27"/>
                      <a:pt x="58" y="25"/>
                      <a:pt x="58" y="24"/>
                    </a:cubicBezTo>
                    <a:cubicBezTo>
                      <a:pt x="58" y="23"/>
                      <a:pt x="59" y="21"/>
                      <a:pt x="60" y="21"/>
                    </a:cubicBezTo>
                    <a:cubicBezTo>
                      <a:pt x="61" y="22"/>
                      <a:pt x="61" y="22"/>
                      <a:pt x="61" y="21"/>
                    </a:cubicBezTo>
                    <a:cubicBezTo>
                      <a:pt x="62" y="20"/>
                      <a:pt x="63" y="19"/>
                      <a:pt x="63" y="16"/>
                    </a:cubicBezTo>
                    <a:cubicBezTo>
                      <a:pt x="64" y="14"/>
                      <a:pt x="64" y="10"/>
                      <a:pt x="63" y="9"/>
                    </a:cubicBezTo>
                    <a:cubicBezTo>
                      <a:pt x="62" y="7"/>
                      <a:pt x="61" y="6"/>
                      <a:pt x="61" y="4"/>
                    </a:cubicBezTo>
                    <a:cubicBezTo>
                      <a:pt x="61" y="3"/>
                      <a:pt x="60" y="1"/>
                      <a:pt x="59" y="2"/>
                    </a:cubicBezTo>
                    <a:cubicBezTo>
                      <a:pt x="59" y="2"/>
                      <a:pt x="58" y="0"/>
                      <a:pt x="58" y="1"/>
                    </a:cubicBezTo>
                    <a:cubicBezTo>
                      <a:pt x="57" y="1"/>
                      <a:pt x="57" y="2"/>
                      <a:pt x="58" y="3"/>
                    </a:cubicBezTo>
                    <a:cubicBezTo>
                      <a:pt x="58" y="3"/>
                      <a:pt x="59" y="3"/>
                      <a:pt x="59" y="4"/>
                    </a:cubicBezTo>
                    <a:cubicBezTo>
                      <a:pt x="59" y="4"/>
                      <a:pt x="60" y="5"/>
                      <a:pt x="58" y="5"/>
                    </a:cubicBezTo>
                    <a:cubicBezTo>
                      <a:pt x="57" y="5"/>
                      <a:pt x="56" y="4"/>
                      <a:pt x="56" y="4"/>
                    </a:cubicBezTo>
                    <a:cubicBezTo>
                      <a:pt x="56" y="3"/>
                      <a:pt x="56" y="2"/>
                      <a:pt x="55" y="3"/>
                    </a:cubicBezTo>
                    <a:cubicBezTo>
                      <a:pt x="54" y="3"/>
                      <a:pt x="54" y="4"/>
                      <a:pt x="54" y="5"/>
                    </a:cubicBezTo>
                    <a:cubicBezTo>
                      <a:pt x="53" y="5"/>
                      <a:pt x="52" y="7"/>
                      <a:pt x="52" y="7"/>
                    </a:cubicBezTo>
                    <a:cubicBezTo>
                      <a:pt x="51" y="8"/>
                      <a:pt x="52" y="9"/>
                      <a:pt x="52" y="8"/>
                    </a:cubicBezTo>
                    <a:cubicBezTo>
                      <a:pt x="52" y="8"/>
                      <a:pt x="53" y="8"/>
                      <a:pt x="53" y="9"/>
                    </a:cubicBezTo>
                    <a:cubicBezTo>
                      <a:pt x="53" y="10"/>
                      <a:pt x="52" y="11"/>
                      <a:pt x="52" y="11"/>
                    </a:cubicBezTo>
                    <a:cubicBezTo>
                      <a:pt x="52" y="12"/>
                      <a:pt x="53" y="12"/>
                      <a:pt x="53" y="14"/>
                    </a:cubicBezTo>
                    <a:cubicBezTo>
                      <a:pt x="52" y="15"/>
                      <a:pt x="50" y="19"/>
                      <a:pt x="49" y="21"/>
                    </a:cubicBezTo>
                    <a:cubicBezTo>
                      <a:pt x="48" y="23"/>
                      <a:pt x="48" y="24"/>
                      <a:pt x="46" y="25"/>
                    </a:cubicBezTo>
                    <a:cubicBezTo>
                      <a:pt x="45" y="27"/>
                      <a:pt x="42" y="30"/>
                      <a:pt x="41" y="30"/>
                    </a:cubicBezTo>
                    <a:cubicBezTo>
                      <a:pt x="40" y="30"/>
                      <a:pt x="38" y="31"/>
                      <a:pt x="37" y="31"/>
                    </a:cubicBezTo>
                    <a:cubicBezTo>
                      <a:pt x="36" y="31"/>
                      <a:pt x="36" y="30"/>
                      <a:pt x="35" y="30"/>
                    </a:cubicBezTo>
                    <a:cubicBezTo>
                      <a:pt x="35" y="30"/>
                      <a:pt x="35" y="29"/>
                      <a:pt x="36" y="29"/>
                    </a:cubicBezTo>
                    <a:cubicBezTo>
                      <a:pt x="36" y="28"/>
                      <a:pt x="38" y="27"/>
                      <a:pt x="37" y="27"/>
                    </a:cubicBezTo>
                    <a:cubicBezTo>
                      <a:pt x="36" y="27"/>
                      <a:pt x="35" y="28"/>
                      <a:pt x="34" y="29"/>
                    </a:cubicBezTo>
                    <a:cubicBezTo>
                      <a:pt x="33" y="29"/>
                      <a:pt x="33" y="29"/>
                      <a:pt x="33" y="30"/>
                    </a:cubicBezTo>
                    <a:cubicBezTo>
                      <a:pt x="33" y="30"/>
                      <a:pt x="33" y="32"/>
                      <a:pt x="33" y="33"/>
                    </a:cubicBezTo>
                    <a:cubicBezTo>
                      <a:pt x="32" y="34"/>
                      <a:pt x="30" y="37"/>
                      <a:pt x="29" y="37"/>
                    </a:cubicBezTo>
                    <a:cubicBezTo>
                      <a:pt x="28" y="38"/>
                      <a:pt x="29" y="37"/>
                      <a:pt x="29" y="38"/>
                    </a:cubicBezTo>
                    <a:cubicBezTo>
                      <a:pt x="29" y="40"/>
                      <a:pt x="29" y="40"/>
                      <a:pt x="28" y="40"/>
                    </a:cubicBezTo>
                    <a:cubicBezTo>
                      <a:pt x="27" y="40"/>
                      <a:pt x="26" y="41"/>
                      <a:pt x="26" y="41"/>
                    </a:cubicBezTo>
                    <a:cubicBezTo>
                      <a:pt x="25" y="41"/>
                      <a:pt x="26" y="40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5" name="Freeform 320"/>
              <p:cNvSpPr/>
              <p:nvPr/>
            </p:nvSpPr>
            <p:spPr bwMode="auto">
              <a:xfrm>
                <a:off x="6636" y="1580"/>
                <a:ext cx="2" cy="4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2 h 3"/>
                  <a:gd name="T4" fmla="*/ 2 w 2"/>
                  <a:gd name="T5" fmla="*/ 2 h 3"/>
                  <a:gd name="T6" fmla="*/ 2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0"/>
                      <a:pt x="0" y="2"/>
                      <a:pt x="0" y="2"/>
                    </a:cubicBezTo>
                    <a:cubicBezTo>
                      <a:pt x="0" y="2"/>
                      <a:pt x="1" y="3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6" name="Freeform 321"/>
              <p:cNvSpPr/>
              <p:nvPr/>
            </p:nvSpPr>
            <p:spPr bwMode="auto">
              <a:xfrm>
                <a:off x="6616" y="1581"/>
                <a:ext cx="20" cy="15"/>
              </a:xfrm>
              <a:custGeom>
                <a:avLst/>
                <a:gdLst>
                  <a:gd name="T0" fmla="*/ 2 w 14"/>
                  <a:gd name="T1" fmla="*/ 9 h 11"/>
                  <a:gd name="T2" fmla="*/ 4 w 14"/>
                  <a:gd name="T3" fmla="*/ 10 h 11"/>
                  <a:gd name="T4" fmla="*/ 7 w 14"/>
                  <a:gd name="T5" fmla="*/ 7 h 11"/>
                  <a:gd name="T6" fmla="*/ 10 w 14"/>
                  <a:gd name="T7" fmla="*/ 7 h 11"/>
                  <a:gd name="T8" fmla="*/ 12 w 14"/>
                  <a:gd name="T9" fmla="*/ 6 h 11"/>
                  <a:gd name="T10" fmla="*/ 14 w 14"/>
                  <a:gd name="T11" fmla="*/ 4 h 11"/>
                  <a:gd name="T12" fmla="*/ 12 w 14"/>
                  <a:gd name="T13" fmla="*/ 2 h 11"/>
                  <a:gd name="T14" fmla="*/ 11 w 14"/>
                  <a:gd name="T15" fmla="*/ 1 h 11"/>
                  <a:gd name="T16" fmla="*/ 8 w 14"/>
                  <a:gd name="T17" fmla="*/ 2 h 11"/>
                  <a:gd name="T18" fmla="*/ 6 w 14"/>
                  <a:gd name="T19" fmla="*/ 4 h 11"/>
                  <a:gd name="T20" fmla="*/ 5 w 14"/>
                  <a:gd name="T21" fmla="*/ 3 h 11"/>
                  <a:gd name="T22" fmla="*/ 2 w 14"/>
                  <a:gd name="T23" fmla="*/ 6 h 11"/>
                  <a:gd name="T24" fmla="*/ 0 w 14"/>
                  <a:gd name="T25" fmla="*/ 7 h 11"/>
                  <a:gd name="T26" fmla="*/ 2 w 14"/>
                  <a:gd name="T2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1">
                    <a:moveTo>
                      <a:pt x="2" y="9"/>
                    </a:moveTo>
                    <a:cubicBezTo>
                      <a:pt x="2" y="10"/>
                      <a:pt x="3" y="11"/>
                      <a:pt x="4" y="10"/>
                    </a:cubicBezTo>
                    <a:cubicBezTo>
                      <a:pt x="4" y="10"/>
                      <a:pt x="5" y="7"/>
                      <a:pt x="7" y="7"/>
                    </a:cubicBezTo>
                    <a:cubicBezTo>
                      <a:pt x="8" y="6"/>
                      <a:pt x="10" y="6"/>
                      <a:pt x="10" y="7"/>
                    </a:cubicBezTo>
                    <a:cubicBezTo>
                      <a:pt x="10" y="7"/>
                      <a:pt x="11" y="7"/>
                      <a:pt x="12" y="6"/>
                    </a:cubicBezTo>
                    <a:cubicBezTo>
                      <a:pt x="12" y="6"/>
                      <a:pt x="13" y="5"/>
                      <a:pt x="14" y="4"/>
                    </a:cubicBezTo>
                    <a:cubicBezTo>
                      <a:pt x="14" y="4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0" y="0"/>
                      <a:pt x="9" y="1"/>
                      <a:pt x="8" y="2"/>
                    </a:cubicBezTo>
                    <a:cubicBezTo>
                      <a:pt x="7" y="2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2" y="6"/>
                      <a:pt x="2" y="6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1" y="7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7" name="Freeform 322"/>
              <p:cNvSpPr/>
              <p:nvPr/>
            </p:nvSpPr>
            <p:spPr bwMode="auto">
              <a:xfrm>
                <a:off x="6596" y="1587"/>
                <a:ext cx="18" cy="25"/>
              </a:xfrm>
              <a:custGeom>
                <a:avLst/>
                <a:gdLst>
                  <a:gd name="T0" fmla="*/ 5 w 13"/>
                  <a:gd name="T1" fmla="*/ 1 h 18"/>
                  <a:gd name="T2" fmla="*/ 2 w 13"/>
                  <a:gd name="T3" fmla="*/ 2 h 18"/>
                  <a:gd name="T4" fmla="*/ 1 w 13"/>
                  <a:gd name="T5" fmla="*/ 3 h 18"/>
                  <a:gd name="T6" fmla="*/ 0 w 13"/>
                  <a:gd name="T7" fmla="*/ 4 h 18"/>
                  <a:gd name="T8" fmla="*/ 1 w 13"/>
                  <a:gd name="T9" fmla="*/ 6 h 18"/>
                  <a:gd name="T10" fmla="*/ 1 w 13"/>
                  <a:gd name="T11" fmla="*/ 7 h 18"/>
                  <a:gd name="T12" fmla="*/ 2 w 13"/>
                  <a:gd name="T13" fmla="*/ 6 h 18"/>
                  <a:gd name="T14" fmla="*/ 3 w 13"/>
                  <a:gd name="T15" fmla="*/ 7 h 18"/>
                  <a:gd name="T16" fmla="*/ 3 w 13"/>
                  <a:gd name="T17" fmla="*/ 5 h 18"/>
                  <a:gd name="T18" fmla="*/ 5 w 13"/>
                  <a:gd name="T19" fmla="*/ 6 h 18"/>
                  <a:gd name="T20" fmla="*/ 5 w 13"/>
                  <a:gd name="T21" fmla="*/ 8 h 18"/>
                  <a:gd name="T22" fmla="*/ 3 w 13"/>
                  <a:gd name="T23" fmla="*/ 12 h 18"/>
                  <a:gd name="T24" fmla="*/ 4 w 13"/>
                  <a:gd name="T25" fmla="*/ 13 h 18"/>
                  <a:gd name="T26" fmla="*/ 4 w 13"/>
                  <a:gd name="T27" fmla="*/ 17 h 18"/>
                  <a:gd name="T28" fmla="*/ 5 w 13"/>
                  <a:gd name="T29" fmla="*/ 16 h 18"/>
                  <a:gd name="T30" fmla="*/ 6 w 13"/>
                  <a:gd name="T31" fmla="*/ 13 h 18"/>
                  <a:gd name="T32" fmla="*/ 6 w 13"/>
                  <a:gd name="T33" fmla="*/ 14 h 18"/>
                  <a:gd name="T34" fmla="*/ 6 w 13"/>
                  <a:gd name="T35" fmla="*/ 15 h 18"/>
                  <a:gd name="T36" fmla="*/ 7 w 13"/>
                  <a:gd name="T37" fmla="*/ 18 h 18"/>
                  <a:gd name="T38" fmla="*/ 8 w 13"/>
                  <a:gd name="T39" fmla="*/ 17 h 18"/>
                  <a:gd name="T40" fmla="*/ 9 w 13"/>
                  <a:gd name="T41" fmla="*/ 15 h 18"/>
                  <a:gd name="T42" fmla="*/ 11 w 13"/>
                  <a:gd name="T43" fmla="*/ 12 h 18"/>
                  <a:gd name="T44" fmla="*/ 13 w 13"/>
                  <a:gd name="T45" fmla="*/ 7 h 18"/>
                  <a:gd name="T46" fmla="*/ 12 w 13"/>
                  <a:gd name="T47" fmla="*/ 4 h 18"/>
                  <a:gd name="T48" fmla="*/ 11 w 13"/>
                  <a:gd name="T49" fmla="*/ 2 h 18"/>
                  <a:gd name="T50" fmla="*/ 9 w 13"/>
                  <a:gd name="T51" fmla="*/ 1 h 18"/>
                  <a:gd name="T52" fmla="*/ 8 w 13"/>
                  <a:gd name="T53" fmla="*/ 0 h 18"/>
                  <a:gd name="T54" fmla="*/ 7 w 13"/>
                  <a:gd name="T55" fmla="*/ 0 h 18"/>
                  <a:gd name="T56" fmla="*/ 5 w 13"/>
                  <a:gd name="T5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8">
                    <a:moveTo>
                      <a:pt x="5" y="1"/>
                    </a:moveTo>
                    <a:cubicBezTo>
                      <a:pt x="4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9"/>
                      <a:pt x="4" y="11"/>
                      <a:pt x="3" y="12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4" y="14"/>
                      <a:pt x="3" y="17"/>
                      <a:pt x="4" y="17"/>
                    </a:cubicBezTo>
                    <a:cubicBezTo>
                      <a:pt x="5" y="17"/>
                      <a:pt x="5" y="16"/>
                      <a:pt x="5" y="16"/>
                    </a:cubicBezTo>
                    <a:cubicBezTo>
                      <a:pt x="5" y="15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4"/>
                      <a:pt x="6" y="15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8"/>
                      <a:pt x="7" y="18"/>
                      <a:pt x="8" y="17"/>
                    </a:cubicBezTo>
                    <a:cubicBezTo>
                      <a:pt x="8" y="17"/>
                      <a:pt x="8" y="16"/>
                      <a:pt x="9" y="15"/>
                    </a:cubicBezTo>
                    <a:cubicBezTo>
                      <a:pt x="9" y="15"/>
                      <a:pt x="11" y="13"/>
                      <a:pt x="11" y="12"/>
                    </a:cubicBezTo>
                    <a:cubicBezTo>
                      <a:pt x="11" y="11"/>
                      <a:pt x="12" y="8"/>
                      <a:pt x="13" y="7"/>
                    </a:cubicBezTo>
                    <a:cubicBezTo>
                      <a:pt x="13" y="6"/>
                      <a:pt x="12" y="4"/>
                      <a:pt x="12" y="4"/>
                    </a:cubicBezTo>
                    <a:cubicBezTo>
                      <a:pt x="11" y="3"/>
                      <a:pt x="12" y="3"/>
                      <a:pt x="11" y="2"/>
                    </a:cubicBezTo>
                    <a:cubicBezTo>
                      <a:pt x="11" y="1"/>
                      <a:pt x="9" y="2"/>
                      <a:pt x="9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8" name="Freeform 323"/>
              <p:cNvSpPr/>
              <p:nvPr/>
            </p:nvSpPr>
            <p:spPr bwMode="auto">
              <a:xfrm>
                <a:off x="6579" y="1647"/>
                <a:ext cx="7" cy="7"/>
              </a:xfrm>
              <a:custGeom>
                <a:avLst/>
                <a:gdLst>
                  <a:gd name="T0" fmla="*/ 1 w 5"/>
                  <a:gd name="T1" fmla="*/ 4 h 5"/>
                  <a:gd name="T2" fmla="*/ 3 w 5"/>
                  <a:gd name="T3" fmla="*/ 2 h 5"/>
                  <a:gd name="T4" fmla="*/ 5 w 5"/>
                  <a:gd name="T5" fmla="*/ 0 h 5"/>
                  <a:gd name="T6" fmla="*/ 2 w 5"/>
                  <a:gd name="T7" fmla="*/ 1 h 5"/>
                  <a:gd name="T8" fmla="*/ 1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2" y="3"/>
                      <a:pt x="3" y="3"/>
                      <a:pt x="3" y="2"/>
                    </a:cubicBezTo>
                    <a:cubicBezTo>
                      <a:pt x="4" y="1"/>
                      <a:pt x="5" y="0"/>
                      <a:pt x="5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2"/>
                      <a:pt x="0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9" name="Freeform 324"/>
              <p:cNvSpPr/>
              <p:nvPr/>
            </p:nvSpPr>
            <p:spPr bwMode="auto">
              <a:xfrm>
                <a:off x="6593" y="1634"/>
                <a:ext cx="3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0" name="Freeform 325"/>
              <p:cNvSpPr/>
              <p:nvPr/>
            </p:nvSpPr>
            <p:spPr bwMode="auto">
              <a:xfrm>
                <a:off x="6552" y="1665"/>
                <a:ext cx="2" cy="3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2"/>
                      <a:pt x="1" y="2"/>
                    </a:cubicBezTo>
                    <a:cubicBezTo>
                      <a:pt x="1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1" name="Freeform 326"/>
              <p:cNvSpPr/>
              <p:nvPr/>
            </p:nvSpPr>
            <p:spPr bwMode="auto">
              <a:xfrm>
                <a:off x="6519" y="1661"/>
                <a:ext cx="15" cy="26"/>
              </a:xfrm>
              <a:custGeom>
                <a:avLst/>
                <a:gdLst>
                  <a:gd name="T0" fmla="*/ 5 w 11"/>
                  <a:gd name="T1" fmla="*/ 19 h 19"/>
                  <a:gd name="T2" fmla="*/ 9 w 11"/>
                  <a:gd name="T3" fmla="*/ 11 h 19"/>
                  <a:gd name="T4" fmla="*/ 11 w 11"/>
                  <a:gd name="T5" fmla="*/ 4 h 19"/>
                  <a:gd name="T6" fmla="*/ 10 w 11"/>
                  <a:gd name="T7" fmla="*/ 0 h 19"/>
                  <a:gd name="T8" fmla="*/ 5 w 11"/>
                  <a:gd name="T9" fmla="*/ 3 h 19"/>
                  <a:gd name="T10" fmla="*/ 2 w 11"/>
                  <a:gd name="T11" fmla="*/ 13 h 19"/>
                  <a:gd name="T12" fmla="*/ 5 w 11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9">
                    <a:moveTo>
                      <a:pt x="5" y="19"/>
                    </a:moveTo>
                    <a:cubicBezTo>
                      <a:pt x="5" y="18"/>
                      <a:pt x="8" y="12"/>
                      <a:pt x="9" y="11"/>
                    </a:cubicBezTo>
                    <a:cubicBezTo>
                      <a:pt x="10" y="10"/>
                      <a:pt x="10" y="6"/>
                      <a:pt x="11" y="4"/>
                    </a:cubicBezTo>
                    <a:cubicBezTo>
                      <a:pt x="11" y="3"/>
                      <a:pt x="11" y="0"/>
                      <a:pt x="10" y="0"/>
                    </a:cubicBezTo>
                    <a:cubicBezTo>
                      <a:pt x="9" y="0"/>
                      <a:pt x="6" y="2"/>
                      <a:pt x="5" y="3"/>
                    </a:cubicBezTo>
                    <a:cubicBezTo>
                      <a:pt x="3" y="5"/>
                      <a:pt x="0" y="10"/>
                      <a:pt x="2" y="13"/>
                    </a:cubicBezTo>
                    <a:cubicBezTo>
                      <a:pt x="3" y="16"/>
                      <a:pt x="5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2" name="Freeform 327"/>
              <p:cNvSpPr/>
              <p:nvPr/>
            </p:nvSpPr>
            <p:spPr bwMode="auto">
              <a:xfrm>
                <a:off x="6431" y="1701"/>
                <a:ext cx="20" cy="18"/>
              </a:xfrm>
              <a:custGeom>
                <a:avLst/>
                <a:gdLst>
                  <a:gd name="T0" fmla="*/ 11 w 15"/>
                  <a:gd name="T1" fmla="*/ 8 h 13"/>
                  <a:gd name="T2" fmla="*/ 13 w 15"/>
                  <a:gd name="T3" fmla="*/ 3 h 13"/>
                  <a:gd name="T4" fmla="*/ 5 w 15"/>
                  <a:gd name="T5" fmla="*/ 3 h 13"/>
                  <a:gd name="T6" fmla="*/ 0 w 15"/>
                  <a:gd name="T7" fmla="*/ 9 h 13"/>
                  <a:gd name="T8" fmla="*/ 6 w 15"/>
                  <a:gd name="T9" fmla="*/ 12 h 13"/>
                  <a:gd name="T10" fmla="*/ 11 w 15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3">
                    <a:moveTo>
                      <a:pt x="11" y="8"/>
                    </a:moveTo>
                    <a:cubicBezTo>
                      <a:pt x="12" y="6"/>
                      <a:pt x="15" y="3"/>
                      <a:pt x="13" y="3"/>
                    </a:cubicBezTo>
                    <a:cubicBezTo>
                      <a:pt x="11" y="3"/>
                      <a:pt x="8" y="0"/>
                      <a:pt x="5" y="3"/>
                    </a:cubicBezTo>
                    <a:cubicBezTo>
                      <a:pt x="3" y="5"/>
                      <a:pt x="0" y="7"/>
                      <a:pt x="0" y="9"/>
                    </a:cubicBezTo>
                    <a:cubicBezTo>
                      <a:pt x="1" y="10"/>
                      <a:pt x="3" y="13"/>
                      <a:pt x="6" y="12"/>
                    </a:cubicBezTo>
                    <a:cubicBezTo>
                      <a:pt x="9" y="11"/>
                      <a:pt x="10" y="10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3" name="Freeform 328"/>
              <p:cNvSpPr/>
              <p:nvPr/>
            </p:nvSpPr>
            <p:spPr bwMode="auto">
              <a:xfrm>
                <a:off x="6519" y="1716"/>
                <a:ext cx="27" cy="43"/>
              </a:xfrm>
              <a:custGeom>
                <a:avLst/>
                <a:gdLst>
                  <a:gd name="T0" fmla="*/ 0 w 20"/>
                  <a:gd name="T1" fmla="*/ 14 h 31"/>
                  <a:gd name="T2" fmla="*/ 2 w 20"/>
                  <a:gd name="T3" fmla="*/ 21 h 31"/>
                  <a:gd name="T4" fmla="*/ 3 w 20"/>
                  <a:gd name="T5" fmla="*/ 23 h 31"/>
                  <a:gd name="T6" fmla="*/ 5 w 20"/>
                  <a:gd name="T7" fmla="*/ 22 h 31"/>
                  <a:gd name="T8" fmla="*/ 7 w 20"/>
                  <a:gd name="T9" fmla="*/ 24 h 31"/>
                  <a:gd name="T10" fmla="*/ 4 w 20"/>
                  <a:gd name="T11" fmla="*/ 25 h 31"/>
                  <a:gd name="T12" fmla="*/ 7 w 20"/>
                  <a:gd name="T13" fmla="*/ 29 h 31"/>
                  <a:gd name="T14" fmla="*/ 11 w 20"/>
                  <a:gd name="T15" fmla="*/ 27 h 31"/>
                  <a:gd name="T16" fmla="*/ 14 w 20"/>
                  <a:gd name="T17" fmla="*/ 29 h 31"/>
                  <a:gd name="T18" fmla="*/ 16 w 20"/>
                  <a:gd name="T19" fmla="*/ 30 h 31"/>
                  <a:gd name="T20" fmla="*/ 15 w 20"/>
                  <a:gd name="T21" fmla="*/ 27 h 31"/>
                  <a:gd name="T22" fmla="*/ 18 w 20"/>
                  <a:gd name="T23" fmla="*/ 29 h 31"/>
                  <a:gd name="T24" fmla="*/ 19 w 20"/>
                  <a:gd name="T25" fmla="*/ 27 h 31"/>
                  <a:gd name="T26" fmla="*/ 14 w 20"/>
                  <a:gd name="T27" fmla="*/ 25 h 31"/>
                  <a:gd name="T28" fmla="*/ 10 w 20"/>
                  <a:gd name="T29" fmla="*/ 24 h 31"/>
                  <a:gd name="T30" fmla="*/ 9 w 20"/>
                  <a:gd name="T31" fmla="*/ 19 h 31"/>
                  <a:gd name="T32" fmla="*/ 10 w 20"/>
                  <a:gd name="T33" fmla="*/ 16 h 31"/>
                  <a:gd name="T34" fmla="*/ 13 w 20"/>
                  <a:gd name="T35" fmla="*/ 14 h 31"/>
                  <a:gd name="T36" fmla="*/ 15 w 20"/>
                  <a:gd name="T37" fmla="*/ 8 h 31"/>
                  <a:gd name="T38" fmla="*/ 13 w 20"/>
                  <a:gd name="T39" fmla="*/ 4 h 31"/>
                  <a:gd name="T40" fmla="*/ 13 w 20"/>
                  <a:gd name="T41" fmla="*/ 1 h 31"/>
                  <a:gd name="T42" fmla="*/ 11 w 20"/>
                  <a:gd name="T43" fmla="*/ 2 h 31"/>
                  <a:gd name="T44" fmla="*/ 8 w 20"/>
                  <a:gd name="T45" fmla="*/ 0 h 31"/>
                  <a:gd name="T46" fmla="*/ 4 w 20"/>
                  <a:gd name="T47" fmla="*/ 2 h 31"/>
                  <a:gd name="T48" fmla="*/ 3 w 20"/>
                  <a:gd name="T49" fmla="*/ 9 h 31"/>
                  <a:gd name="T50" fmla="*/ 3 w 20"/>
                  <a:gd name="T51" fmla="*/ 13 h 31"/>
                  <a:gd name="T52" fmla="*/ 1 w 20"/>
                  <a:gd name="T53" fmla="*/ 14 h 31"/>
                  <a:gd name="T54" fmla="*/ 0 w 20"/>
                  <a:gd name="T55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1">
                    <a:moveTo>
                      <a:pt x="0" y="14"/>
                    </a:moveTo>
                    <a:cubicBezTo>
                      <a:pt x="0" y="16"/>
                      <a:pt x="1" y="19"/>
                      <a:pt x="2" y="21"/>
                    </a:cubicBezTo>
                    <a:cubicBezTo>
                      <a:pt x="2" y="23"/>
                      <a:pt x="2" y="24"/>
                      <a:pt x="3" y="23"/>
                    </a:cubicBezTo>
                    <a:cubicBezTo>
                      <a:pt x="3" y="23"/>
                      <a:pt x="4" y="21"/>
                      <a:pt x="5" y="22"/>
                    </a:cubicBezTo>
                    <a:cubicBezTo>
                      <a:pt x="6" y="22"/>
                      <a:pt x="8" y="24"/>
                      <a:pt x="7" y="24"/>
                    </a:cubicBezTo>
                    <a:cubicBezTo>
                      <a:pt x="5" y="24"/>
                      <a:pt x="4" y="24"/>
                      <a:pt x="4" y="25"/>
                    </a:cubicBezTo>
                    <a:cubicBezTo>
                      <a:pt x="4" y="26"/>
                      <a:pt x="6" y="29"/>
                      <a:pt x="7" y="29"/>
                    </a:cubicBezTo>
                    <a:cubicBezTo>
                      <a:pt x="9" y="29"/>
                      <a:pt x="10" y="27"/>
                      <a:pt x="11" y="27"/>
                    </a:cubicBezTo>
                    <a:cubicBezTo>
                      <a:pt x="11" y="27"/>
                      <a:pt x="13" y="28"/>
                      <a:pt x="14" y="29"/>
                    </a:cubicBezTo>
                    <a:cubicBezTo>
                      <a:pt x="16" y="30"/>
                      <a:pt x="17" y="31"/>
                      <a:pt x="16" y="30"/>
                    </a:cubicBezTo>
                    <a:cubicBezTo>
                      <a:pt x="15" y="28"/>
                      <a:pt x="14" y="27"/>
                      <a:pt x="15" y="27"/>
                    </a:cubicBezTo>
                    <a:cubicBezTo>
                      <a:pt x="17" y="28"/>
                      <a:pt x="17" y="30"/>
                      <a:pt x="18" y="29"/>
                    </a:cubicBezTo>
                    <a:cubicBezTo>
                      <a:pt x="18" y="29"/>
                      <a:pt x="20" y="29"/>
                      <a:pt x="19" y="27"/>
                    </a:cubicBezTo>
                    <a:cubicBezTo>
                      <a:pt x="17" y="24"/>
                      <a:pt x="16" y="25"/>
                      <a:pt x="14" y="25"/>
                    </a:cubicBezTo>
                    <a:cubicBezTo>
                      <a:pt x="13" y="25"/>
                      <a:pt x="11" y="26"/>
                      <a:pt x="10" y="24"/>
                    </a:cubicBezTo>
                    <a:cubicBezTo>
                      <a:pt x="9" y="22"/>
                      <a:pt x="9" y="20"/>
                      <a:pt x="9" y="19"/>
                    </a:cubicBezTo>
                    <a:cubicBezTo>
                      <a:pt x="9" y="17"/>
                      <a:pt x="9" y="17"/>
                      <a:pt x="10" y="16"/>
                    </a:cubicBezTo>
                    <a:cubicBezTo>
                      <a:pt x="11" y="15"/>
                      <a:pt x="12" y="15"/>
                      <a:pt x="13" y="14"/>
                    </a:cubicBezTo>
                    <a:cubicBezTo>
                      <a:pt x="14" y="12"/>
                      <a:pt x="16" y="10"/>
                      <a:pt x="15" y="8"/>
                    </a:cubicBezTo>
                    <a:cubicBezTo>
                      <a:pt x="14" y="7"/>
                      <a:pt x="13" y="6"/>
                      <a:pt x="13" y="4"/>
                    </a:cubicBezTo>
                    <a:cubicBezTo>
                      <a:pt x="13" y="3"/>
                      <a:pt x="14" y="1"/>
                      <a:pt x="13" y="1"/>
                    </a:cubicBezTo>
                    <a:cubicBezTo>
                      <a:pt x="12" y="1"/>
                      <a:pt x="11" y="3"/>
                      <a:pt x="11" y="2"/>
                    </a:cubicBezTo>
                    <a:cubicBezTo>
                      <a:pt x="10" y="1"/>
                      <a:pt x="10" y="0"/>
                      <a:pt x="8" y="0"/>
                    </a:cubicBezTo>
                    <a:cubicBezTo>
                      <a:pt x="7" y="0"/>
                      <a:pt x="4" y="0"/>
                      <a:pt x="4" y="2"/>
                    </a:cubicBezTo>
                    <a:cubicBezTo>
                      <a:pt x="3" y="3"/>
                      <a:pt x="4" y="7"/>
                      <a:pt x="3" y="9"/>
                    </a:cubicBezTo>
                    <a:cubicBezTo>
                      <a:pt x="3" y="11"/>
                      <a:pt x="2" y="12"/>
                      <a:pt x="3" y="13"/>
                    </a:cubicBezTo>
                    <a:cubicBezTo>
                      <a:pt x="3" y="14"/>
                      <a:pt x="3" y="14"/>
                      <a:pt x="1" y="14"/>
                    </a:cubicBezTo>
                    <a:cubicBezTo>
                      <a:pt x="0" y="14"/>
                      <a:pt x="0" y="12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4" name="Freeform 329"/>
              <p:cNvSpPr/>
              <p:nvPr/>
            </p:nvSpPr>
            <p:spPr bwMode="auto">
              <a:xfrm>
                <a:off x="6543" y="1753"/>
                <a:ext cx="10" cy="12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0 h 8"/>
                  <a:gd name="T4" fmla="*/ 0 w 7"/>
                  <a:gd name="T5" fmla="*/ 2 h 8"/>
                  <a:gd name="T6" fmla="*/ 1 w 7"/>
                  <a:gd name="T7" fmla="*/ 3 h 8"/>
                  <a:gd name="T8" fmla="*/ 2 w 7"/>
                  <a:gd name="T9" fmla="*/ 5 h 8"/>
                  <a:gd name="T10" fmla="*/ 3 w 7"/>
                  <a:gd name="T11" fmla="*/ 6 h 8"/>
                  <a:gd name="T12" fmla="*/ 6 w 7"/>
                  <a:gd name="T13" fmla="*/ 7 h 8"/>
                  <a:gd name="T14" fmla="*/ 7 w 7"/>
                  <a:gd name="T15" fmla="*/ 7 h 8"/>
                  <a:gd name="T16" fmla="*/ 6 w 7"/>
                  <a:gd name="T17" fmla="*/ 4 h 8"/>
                  <a:gd name="T18" fmla="*/ 4 w 7"/>
                  <a:gd name="T19" fmla="*/ 3 h 8"/>
                  <a:gd name="T20" fmla="*/ 4 w 7"/>
                  <a:gd name="T21" fmla="*/ 1 h 8"/>
                  <a:gd name="T22" fmla="*/ 4 w 7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" y="4"/>
                      <a:pt x="2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8"/>
                      <a:pt x="7" y="7"/>
                      <a:pt x="7" y="7"/>
                    </a:cubicBezTo>
                    <a:cubicBezTo>
                      <a:pt x="7" y="7"/>
                      <a:pt x="6" y="5"/>
                      <a:pt x="6" y="4"/>
                    </a:cubicBezTo>
                    <a:cubicBezTo>
                      <a:pt x="5" y="4"/>
                      <a:pt x="5" y="4"/>
                      <a:pt x="4" y="3"/>
                    </a:cubicBezTo>
                    <a:cubicBezTo>
                      <a:pt x="3" y="3"/>
                      <a:pt x="3" y="2"/>
                      <a:pt x="4" y="1"/>
                    </a:cubicBezTo>
                    <a:cubicBezTo>
                      <a:pt x="4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5" name="Freeform 330"/>
              <p:cNvSpPr/>
              <p:nvPr/>
            </p:nvSpPr>
            <p:spPr bwMode="auto">
              <a:xfrm>
                <a:off x="6553" y="1763"/>
                <a:ext cx="14" cy="21"/>
              </a:xfrm>
              <a:custGeom>
                <a:avLst/>
                <a:gdLst>
                  <a:gd name="T0" fmla="*/ 6 w 10"/>
                  <a:gd name="T1" fmla="*/ 0 h 15"/>
                  <a:gd name="T2" fmla="*/ 3 w 10"/>
                  <a:gd name="T3" fmla="*/ 0 h 15"/>
                  <a:gd name="T4" fmla="*/ 1 w 10"/>
                  <a:gd name="T5" fmla="*/ 1 h 15"/>
                  <a:gd name="T6" fmla="*/ 0 w 10"/>
                  <a:gd name="T7" fmla="*/ 2 h 15"/>
                  <a:gd name="T8" fmla="*/ 2 w 10"/>
                  <a:gd name="T9" fmla="*/ 4 h 15"/>
                  <a:gd name="T10" fmla="*/ 3 w 10"/>
                  <a:gd name="T11" fmla="*/ 6 h 15"/>
                  <a:gd name="T12" fmla="*/ 1 w 10"/>
                  <a:gd name="T13" fmla="*/ 7 h 15"/>
                  <a:gd name="T14" fmla="*/ 1 w 10"/>
                  <a:gd name="T15" fmla="*/ 10 h 15"/>
                  <a:gd name="T16" fmla="*/ 3 w 10"/>
                  <a:gd name="T17" fmla="*/ 11 h 15"/>
                  <a:gd name="T18" fmla="*/ 3 w 10"/>
                  <a:gd name="T19" fmla="*/ 14 h 15"/>
                  <a:gd name="T20" fmla="*/ 5 w 10"/>
                  <a:gd name="T21" fmla="*/ 14 h 15"/>
                  <a:gd name="T22" fmla="*/ 4 w 10"/>
                  <a:gd name="T23" fmla="*/ 11 h 15"/>
                  <a:gd name="T24" fmla="*/ 4 w 10"/>
                  <a:gd name="T25" fmla="*/ 8 h 15"/>
                  <a:gd name="T26" fmla="*/ 7 w 10"/>
                  <a:gd name="T27" fmla="*/ 9 h 15"/>
                  <a:gd name="T28" fmla="*/ 8 w 10"/>
                  <a:gd name="T29" fmla="*/ 8 h 15"/>
                  <a:gd name="T30" fmla="*/ 7 w 10"/>
                  <a:gd name="T31" fmla="*/ 6 h 15"/>
                  <a:gd name="T32" fmla="*/ 8 w 10"/>
                  <a:gd name="T33" fmla="*/ 5 h 15"/>
                  <a:gd name="T34" fmla="*/ 6 w 10"/>
                  <a:gd name="T35" fmla="*/ 2 h 15"/>
                  <a:gd name="T36" fmla="*/ 6 w 10"/>
                  <a:gd name="T3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5">
                    <a:moveTo>
                      <a:pt x="6" y="0"/>
                    </a:moveTo>
                    <a:cubicBezTo>
                      <a:pt x="5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3"/>
                      <a:pt x="2" y="4"/>
                      <a:pt x="2" y="4"/>
                    </a:cubicBezTo>
                    <a:cubicBezTo>
                      <a:pt x="2" y="4"/>
                      <a:pt x="4" y="6"/>
                      <a:pt x="3" y="6"/>
                    </a:cubicBezTo>
                    <a:cubicBezTo>
                      <a:pt x="2" y="6"/>
                      <a:pt x="1" y="6"/>
                      <a:pt x="1" y="7"/>
                    </a:cubicBezTo>
                    <a:cubicBezTo>
                      <a:pt x="1" y="7"/>
                      <a:pt x="0" y="9"/>
                      <a:pt x="1" y="10"/>
                    </a:cubicBezTo>
                    <a:cubicBezTo>
                      <a:pt x="2" y="11"/>
                      <a:pt x="3" y="10"/>
                      <a:pt x="3" y="11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5" y="15"/>
                      <a:pt x="5" y="14"/>
                    </a:cubicBezTo>
                    <a:cubicBezTo>
                      <a:pt x="5" y="13"/>
                      <a:pt x="4" y="12"/>
                      <a:pt x="4" y="11"/>
                    </a:cubicBezTo>
                    <a:cubicBezTo>
                      <a:pt x="4" y="10"/>
                      <a:pt x="4" y="8"/>
                      <a:pt x="4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8" y="9"/>
                      <a:pt x="9" y="9"/>
                      <a:pt x="8" y="8"/>
                    </a:cubicBezTo>
                    <a:cubicBezTo>
                      <a:pt x="7" y="8"/>
                      <a:pt x="6" y="7"/>
                      <a:pt x="7" y="6"/>
                    </a:cubicBezTo>
                    <a:cubicBezTo>
                      <a:pt x="8" y="6"/>
                      <a:pt x="10" y="7"/>
                      <a:pt x="8" y="5"/>
                    </a:cubicBezTo>
                    <a:cubicBezTo>
                      <a:pt x="7" y="4"/>
                      <a:pt x="6" y="3"/>
                      <a:pt x="6" y="2"/>
                    </a:cubicBezTo>
                    <a:cubicBezTo>
                      <a:pt x="6" y="2"/>
                      <a:pt x="7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6" name="Freeform 331"/>
              <p:cNvSpPr/>
              <p:nvPr/>
            </p:nvSpPr>
            <p:spPr bwMode="auto">
              <a:xfrm>
                <a:off x="6521" y="1756"/>
                <a:ext cx="10" cy="10"/>
              </a:xfrm>
              <a:custGeom>
                <a:avLst/>
                <a:gdLst>
                  <a:gd name="T0" fmla="*/ 1 w 7"/>
                  <a:gd name="T1" fmla="*/ 1 h 7"/>
                  <a:gd name="T2" fmla="*/ 4 w 7"/>
                  <a:gd name="T3" fmla="*/ 5 h 7"/>
                  <a:gd name="T4" fmla="*/ 6 w 7"/>
                  <a:gd name="T5" fmla="*/ 7 h 7"/>
                  <a:gd name="T6" fmla="*/ 7 w 7"/>
                  <a:gd name="T7" fmla="*/ 4 h 7"/>
                  <a:gd name="T8" fmla="*/ 6 w 7"/>
                  <a:gd name="T9" fmla="*/ 2 h 7"/>
                  <a:gd name="T10" fmla="*/ 3 w 7"/>
                  <a:gd name="T11" fmla="*/ 0 h 7"/>
                  <a:gd name="T12" fmla="*/ 1 w 7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1" y="1"/>
                    </a:moveTo>
                    <a:cubicBezTo>
                      <a:pt x="2" y="1"/>
                      <a:pt x="4" y="4"/>
                      <a:pt x="4" y="5"/>
                    </a:cubicBezTo>
                    <a:cubicBezTo>
                      <a:pt x="4" y="5"/>
                      <a:pt x="5" y="7"/>
                      <a:pt x="6" y="7"/>
                    </a:cubicBezTo>
                    <a:cubicBezTo>
                      <a:pt x="7" y="7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5" y="0"/>
                      <a:pt x="3" y="0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7" name="Freeform 332"/>
              <p:cNvSpPr/>
              <p:nvPr/>
            </p:nvSpPr>
            <p:spPr bwMode="auto">
              <a:xfrm>
                <a:off x="6532" y="1767"/>
                <a:ext cx="13" cy="15"/>
              </a:xfrm>
              <a:custGeom>
                <a:avLst/>
                <a:gdLst>
                  <a:gd name="T0" fmla="*/ 2 w 9"/>
                  <a:gd name="T1" fmla="*/ 8 h 11"/>
                  <a:gd name="T2" fmla="*/ 2 w 9"/>
                  <a:gd name="T3" fmla="*/ 10 h 11"/>
                  <a:gd name="T4" fmla="*/ 5 w 9"/>
                  <a:gd name="T5" fmla="*/ 8 h 11"/>
                  <a:gd name="T6" fmla="*/ 7 w 9"/>
                  <a:gd name="T7" fmla="*/ 6 h 11"/>
                  <a:gd name="T8" fmla="*/ 8 w 9"/>
                  <a:gd name="T9" fmla="*/ 4 h 11"/>
                  <a:gd name="T10" fmla="*/ 3 w 9"/>
                  <a:gd name="T11" fmla="*/ 1 h 11"/>
                  <a:gd name="T12" fmla="*/ 1 w 9"/>
                  <a:gd name="T13" fmla="*/ 2 h 11"/>
                  <a:gd name="T14" fmla="*/ 3 w 9"/>
                  <a:gd name="T15" fmla="*/ 5 h 11"/>
                  <a:gd name="T16" fmla="*/ 2 w 9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2" y="8"/>
                    </a:moveTo>
                    <a:cubicBezTo>
                      <a:pt x="1" y="9"/>
                      <a:pt x="1" y="11"/>
                      <a:pt x="2" y="10"/>
                    </a:cubicBezTo>
                    <a:cubicBezTo>
                      <a:pt x="3" y="9"/>
                      <a:pt x="4" y="8"/>
                      <a:pt x="5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6"/>
                      <a:pt x="9" y="5"/>
                      <a:pt x="8" y="4"/>
                    </a:cubicBezTo>
                    <a:cubicBezTo>
                      <a:pt x="6" y="3"/>
                      <a:pt x="4" y="2"/>
                      <a:pt x="3" y="1"/>
                    </a:cubicBezTo>
                    <a:cubicBezTo>
                      <a:pt x="2" y="0"/>
                      <a:pt x="0" y="1"/>
                      <a:pt x="1" y="2"/>
                    </a:cubicBezTo>
                    <a:cubicBezTo>
                      <a:pt x="2" y="3"/>
                      <a:pt x="3" y="3"/>
                      <a:pt x="3" y="5"/>
                    </a:cubicBezTo>
                    <a:cubicBezTo>
                      <a:pt x="2" y="6"/>
                      <a:pt x="2" y="7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8" name="Freeform 333"/>
              <p:cNvSpPr/>
              <p:nvPr/>
            </p:nvSpPr>
            <p:spPr bwMode="auto">
              <a:xfrm>
                <a:off x="6538" y="1777"/>
                <a:ext cx="8" cy="15"/>
              </a:xfrm>
              <a:custGeom>
                <a:avLst/>
                <a:gdLst>
                  <a:gd name="T0" fmla="*/ 5 w 6"/>
                  <a:gd name="T1" fmla="*/ 0 h 11"/>
                  <a:gd name="T2" fmla="*/ 4 w 6"/>
                  <a:gd name="T3" fmla="*/ 1 h 11"/>
                  <a:gd name="T4" fmla="*/ 2 w 6"/>
                  <a:gd name="T5" fmla="*/ 4 h 11"/>
                  <a:gd name="T6" fmla="*/ 0 w 6"/>
                  <a:gd name="T7" fmla="*/ 7 h 11"/>
                  <a:gd name="T8" fmla="*/ 4 w 6"/>
                  <a:gd name="T9" fmla="*/ 10 h 11"/>
                  <a:gd name="T10" fmla="*/ 5 w 6"/>
                  <a:gd name="T11" fmla="*/ 10 h 11"/>
                  <a:gd name="T12" fmla="*/ 4 w 6"/>
                  <a:gd name="T13" fmla="*/ 7 h 11"/>
                  <a:gd name="T14" fmla="*/ 6 w 6"/>
                  <a:gd name="T15" fmla="*/ 3 h 11"/>
                  <a:gd name="T16" fmla="*/ 5 w 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1">
                    <a:moveTo>
                      <a:pt x="5" y="0"/>
                    </a:moveTo>
                    <a:cubicBezTo>
                      <a:pt x="4" y="0"/>
                      <a:pt x="4" y="0"/>
                      <a:pt x="4" y="1"/>
                    </a:cubicBezTo>
                    <a:cubicBezTo>
                      <a:pt x="3" y="2"/>
                      <a:pt x="3" y="3"/>
                      <a:pt x="2" y="4"/>
                    </a:cubicBezTo>
                    <a:cubicBezTo>
                      <a:pt x="2" y="5"/>
                      <a:pt x="0" y="6"/>
                      <a:pt x="0" y="7"/>
                    </a:cubicBezTo>
                    <a:cubicBezTo>
                      <a:pt x="1" y="8"/>
                      <a:pt x="3" y="10"/>
                      <a:pt x="4" y="10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5" y="9"/>
                      <a:pt x="4" y="8"/>
                      <a:pt x="4" y="7"/>
                    </a:cubicBezTo>
                    <a:cubicBezTo>
                      <a:pt x="5" y="6"/>
                      <a:pt x="5" y="4"/>
                      <a:pt x="6" y="3"/>
                    </a:cubicBezTo>
                    <a:cubicBezTo>
                      <a:pt x="6" y="3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9" name="Freeform 334"/>
              <p:cNvSpPr/>
              <p:nvPr/>
            </p:nvSpPr>
            <p:spPr bwMode="auto">
              <a:xfrm>
                <a:off x="6545" y="1776"/>
                <a:ext cx="7" cy="12"/>
              </a:xfrm>
              <a:custGeom>
                <a:avLst/>
                <a:gdLst>
                  <a:gd name="T0" fmla="*/ 4 w 5"/>
                  <a:gd name="T1" fmla="*/ 0 h 9"/>
                  <a:gd name="T2" fmla="*/ 0 w 5"/>
                  <a:gd name="T3" fmla="*/ 9 h 9"/>
                  <a:gd name="T4" fmla="*/ 5 w 5"/>
                  <a:gd name="T5" fmla="*/ 3 h 9"/>
                  <a:gd name="T6" fmla="*/ 4 w 5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4" y="0"/>
                    </a:moveTo>
                    <a:cubicBezTo>
                      <a:pt x="3" y="0"/>
                      <a:pt x="0" y="9"/>
                      <a:pt x="0" y="9"/>
                    </a:cubicBezTo>
                    <a:cubicBezTo>
                      <a:pt x="1" y="8"/>
                      <a:pt x="5" y="5"/>
                      <a:pt x="5" y="3"/>
                    </a:cubicBezTo>
                    <a:cubicBezTo>
                      <a:pt x="5" y="2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0" name="Freeform 335"/>
              <p:cNvSpPr/>
              <p:nvPr/>
            </p:nvSpPr>
            <p:spPr bwMode="auto">
              <a:xfrm>
                <a:off x="6549" y="1782"/>
                <a:ext cx="7" cy="6"/>
              </a:xfrm>
              <a:custGeom>
                <a:avLst/>
                <a:gdLst>
                  <a:gd name="T0" fmla="*/ 1 w 5"/>
                  <a:gd name="T1" fmla="*/ 4 h 4"/>
                  <a:gd name="T2" fmla="*/ 5 w 5"/>
                  <a:gd name="T3" fmla="*/ 3 h 4"/>
                  <a:gd name="T4" fmla="*/ 2 w 5"/>
                  <a:gd name="T5" fmla="*/ 1 h 4"/>
                  <a:gd name="T6" fmla="*/ 1 w 5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2" y="4"/>
                      <a:pt x="5" y="4"/>
                      <a:pt x="5" y="3"/>
                    </a:cubicBezTo>
                    <a:cubicBezTo>
                      <a:pt x="4" y="2"/>
                      <a:pt x="2" y="0"/>
                      <a:pt x="2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1" name="Freeform 336"/>
              <p:cNvSpPr/>
              <p:nvPr/>
            </p:nvSpPr>
            <p:spPr bwMode="auto">
              <a:xfrm>
                <a:off x="6550" y="1787"/>
                <a:ext cx="21" cy="33"/>
              </a:xfrm>
              <a:custGeom>
                <a:avLst/>
                <a:gdLst>
                  <a:gd name="T0" fmla="*/ 13 w 15"/>
                  <a:gd name="T1" fmla="*/ 6 h 24"/>
                  <a:gd name="T2" fmla="*/ 11 w 15"/>
                  <a:gd name="T3" fmla="*/ 2 h 24"/>
                  <a:gd name="T4" fmla="*/ 10 w 15"/>
                  <a:gd name="T5" fmla="*/ 1 h 24"/>
                  <a:gd name="T6" fmla="*/ 9 w 15"/>
                  <a:gd name="T7" fmla="*/ 2 h 24"/>
                  <a:gd name="T8" fmla="*/ 9 w 15"/>
                  <a:gd name="T9" fmla="*/ 4 h 24"/>
                  <a:gd name="T10" fmla="*/ 5 w 15"/>
                  <a:gd name="T11" fmla="*/ 6 h 24"/>
                  <a:gd name="T12" fmla="*/ 2 w 15"/>
                  <a:gd name="T13" fmla="*/ 8 h 24"/>
                  <a:gd name="T14" fmla="*/ 1 w 15"/>
                  <a:gd name="T15" fmla="*/ 9 h 24"/>
                  <a:gd name="T16" fmla="*/ 0 w 15"/>
                  <a:gd name="T17" fmla="*/ 11 h 24"/>
                  <a:gd name="T18" fmla="*/ 2 w 15"/>
                  <a:gd name="T19" fmla="*/ 14 h 24"/>
                  <a:gd name="T20" fmla="*/ 1 w 15"/>
                  <a:gd name="T21" fmla="*/ 19 h 24"/>
                  <a:gd name="T22" fmla="*/ 5 w 15"/>
                  <a:gd name="T23" fmla="*/ 22 h 24"/>
                  <a:gd name="T24" fmla="*/ 8 w 15"/>
                  <a:gd name="T25" fmla="*/ 22 h 24"/>
                  <a:gd name="T26" fmla="*/ 10 w 15"/>
                  <a:gd name="T27" fmla="*/ 22 h 24"/>
                  <a:gd name="T28" fmla="*/ 8 w 15"/>
                  <a:gd name="T29" fmla="*/ 17 h 24"/>
                  <a:gd name="T30" fmla="*/ 10 w 15"/>
                  <a:gd name="T31" fmla="*/ 15 h 24"/>
                  <a:gd name="T32" fmla="*/ 13 w 15"/>
                  <a:gd name="T33" fmla="*/ 19 h 24"/>
                  <a:gd name="T34" fmla="*/ 14 w 15"/>
                  <a:gd name="T35" fmla="*/ 16 h 24"/>
                  <a:gd name="T36" fmla="*/ 15 w 15"/>
                  <a:gd name="T37" fmla="*/ 12 h 24"/>
                  <a:gd name="T38" fmla="*/ 13 w 15"/>
                  <a:gd name="T3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24">
                    <a:moveTo>
                      <a:pt x="13" y="6"/>
                    </a:moveTo>
                    <a:cubicBezTo>
                      <a:pt x="13" y="4"/>
                      <a:pt x="12" y="3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0"/>
                      <a:pt x="9" y="1"/>
                      <a:pt x="9" y="2"/>
                    </a:cubicBezTo>
                    <a:cubicBezTo>
                      <a:pt x="9" y="3"/>
                      <a:pt x="10" y="4"/>
                      <a:pt x="9" y="4"/>
                    </a:cubicBezTo>
                    <a:cubicBezTo>
                      <a:pt x="7" y="4"/>
                      <a:pt x="6" y="5"/>
                      <a:pt x="5" y="6"/>
                    </a:cubicBezTo>
                    <a:cubicBezTo>
                      <a:pt x="5" y="7"/>
                      <a:pt x="3" y="7"/>
                      <a:pt x="2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2"/>
                      <a:pt x="2" y="14"/>
                      <a:pt x="2" y="14"/>
                    </a:cubicBezTo>
                    <a:cubicBezTo>
                      <a:pt x="1" y="15"/>
                      <a:pt x="0" y="17"/>
                      <a:pt x="1" y="19"/>
                    </a:cubicBezTo>
                    <a:cubicBezTo>
                      <a:pt x="2" y="20"/>
                      <a:pt x="4" y="21"/>
                      <a:pt x="5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9" y="22"/>
                      <a:pt x="11" y="24"/>
                      <a:pt x="10" y="22"/>
                    </a:cubicBezTo>
                    <a:cubicBezTo>
                      <a:pt x="10" y="20"/>
                      <a:pt x="8" y="18"/>
                      <a:pt x="8" y="17"/>
                    </a:cubicBezTo>
                    <a:cubicBezTo>
                      <a:pt x="9" y="16"/>
                      <a:pt x="10" y="13"/>
                      <a:pt x="10" y="15"/>
                    </a:cubicBezTo>
                    <a:cubicBezTo>
                      <a:pt x="11" y="16"/>
                      <a:pt x="12" y="20"/>
                      <a:pt x="13" y="19"/>
                    </a:cubicBezTo>
                    <a:cubicBezTo>
                      <a:pt x="13" y="18"/>
                      <a:pt x="13" y="17"/>
                      <a:pt x="14" y="16"/>
                    </a:cubicBezTo>
                    <a:cubicBezTo>
                      <a:pt x="14" y="15"/>
                      <a:pt x="15" y="13"/>
                      <a:pt x="15" y="12"/>
                    </a:cubicBezTo>
                    <a:cubicBezTo>
                      <a:pt x="14" y="11"/>
                      <a:pt x="14" y="7"/>
                      <a:pt x="1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2" name="Freeform 337"/>
              <p:cNvSpPr/>
              <p:nvPr/>
            </p:nvSpPr>
            <p:spPr bwMode="auto">
              <a:xfrm>
                <a:off x="6534" y="1793"/>
                <a:ext cx="19" cy="16"/>
              </a:xfrm>
              <a:custGeom>
                <a:avLst/>
                <a:gdLst>
                  <a:gd name="T0" fmla="*/ 10 w 14"/>
                  <a:gd name="T1" fmla="*/ 1 h 11"/>
                  <a:gd name="T2" fmla="*/ 7 w 14"/>
                  <a:gd name="T3" fmla="*/ 3 h 11"/>
                  <a:gd name="T4" fmla="*/ 3 w 14"/>
                  <a:gd name="T5" fmla="*/ 5 h 11"/>
                  <a:gd name="T6" fmla="*/ 1 w 14"/>
                  <a:gd name="T7" fmla="*/ 8 h 11"/>
                  <a:gd name="T8" fmla="*/ 1 w 14"/>
                  <a:gd name="T9" fmla="*/ 11 h 11"/>
                  <a:gd name="T10" fmla="*/ 3 w 14"/>
                  <a:gd name="T11" fmla="*/ 7 h 11"/>
                  <a:gd name="T12" fmla="*/ 5 w 14"/>
                  <a:gd name="T13" fmla="*/ 7 h 11"/>
                  <a:gd name="T14" fmla="*/ 7 w 14"/>
                  <a:gd name="T15" fmla="*/ 8 h 11"/>
                  <a:gd name="T16" fmla="*/ 8 w 14"/>
                  <a:gd name="T17" fmla="*/ 8 h 11"/>
                  <a:gd name="T18" fmla="*/ 10 w 14"/>
                  <a:gd name="T19" fmla="*/ 8 h 11"/>
                  <a:gd name="T20" fmla="*/ 10 w 14"/>
                  <a:gd name="T21" fmla="*/ 5 h 11"/>
                  <a:gd name="T22" fmla="*/ 10 w 14"/>
                  <a:gd name="T2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10" y="1"/>
                    </a:moveTo>
                    <a:cubicBezTo>
                      <a:pt x="9" y="0"/>
                      <a:pt x="7" y="2"/>
                      <a:pt x="7" y="3"/>
                    </a:cubicBezTo>
                    <a:cubicBezTo>
                      <a:pt x="6" y="4"/>
                      <a:pt x="4" y="4"/>
                      <a:pt x="3" y="5"/>
                    </a:cubicBezTo>
                    <a:cubicBezTo>
                      <a:pt x="2" y="5"/>
                      <a:pt x="2" y="7"/>
                      <a:pt x="1" y="8"/>
                    </a:cubicBezTo>
                    <a:cubicBezTo>
                      <a:pt x="0" y="9"/>
                      <a:pt x="0" y="11"/>
                      <a:pt x="1" y="11"/>
                    </a:cubicBezTo>
                    <a:cubicBezTo>
                      <a:pt x="1" y="11"/>
                      <a:pt x="3" y="8"/>
                      <a:pt x="3" y="7"/>
                    </a:cubicBezTo>
                    <a:cubicBezTo>
                      <a:pt x="4" y="7"/>
                      <a:pt x="5" y="6"/>
                      <a:pt x="5" y="7"/>
                    </a:cubicBezTo>
                    <a:cubicBezTo>
                      <a:pt x="5" y="8"/>
                      <a:pt x="6" y="8"/>
                      <a:pt x="7" y="8"/>
                    </a:cubicBezTo>
                    <a:cubicBezTo>
                      <a:pt x="7" y="7"/>
                      <a:pt x="8" y="7"/>
                      <a:pt x="8" y="8"/>
                    </a:cubicBezTo>
                    <a:cubicBezTo>
                      <a:pt x="9" y="8"/>
                      <a:pt x="10" y="9"/>
                      <a:pt x="10" y="8"/>
                    </a:cubicBezTo>
                    <a:cubicBezTo>
                      <a:pt x="10" y="6"/>
                      <a:pt x="9" y="6"/>
                      <a:pt x="10" y="5"/>
                    </a:cubicBezTo>
                    <a:cubicBezTo>
                      <a:pt x="11" y="4"/>
                      <a:pt x="14" y="3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3" name="Freeform 338"/>
              <p:cNvSpPr/>
              <p:nvPr/>
            </p:nvSpPr>
            <p:spPr bwMode="auto">
              <a:xfrm>
                <a:off x="6497" y="1777"/>
                <a:ext cx="19" cy="21"/>
              </a:xfrm>
              <a:custGeom>
                <a:avLst/>
                <a:gdLst>
                  <a:gd name="T0" fmla="*/ 9 w 14"/>
                  <a:gd name="T1" fmla="*/ 8 h 15"/>
                  <a:gd name="T2" fmla="*/ 12 w 14"/>
                  <a:gd name="T3" fmla="*/ 4 h 15"/>
                  <a:gd name="T4" fmla="*/ 13 w 14"/>
                  <a:gd name="T5" fmla="*/ 0 h 15"/>
                  <a:gd name="T6" fmla="*/ 8 w 14"/>
                  <a:gd name="T7" fmla="*/ 6 h 15"/>
                  <a:gd name="T8" fmla="*/ 4 w 14"/>
                  <a:gd name="T9" fmla="*/ 10 h 15"/>
                  <a:gd name="T10" fmla="*/ 1 w 14"/>
                  <a:gd name="T11" fmla="*/ 14 h 15"/>
                  <a:gd name="T12" fmla="*/ 5 w 14"/>
                  <a:gd name="T13" fmla="*/ 12 h 15"/>
                  <a:gd name="T14" fmla="*/ 9 w 14"/>
                  <a:gd name="T1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">
                    <a:moveTo>
                      <a:pt x="9" y="8"/>
                    </a:moveTo>
                    <a:cubicBezTo>
                      <a:pt x="10" y="6"/>
                      <a:pt x="10" y="5"/>
                      <a:pt x="12" y="4"/>
                    </a:cubicBezTo>
                    <a:cubicBezTo>
                      <a:pt x="13" y="3"/>
                      <a:pt x="14" y="0"/>
                      <a:pt x="13" y="0"/>
                    </a:cubicBezTo>
                    <a:cubicBezTo>
                      <a:pt x="12" y="1"/>
                      <a:pt x="9" y="5"/>
                      <a:pt x="8" y="6"/>
                    </a:cubicBezTo>
                    <a:cubicBezTo>
                      <a:pt x="7" y="7"/>
                      <a:pt x="5" y="9"/>
                      <a:pt x="4" y="10"/>
                    </a:cubicBezTo>
                    <a:cubicBezTo>
                      <a:pt x="3" y="10"/>
                      <a:pt x="0" y="15"/>
                      <a:pt x="1" y="14"/>
                    </a:cubicBezTo>
                    <a:cubicBezTo>
                      <a:pt x="2" y="14"/>
                      <a:pt x="3" y="13"/>
                      <a:pt x="5" y="12"/>
                    </a:cubicBezTo>
                    <a:cubicBezTo>
                      <a:pt x="6" y="11"/>
                      <a:pt x="8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4" name="Freeform 339"/>
              <p:cNvSpPr/>
              <p:nvPr/>
            </p:nvSpPr>
            <p:spPr bwMode="auto">
              <a:xfrm>
                <a:off x="6552" y="1753"/>
                <a:ext cx="4" cy="3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3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5" name="Freeform 340"/>
              <p:cNvSpPr/>
              <p:nvPr/>
            </p:nvSpPr>
            <p:spPr bwMode="auto">
              <a:xfrm>
                <a:off x="6323" y="1816"/>
                <a:ext cx="88" cy="93"/>
              </a:xfrm>
              <a:custGeom>
                <a:avLst/>
                <a:gdLst>
                  <a:gd name="T0" fmla="*/ 62 w 64"/>
                  <a:gd name="T1" fmla="*/ 67 h 68"/>
                  <a:gd name="T2" fmla="*/ 63 w 64"/>
                  <a:gd name="T3" fmla="*/ 54 h 68"/>
                  <a:gd name="T4" fmla="*/ 64 w 64"/>
                  <a:gd name="T5" fmla="*/ 52 h 68"/>
                  <a:gd name="T6" fmla="*/ 57 w 64"/>
                  <a:gd name="T7" fmla="*/ 48 h 68"/>
                  <a:gd name="T8" fmla="*/ 56 w 64"/>
                  <a:gd name="T9" fmla="*/ 50 h 68"/>
                  <a:gd name="T10" fmla="*/ 56 w 64"/>
                  <a:gd name="T11" fmla="*/ 47 h 68"/>
                  <a:gd name="T12" fmla="*/ 54 w 64"/>
                  <a:gd name="T13" fmla="*/ 44 h 68"/>
                  <a:gd name="T14" fmla="*/ 53 w 64"/>
                  <a:gd name="T15" fmla="*/ 41 h 68"/>
                  <a:gd name="T16" fmla="*/ 48 w 64"/>
                  <a:gd name="T17" fmla="*/ 38 h 68"/>
                  <a:gd name="T18" fmla="*/ 49 w 64"/>
                  <a:gd name="T19" fmla="*/ 36 h 68"/>
                  <a:gd name="T20" fmla="*/ 49 w 64"/>
                  <a:gd name="T21" fmla="*/ 34 h 68"/>
                  <a:gd name="T22" fmla="*/ 50 w 64"/>
                  <a:gd name="T23" fmla="*/ 33 h 68"/>
                  <a:gd name="T24" fmla="*/ 46 w 64"/>
                  <a:gd name="T25" fmla="*/ 32 h 68"/>
                  <a:gd name="T26" fmla="*/ 44 w 64"/>
                  <a:gd name="T27" fmla="*/ 33 h 68"/>
                  <a:gd name="T28" fmla="*/ 46 w 64"/>
                  <a:gd name="T29" fmla="*/ 30 h 68"/>
                  <a:gd name="T30" fmla="*/ 42 w 64"/>
                  <a:gd name="T31" fmla="*/ 29 h 68"/>
                  <a:gd name="T32" fmla="*/ 43 w 64"/>
                  <a:gd name="T33" fmla="*/ 27 h 68"/>
                  <a:gd name="T34" fmla="*/ 41 w 64"/>
                  <a:gd name="T35" fmla="*/ 27 h 68"/>
                  <a:gd name="T36" fmla="*/ 40 w 64"/>
                  <a:gd name="T37" fmla="*/ 25 h 68"/>
                  <a:gd name="T38" fmla="*/ 37 w 64"/>
                  <a:gd name="T39" fmla="*/ 25 h 68"/>
                  <a:gd name="T40" fmla="*/ 34 w 64"/>
                  <a:gd name="T41" fmla="*/ 22 h 68"/>
                  <a:gd name="T42" fmla="*/ 34 w 64"/>
                  <a:gd name="T43" fmla="*/ 24 h 68"/>
                  <a:gd name="T44" fmla="*/ 29 w 64"/>
                  <a:gd name="T45" fmla="*/ 19 h 68"/>
                  <a:gd name="T46" fmla="*/ 26 w 64"/>
                  <a:gd name="T47" fmla="*/ 15 h 68"/>
                  <a:gd name="T48" fmla="*/ 21 w 64"/>
                  <a:gd name="T49" fmla="*/ 12 h 68"/>
                  <a:gd name="T50" fmla="*/ 15 w 64"/>
                  <a:gd name="T51" fmla="*/ 6 h 68"/>
                  <a:gd name="T52" fmla="*/ 8 w 64"/>
                  <a:gd name="T53" fmla="*/ 5 h 68"/>
                  <a:gd name="T54" fmla="*/ 3 w 64"/>
                  <a:gd name="T55" fmla="*/ 5 h 68"/>
                  <a:gd name="T56" fmla="*/ 9 w 64"/>
                  <a:gd name="T57" fmla="*/ 13 h 68"/>
                  <a:gd name="T58" fmla="*/ 13 w 64"/>
                  <a:gd name="T59" fmla="*/ 16 h 68"/>
                  <a:gd name="T60" fmla="*/ 17 w 64"/>
                  <a:gd name="T61" fmla="*/ 22 h 68"/>
                  <a:gd name="T62" fmla="*/ 21 w 64"/>
                  <a:gd name="T63" fmla="*/ 25 h 68"/>
                  <a:gd name="T64" fmla="*/ 24 w 64"/>
                  <a:gd name="T65" fmla="*/ 32 h 68"/>
                  <a:gd name="T66" fmla="*/ 27 w 64"/>
                  <a:gd name="T67" fmla="*/ 35 h 68"/>
                  <a:gd name="T68" fmla="*/ 32 w 64"/>
                  <a:gd name="T69" fmla="*/ 42 h 68"/>
                  <a:gd name="T70" fmla="*/ 34 w 64"/>
                  <a:gd name="T71" fmla="*/ 48 h 68"/>
                  <a:gd name="T72" fmla="*/ 41 w 64"/>
                  <a:gd name="T73" fmla="*/ 55 h 68"/>
                  <a:gd name="T74" fmla="*/ 45 w 64"/>
                  <a:gd name="T75" fmla="*/ 59 h 68"/>
                  <a:gd name="T76" fmla="*/ 53 w 64"/>
                  <a:gd name="T77" fmla="*/ 66 h 68"/>
                  <a:gd name="T78" fmla="*/ 55 w 64"/>
                  <a:gd name="T79" fmla="*/ 67 h 68"/>
                  <a:gd name="T80" fmla="*/ 58 w 64"/>
                  <a:gd name="T81" fmla="*/ 67 h 68"/>
                  <a:gd name="T82" fmla="*/ 61 w 64"/>
                  <a:gd name="T83" fmla="*/ 67 h 68"/>
                  <a:gd name="T84" fmla="*/ 62 w 64"/>
                  <a:gd name="T85" fmla="*/ 6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68">
                    <a:moveTo>
                      <a:pt x="62" y="67"/>
                    </a:moveTo>
                    <a:cubicBezTo>
                      <a:pt x="62" y="65"/>
                      <a:pt x="62" y="55"/>
                      <a:pt x="63" y="54"/>
                    </a:cubicBezTo>
                    <a:cubicBezTo>
                      <a:pt x="64" y="53"/>
                      <a:pt x="64" y="53"/>
                      <a:pt x="64" y="52"/>
                    </a:cubicBezTo>
                    <a:cubicBezTo>
                      <a:pt x="63" y="51"/>
                      <a:pt x="58" y="48"/>
                      <a:pt x="57" y="48"/>
                    </a:cubicBezTo>
                    <a:cubicBezTo>
                      <a:pt x="57" y="49"/>
                      <a:pt x="56" y="51"/>
                      <a:pt x="56" y="50"/>
                    </a:cubicBezTo>
                    <a:cubicBezTo>
                      <a:pt x="55" y="48"/>
                      <a:pt x="56" y="48"/>
                      <a:pt x="56" y="47"/>
                    </a:cubicBezTo>
                    <a:cubicBezTo>
                      <a:pt x="56" y="47"/>
                      <a:pt x="55" y="45"/>
                      <a:pt x="54" y="44"/>
                    </a:cubicBezTo>
                    <a:cubicBezTo>
                      <a:pt x="54" y="43"/>
                      <a:pt x="55" y="42"/>
                      <a:pt x="53" y="41"/>
                    </a:cubicBezTo>
                    <a:cubicBezTo>
                      <a:pt x="52" y="41"/>
                      <a:pt x="48" y="39"/>
                      <a:pt x="48" y="38"/>
                    </a:cubicBezTo>
                    <a:cubicBezTo>
                      <a:pt x="48" y="37"/>
                      <a:pt x="49" y="37"/>
                      <a:pt x="49" y="36"/>
                    </a:cubicBezTo>
                    <a:cubicBezTo>
                      <a:pt x="48" y="35"/>
                      <a:pt x="49" y="34"/>
                      <a:pt x="49" y="34"/>
                    </a:cubicBezTo>
                    <a:cubicBezTo>
                      <a:pt x="50" y="34"/>
                      <a:pt x="51" y="34"/>
                      <a:pt x="50" y="33"/>
                    </a:cubicBezTo>
                    <a:cubicBezTo>
                      <a:pt x="49" y="32"/>
                      <a:pt x="47" y="31"/>
                      <a:pt x="46" y="32"/>
                    </a:cubicBezTo>
                    <a:cubicBezTo>
                      <a:pt x="44" y="34"/>
                      <a:pt x="43" y="34"/>
                      <a:pt x="44" y="33"/>
                    </a:cubicBezTo>
                    <a:cubicBezTo>
                      <a:pt x="45" y="32"/>
                      <a:pt x="47" y="31"/>
                      <a:pt x="46" y="30"/>
                    </a:cubicBezTo>
                    <a:cubicBezTo>
                      <a:pt x="44" y="30"/>
                      <a:pt x="42" y="30"/>
                      <a:pt x="42" y="29"/>
                    </a:cubicBezTo>
                    <a:cubicBezTo>
                      <a:pt x="41" y="28"/>
                      <a:pt x="44" y="28"/>
                      <a:pt x="43" y="27"/>
                    </a:cubicBezTo>
                    <a:cubicBezTo>
                      <a:pt x="41" y="27"/>
                      <a:pt x="40" y="27"/>
                      <a:pt x="41" y="27"/>
                    </a:cubicBezTo>
                    <a:cubicBezTo>
                      <a:pt x="41" y="26"/>
                      <a:pt x="41" y="26"/>
                      <a:pt x="40" y="25"/>
                    </a:cubicBezTo>
                    <a:cubicBezTo>
                      <a:pt x="39" y="25"/>
                      <a:pt x="39" y="26"/>
                      <a:pt x="37" y="25"/>
                    </a:cubicBezTo>
                    <a:cubicBezTo>
                      <a:pt x="36" y="23"/>
                      <a:pt x="34" y="21"/>
                      <a:pt x="34" y="22"/>
                    </a:cubicBezTo>
                    <a:cubicBezTo>
                      <a:pt x="34" y="22"/>
                      <a:pt x="36" y="25"/>
                      <a:pt x="34" y="24"/>
                    </a:cubicBezTo>
                    <a:cubicBezTo>
                      <a:pt x="33" y="23"/>
                      <a:pt x="30" y="21"/>
                      <a:pt x="29" y="19"/>
                    </a:cubicBezTo>
                    <a:cubicBezTo>
                      <a:pt x="28" y="17"/>
                      <a:pt x="28" y="16"/>
                      <a:pt x="26" y="15"/>
                    </a:cubicBezTo>
                    <a:cubicBezTo>
                      <a:pt x="25" y="14"/>
                      <a:pt x="23" y="14"/>
                      <a:pt x="21" y="12"/>
                    </a:cubicBezTo>
                    <a:cubicBezTo>
                      <a:pt x="20" y="11"/>
                      <a:pt x="17" y="6"/>
                      <a:pt x="15" y="6"/>
                    </a:cubicBezTo>
                    <a:cubicBezTo>
                      <a:pt x="14" y="5"/>
                      <a:pt x="11" y="6"/>
                      <a:pt x="8" y="5"/>
                    </a:cubicBezTo>
                    <a:cubicBezTo>
                      <a:pt x="5" y="4"/>
                      <a:pt x="0" y="0"/>
                      <a:pt x="3" y="5"/>
                    </a:cubicBezTo>
                    <a:cubicBezTo>
                      <a:pt x="5" y="10"/>
                      <a:pt x="7" y="12"/>
                      <a:pt x="9" y="13"/>
                    </a:cubicBezTo>
                    <a:cubicBezTo>
                      <a:pt x="10" y="13"/>
                      <a:pt x="11" y="14"/>
                      <a:pt x="13" y="16"/>
                    </a:cubicBezTo>
                    <a:cubicBezTo>
                      <a:pt x="15" y="18"/>
                      <a:pt x="15" y="21"/>
                      <a:pt x="17" y="22"/>
                    </a:cubicBezTo>
                    <a:cubicBezTo>
                      <a:pt x="19" y="23"/>
                      <a:pt x="21" y="24"/>
                      <a:pt x="21" y="25"/>
                    </a:cubicBezTo>
                    <a:cubicBezTo>
                      <a:pt x="22" y="26"/>
                      <a:pt x="23" y="31"/>
                      <a:pt x="24" y="32"/>
                    </a:cubicBezTo>
                    <a:cubicBezTo>
                      <a:pt x="25" y="34"/>
                      <a:pt x="26" y="34"/>
                      <a:pt x="27" y="35"/>
                    </a:cubicBezTo>
                    <a:cubicBezTo>
                      <a:pt x="29" y="37"/>
                      <a:pt x="31" y="40"/>
                      <a:pt x="32" y="42"/>
                    </a:cubicBezTo>
                    <a:cubicBezTo>
                      <a:pt x="32" y="44"/>
                      <a:pt x="32" y="46"/>
                      <a:pt x="34" y="48"/>
                    </a:cubicBezTo>
                    <a:cubicBezTo>
                      <a:pt x="36" y="51"/>
                      <a:pt x="40" y="54"/>
                      <a:pt x="41" y="55"/>
                    </a:cubicBezTo>
                    <a:cubicBezTo>
                      <a:pt x="42" y="56"/>
                      <a:pt x="43" y="58"/>
                      <a:pt x="45" y="59"/>
                    </a:cubicBezTo>
                    <a:cubicBezTo>
                      <a:pt x="46" y="61"/>
                      <a:pt x="52" y="64"/>
                      <a:pt x="53" y="66"/>
                    </a:cubicBezTo>
                    <a:cubicBezTo>
                      <a:pt x="54" y="67"/>
                      <a:pt x="54" y="67"/>
                      <a:pt x="55" y="67"/>
                    </a:cubicBezTo>
                    <a:cubicBezTo>
                      <a:pt x="57" y="67"/>
                      <a:pt x="58" y="67"/>
                      <a:pt x="58" y="67"/>
                    </a:cubicBezTo>
                    <a:cubicBezTo>
                      <a:pt x="58" y="67"/>
                      <a:pt x="60" y="67"/>
                      <a:pt x="61" y="67"/>
                    </a:cubicBezTo>
                    <a:cubicBezTo>
                      <a:pt x="62" y="67"/>
                      <a:pt x="62" y="68"/>
                      <a:pt x="62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6" name="Freeform 341"/>
              <p:cNvSpPr/>
              <p:nvPr/>
            </p:nvSpPr>
            <p:spPr bwMode="auto">
              <a:xfrm>
                <a:off x="6341" y="1851"/>
                <a:ext cx="7" cy="9"/>
              </a:xfrm>
              <a:custGeom>
                <a:avLst/>
                <a:gdLst>
                  <a:gd name="T0" fmla="*/ 1 w 5"/>
                  <a:gd name="T1" fmla="*/ 0 h 6"/>
                  <a:gd name="T2" fmla="*/ 3 w 5"/>
                  <a:gd name="T3" fmla="*/ 5 h 6"/>
                  <a:gd name="T4" fmla="*/ 1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0" y="1"/>
                      <a:pt x="2" y="6"/>
                      <a:pt x="3" y="5"/>
                    </a:cubicBezTo>
                    <a:cubicBezTo>
                      <a:pt x="5" y="4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7" name="Freeform 342"/>
              <p:cNvSpPr/>
              <p:nvPr/>
            </p:nvSpPr>
            <p:spPr bwMode="auto">
              <a:xfrm>
                <a:off x="6351" y="1871"/>
                <a:ext cx="7" cy="8"/>
              </a:xfrm>
              <a:custGeom>
                <a:avLst/>
                <a:gdLst>
                  <a:gd name="T0" fmla="*/ 1 w 5"/>
                  <a:gd name="T1" fmla="*/ 0 h 6"/>
                  <a:gd name="T2" fmla="*/ 4 w 5"/>
                  <a:gd name="T3" fmla="*/ 5 h 6"/>
                  <a:gd name="T4" fmla="*/ 1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0" y="0"/>
                      <a:pt x="3" y="6"/>
                      <a:pt x="4" y="5"/>
                    </a:cubicBezTo>
                    <a:cubicBezTo>
                      <a:pt x="5" y="4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8" name="Freeform 343"/>
              <p:cNvSpPr/>
              <p:nvPr/>
            </p:nvSpPr>
            <p:spPr bwMode="auto">
              <a:xfrm>
                <a:off x="6403" y="1875"/>
                <a:ext cx="12" cy="12"/>
              </a:xfrm>
              <a:custGeom>
                <a:avLst/>
                <a:gdLst>
                  <a:gd name="T0" fmla="*/ 4 w 9"/>
                  <a:gd name="T1" fmla="*/ 6 h 9"/>
                  <a:gd name="T2" fmla="*/ 9 w 9"/>
                  <a:gd name="T3" fmla="*/ 8 h 9"/>
                  <a:gd name="T4" fmla="*/ 7 w 9"/>
                  <a:gd name="T5" fmla="*/ 6 h 9"/>
                  <a:gd name="T6" fmla="*/ 6 w 9"/>
                  <a:gd name="T7" fmla="*/ 3 h 9"/>
                  <a:gd name="T8" fmla="*/ 5 w 9"/>
                  <a:gd name="T9" fmla="*/ 1 h 9"/>
                  <a:gd name="T10" fmla="*/ 2 w 9"/>
                  <a:gd name="T11" fmla="*/ 1 h 9"/>
                  <a:gd name="T12" fmla="*/ 1 w 9"/>
                  <a:gd name="T13" fmla="*/ 3 h 9"/>
                  <a:gd name="T14" fmla="*/ 4 w 9"/>
                  <a:gd name="T15" fmla="*/ 4 h 9"/>
                  <a:gd name="T16" fmla="*/ 4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4" y="6"/>
                    </a:moveTo>
                    <a:cubicBezTo>
                      <a:pt x="5" y="7"/>
                      <a:pt x="9" y="9"/>
                      <a:pt x="9" y="8"/>
                    </a:cubicBezTo>
                    <a:cubicBezTo>
                      <a:pt x="9" y="7"/>
                      <a:pt x="9" y="7"/>
                      <a:pt x="7" y="6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2" y="2"/>
                      <a:pt x="0" y="2"/>
                      <a:pt x="1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5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9" name="Freeform 344"/>
              <p:cNvSpPr/>
              <p:nvPr/>
            </p:nvSpPr>
            <p:spPr bwMode="auto">
              <a:xfrm>
                <a:off x="6422" y="1883"/>
                <a:ext cx="6" cy="6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2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3" y="3"/>
                      <a:pt x="3" y="3"/>
                      <a:pt x="4" y="3"/>
                    </a:cubicBezTo>
                    <a:cubicBezTo>
                      <a:pt x="4" y="2"/>
                      <a:pt x="3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0" name="Freeform 345"/>
              <p:cNvSpPr/>
              <p:nvPr/>
            </p:nvSpPr>
            <p:spPr bwMode="auto">
              <a:xfrm>
                <a:off x="6406" y="1909"/>
                <a:ext cx="73" cy="22"/>
              </a:xfrm>
              <a:custGeom>
                <a:avLst/>
                <a:gdLst>
                  <a:gd name="T0" fmla="*/ 44 w 53"/>
                  <a:gd name="T1" fmla="*/ 14 h 16"/>
                  <a:gd name="T2" fmla="*/ 51 w 53"/>
                  <a:gd name="T3" fmla="*/ 16 h 16"/>
                  <a:gd name="T4" fmla="*/ 51 w 53"/>
                  <a:gd name="T5" fmla="*/ 14 h 16"/>
                  <a:gd name="T6" fmla="*/ 51 w 53"/>
                  <a:gd name="T7" fmla="*/ 12 h 16"/>
                  <a:gd name="T8" fmla="*/ 49 w 53"/>
                  <a:gd name="T9" fmla="*/ 10 h 16"/>
                  <a:gd name="T10" fmla="*/ 44 w 53"/>
                  <a:gd name="T11" fmla="*/ 11 h 16"/>
                  <a:gd name="T12" fmla="*/ 41 w 53"/>
                  <a:gd name="T13" fmla="*/ 9 h 16"/>
                  <a:gd name="T14" fmla="*/ 39 w 53"/>
                  <a:gd name="T15" fmla="*/ 6 h 16"/>
                  <a:gd name="T16" fmla="*/ 32 w 53"/>
                  <a:gd name="T17" fmla="*/ 4 h 16"/>
                  <a:gd name="T18" fmla="*/ 29 w 53"/>
                  <a:gd name="T19" fmla="*/ 4 h 16"/>
                  <a:gd name="T20" fmla="*/ 23 w 53"/>
                  <a:gd name="T21" fmla="*/ 6 h 16"/>
                  <a:gd name="T22" fmla="*/ 17 w 53"/>
                  <a:gd name="T23" fmla="*/ 3 h 16"/>
                  <a:gd name="T24" fmla="*/ 14 w 53"/>
                  <a:gd name="T25" fmla="*/ 2 h 16"/>
                  <a:gd name="T26" fmla="*/ 10 w 53"/>
                  <a:gd name="T27" fmla="*/ 1 h 16"/>
                  <a:gd name="T28" fmla="*/ 8 w 53"/>
                  <a:gd name="T29" fmla="*/ 1 h 16"/>
                  <a:gd name="T30" fmla="*/ 4 w 53"/>
                  <a:gd name="T31" fmla="*/ 1 h 16"/>
                  <a:gd name="T32" fmla="*/ 2 w 53"/>
                  <a:gd name="T33" fmla="*/ 2 h 16"/>
                  <a:gd name="T34" fmla="*/ 0 w 53"/>
                  <a:gd name="T35" fmla="*/ 5 h 16"/>
                  <a:gd name="T36" fmla="*/ 4 w 53"/>
                  <a:gd name="T37" fmla="*/ 6 h 16"/>
                  <a:gd name="T38" fmla="*/ 6 w 53"/>
                  <a:gd name="T39" fmla="*/ 7 h 16"/>
                  <a:gd name="T40" fmla="*/ 10 w 53"/>
                  <a:gd name="T41" fmla="*/ 9 h 16"/>
                  <a:gd name="T42" fmla="*/ 15 w 53"/>
                  <a:gd name="T43" fmla="*/ 11 h 16"/>
                  <a:gd name="T44" fmla="*/ 19 w 53"/>
                  <a:gd name="T45" fmla="*/ 10 h 16"/>
                  <a:gd name="T46" fmla="*/ 29 w 53"/>
                  <a:gd name="T47" fmla="*/ 13 h 16"/>
                  <a:gd name="T48" fmla="*/ 40 w 53"/>
                  <a:gd name="T49" fmla="*/ 14 h 16"/>
                  <a:gd name="T50" fmla="*/ 44 w 53"/>
                  <a:gd name="T51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16">
                    <a:moveTo>
                      <a:pt x="44" y="14"/>
                    </a:moveTo>
                    <a:cubicBezTo>
                      <a:pt x="47" y="15"/>
                      <a:pt x="51" y="16"/>
                      <a:pt x="51" y="16"/>
                    </a:cubicBezTo>
                    <a:cubicBezTo>
                      <a:pt x="52" y="16"/>
                      <a:pt x="53" y="15"/>
                      <a:pt x="51" y="14"/>
                    </a:cubicBezTo>
                    <a:cubicBezTo>
                      <a:pt x="50" y="13"/>
                      <a:pt x="51" y="12"/>
                      <a:pt x="51" y="12"/>
                    </a:cubicBezTo>
                    <a:cubicBezTo>
                      <a:pt x="50" y="11"/>
                      <a:pt x="50" y="10"/>
                      <a:pt x="49" y="10"/>
                    </a:cubicBezTo>
                    <a:cubicBezTo>
                      <a:pt x="48" y="10"/>
                      <a:pt x="46" y="11"/>
                      <a:pt x="44" y="11"/>
                    </a:cubicBezTo>
                    <a:cubicBezTo>
                      <a:pt x="43" y="10"/>
                      <a:pt x="41" y="10"/>
                      <a:pt x="41" y="9"/>
                    </a:cubicBezTo>
                    <a:cubicBezTo>
                      <a:pt x="41" y="8"/>
                      <a:pt x="40" y="6"/>
                      <a:pt x="39" y="6"/>
                    </a:cubicBezTo>
                    <a:cubicBezTo>
                      <a:pt x="37" y="5"/>
                      <a:pt x="33" y="4"/>
                      <a:pt x="32" y="4"/>
                    </a:cubicBezTo>
                    <a:cubicBezTo>
                      <a:pt x="31" y="3"/>
                      <a:pt x="30" y="3"/>
                      <a:pt x="29" y="4"/>
                    </a:cubicBezTo>
                    <a:cubicBezTo>
                      <a:pt x="28" y="6"/>
                      <a:pt x="26" y="6"/>
                      <a:pt x="23" y="6"/>
                    </a:cubicBezTo>
                    <a:cubicBezTo>
                      <a:pt x="20" y="5"/>
                      <a:pt x="18" y="4"/>
                      <a:pt x="17" y="3"/>
                    </a:cubicBezTo>
                    <a:cubicBezTo>
                      <a:pt x="16" y="2"/>
                      <a:pt x="15" y="2"/>
                      <a:pt x="14" y="2"/>
                    </a:cubicBezTo>
                    <a:cubicBezTo>
                      <a:pt x="12" y="2"/>
                      <a:pt x="11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5"/>
                      <a:pt x="3" y="5"/>
                      <a:pt x="4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8" y="8"/>
                      <a:pt x="10" y="9"/>
                    </a:cubicBezTo>
                    <a:cubicBezTo>
                      <a:pt x="12" y="9"/>
                      <a:pt x="14" y="11"/>
                      <a:pt x="15" y="11"/>
                    </a:cubicBezTo>
                    <a:cubicBezTo>
                      <a:pt x="16" y="11"/>
                      <a:pt x="16" y="10"/>
                      <a:pt x="19" y="10"/>
                    </a:cubicBezTo>
                    <a:cubicBezTo>
                      <a:pt x="23" y="11"/>
                      <a:pt x="25" y="12"/>
                      <a:pt x="29" y="13"/>
                    </a:cubicBezTo>
                    <a:cubicBezTo>
                      <a:pt x="33" y="14"/>
                      <a:pt x="38" y="13"/>
                      <a:pt x="40" y="14"/>
                    </a:cubicBezTo>
                    <a:cubicBezTo>
                      <a:pt x="42" y="14"/>
                      <a:pt x="42" y="13"/>
                      <a:pt x="44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1" name="Freeform 346"/>
              <p:cNvSpPr/>
              <p:nvPr/>
            </p:nvSpPr>
            <p:spPr bwMode="auto">
              <a:xfrm>
                <a:off x="6462" y="1918"/>
                <a:ext cx="10" cy="2"/>
              </a:xfrm>
              <a:custGeom>
                <a:avLst/>
                <a:gdLst>
                  <a:gd name="T0" fmla="*/ 1 w 7"/>
                  <a:gd name="T1" fmla="*/ 0 h 2"/>
                  <a:gd name="T2" fmla="*/ 2 w 7"/>
                  <a:gd name="T3" fmla="*/ 2 h 2"/>
                  <a:gd name="T4" fmla="*/ 5 w 7"/>
                  <a:gd name="T5" fmla="*/ 1 h 2"/>
                  <a:gd name="T6" fmla="*/ 7 w 7"/>
                  <a:gd name="T7" fmla="*/ 0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1"/>
                      <a:pt x="7" y="1"/>
                      <a:pt x="7" y="0"/>
                    </a:cubicBezTo>
                    <a:cubicBezTo>
                      <a:pt x="7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2" name="Freeform 347"/>
              <p:cNvSpPr/>
              <p:nvPr/>
            </p:nvSpPr>
            <p:spPr bwMode="auto">
              <a:xfrm>
                <a:off x="6476" y="1926"/>
                <a:ext cx="10" cy="8"/>
              </a:xfrm>
              <a:custGeom>
                <a:avLst/>
                <a:gdLst>
                  <a:gd name="T0" fmla="*/ 1 w 7"/>
                  <a:gd name="T1" fmla="*/ 1 h 6"/>
                  <a:gd name="T2" fmla="*/ 2 w 7"/>
                  <a:gd name="T3" fmla="*/ 3 h 6"/>
                  <a:gd name="T4" fmla="*/ 4 w 7"/>
                  <a:gd name="T5" fmla="*/ 5 h 6"/>
                  <a:gd name="T6" fmla="*/ 6 w 7"/>
                  <a:gd name="T7" fmla="*/ 2 h 6"/>
                  <a:gd name="T8" fmla="*/ 4 w 7"/>
                  <a:gd name="T9" fmla="*/ 0 h 6"/>
                  <a:gd name="T10" fmla="*/ 1 w 7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1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4" y="4"/>
                      <a:pt x="3" y="6"/>
                      <a:pt x="4" y="5"/>
                    </a:cubicBezTo>
                    <a:cubicBezTo>
                      <a:pt x="6" y="4"/>
                      <a:pt x="7" y="3"/>
                      <a:pt x="6" y="2"/>
                    </a:cubicBezTo>
                    <a:cubicBezTo>
                      <a:pt x="6" y="2"/>
                      <a:pt x="4" y="0"/>
                      <a:pt x="4" y="0"/>
                    </a:cubicBezTo>
                    <a:cubicBezTo>
                      <a:pt x="2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3" name="Freeform 348"/>
              <p:cNvSpPr/>
              <p:nvPr/>
            </p:nvSpPr>
            <p:spPr bwMode="auto">
              <a:xfrm>
                <a:off x="6486" y="1929"/>
                <a:ext cx="8" cy="4"/>
              </a:xfrm>
              <a:custGeom>
                <a:avLst/>
                <a:gdLst>
                  <a:gd name="T0" fmla="*/ 3 w 6"/>
                  <a:gd name="T1" fmla="*/ 0 h 3"/>
                  <a:gd name="T2" fmla="*/ 1 w 6"/>
                  <a:gd name="T3" fmla="*/ 3 h 3"/>
                  <a:gd name="T4" fmla="*/ 3 w 6"/>
                  <a:gd name="T5" fmla="*/ 3 h 3"/>
                  <a:gd name="T6" fmla="*/ 5 w 6"/>
                  <a:gd name="T7" fmla="*/ 1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2" y="1"/>
                      <a:pt x="0" y="3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4" y="2"/>
                      <a:pt x="6" y="2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4" name="Freeform 349"/>
              <p:cNvSpPr/>
              <p:nvPr/>
            </p:nvSpPr>
            <p:spPr bwMode="auto">
              <a:xfrm>
                <a:off x="6494" y="1929"/>
                <a:ext cx="9" cy="6"/>
              </a:xfrm>
              <a:custGeom>
                <a:avLst/>
                <a:gdLst>
                  <a:gd name="T0" fmla="*/ 4 w 7"/>
                  <a:gd name="T1" fmla="*/ 1 h 5"/>
                  <a:gd name="T2" fmla="*/ 3 w 7"/>
                  <a:gd name="T3" fmla="*/ 0 h 5"/>
                  <a:gd name="T4" fmla="*/ 1 w 7"/>
                  <a:gd name="T5" fmla="*/ 1 h 5"/>
                  <a:gd name="T6" fmla="*/ 0 w 7"/>
                  <a:gd name="T7" fmla="*/ 3 h 5"/>
                  <a:gd name="T8" fmla="*/ 1 w 7"/>
                  <a:gd name="T9" fmla="*/ 5 h 5"/>
                  <a:gd name="T10" fmla="*/ 5 w 7"/>
                  <a:gd name="T11" fmla="*/ 4 h 5"/>
                  <a:gd name="T12" fmla="*/ 6 w 7"/>
                  <a:gd name="T13" fmla="*/ 3 h 5"/>
                  <a:gd name="T14" fmla="*/ 4 w 7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4" y="1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3" y="5"/>
                      <a:pt x="5" y="4"/>
                      <a:pt x="5" y="4"/>
                    </a:cubicBezTo>
                    <a:cubicBezTo>
                      <a:pt x="6" y="3"/>
                      <a:pt x="7" y="4"/>
                      <a:pt x="6" y="3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5" name="Freeform 350"/>
              <p:cNvSpPr/>
              <p:nvPr/>
            </p:nvSpPr>
            <p:spPr bwMode="auto">
              <a:xfrm>
                <a:off x="6499" y="1927"/>
                <a:ext cx="15" cy="7"/>
              </a:xfrm>
              <a:custGeom>
                <a:avLst/>
                <a:gdLst>
                  <a:gd name="T0" fmla="*/ 5 w 11"/>
                  <a:gd name="T1" fmla="*/ 4 h 5"/>
                  <a:gd name="T2" fmla="*/ 9 w 11"/>
                  <a:gd name="T3" fmla="*/ 4 h 5"/>
                  <a:gd name="T4" fmla="*/ 8 w 11"/>
                  <a:gd name="T5" fmla="*/ 1 h 5"/>
                  <a:gd name="T6" fmla="*/ 2 w 11"/>
                  <a:gd name="T7" fmla="*/ 0 h 5"/>
                  <a:gd name="T8" fmla="*/ 1 w 11"/>
                  <a:gd name="T9" fmla="*/ 1 h 5"/>
                  <a:gd name="T10" fmla="*/ 3 w 11"/>
                  <a:gd name="T11" fmla="*/ 2 h 5"/>
                  <a:gd name="T12" fmla="*/ 5 w 11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5">
                    <a:moveTo>
                      <a:pt x="5" y="4"/>
                    </a:moveTo>
                    <a:cubicBezTo>
                      <a:pt x="7" y="4"/>
                      <a:pt x="9" y="5"/>
                      <a:pt x="9" y="4"/>
                    </a:cubicBezTo>
                    <a:cubicBezTo>
                      <a:pt x="9" y="2"/>
                      <a:pt x="11" y="2"/>
                      <a:pt x="8" y="1"/>
                    </a:cubicBezTo>
                    <a:cubicBezTo>
                      <a:pt x="5" y="1"/>
                      <a:pt x="2" y="0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3" y="3"/>
                      <a:pt x="2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6" name="Freeform 351"/>
              <p:cNvSpPr/>
              <p:nvPr/>
            </p:nvSpPr>
            <p:spPr bwMode="auto">
              <a:xfrm>
                <a:off x="6517" y="1929"/>
                <a:ext cx="20" cy="5"/>
              </a:xfrm>
              <a:custGeom>
                <a:avLst/>
                <a:gdLst>
                  <a:gd name="T0" fmla="*/ 13 w 14"/>
                  <a:gd name="T1" fmla="*/ 3 h 4"/>
                  <a:gd name="T2" fmla="*/ 13 w 14"/>
                  <a:gd name="T3" fmla="*/ 1 h 4"/>
                  <a:gd name="T4" fmla="*/ 10 w 14"/>
                  <a:gd name="T5" fmla="*/ 2 h 4"/>
                  <a:gd name="T6" fmla="*/ 6 w 14"/>
                  <a:gd name="T7" fmla="*/ 1 h 4"/>
                  <a:gd name="T8" fmla="*/ 3 w 14"/>
                  <a:gd name="T9" fmla="*/ 0 h 4"/>
                  <a:gd name="T10" fmla="*/ 0 w 14"/>
                  <a:gd name="T11" fmla="*/ 2 h 4"/>
                  <a:gd name="T12" fmla="*/ 1 w 14"/>
                  <a:gd name="T13" fmla="*/ 2 h 4"/>
                  <a:gd name="T14" fmla="*/ 7 w 14"/>
                  <a:gd name="T15" fmla="*/ 3 h 4"/>
                  <a:gd name="T16" fmla="*/ 13 w 14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3" y="3"/>
                    </a:moveTo>
                    <a:cubicBezTo>
                      <a:pt x="14" y="2"/>
                      <a:pt x="14" y="1"/>
                      <a:pt x="13" y="1"/>
                    </a:cubicBezTo>
                    <a:cubicBezTo>
                      <a:pt x="12" y="2"/>
                      <a:pt x="12" y="2"/>
                      <a:pt x="10" y="2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3" y="2"/>
                      <a:pt x="4" y="3"/>
                      <a:pt x="7" y="3"/>
                    </a:cubicBezTo>
                    <a:cubicBezTo>
                      <a:pt x="9" y="3"/>
                      <a:pt x="12" y="4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7" name="Freeform 352"/>
              <p:cNvSpPr/>
              <p:nvPr/>
            </p:nvSpPr>
            <p:spPr bwMode="auto">
              <a:xfrm>
                <a:off x="6509" y="1938"/>
                <a:ext cx="18" cy="7"/>
              </a:xfrm>
              <a:custGeom>
                <a:avLst/>
                <a:gdLst>
                  <a:gd name="T0" fmla="*/ 10 w 13"/>
                  <a:gd name="T1" fmla="*/ 4 h 5"/>
                  <a:gd name="T2" fmla="*/ 8 w 13"/>
                  <a:gd name="T3" fmla="*/ 1 h 5"/>
                  <a:gd name="T4" fmla="*/ 1 w 13"/>
                  <a:gd name="T5" fmla="*/ 0 h 5"/>
                  <a:gd name="T6" fmla="*/ 5 w 13"/>
                  <a:gd name="T7" fmla="*/ 1 h 5"/>
                  <a:gd name="T8" fmla="*/ 10 w 13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">
                    <a:moveTo>
                      <a:pt x="10" y="4"/>
                    </a:moveTo>
                    <a:cubicBezTo>
                      <a:pt x="13" y="3"/>
                      <a:pt x="10" y="1"/>
                      <a:pt x="8" y="1"/>
                    </a:cubicBezTo>
                    <a:cubicBezTo>
                      <a:pt x="6" y="0"/>
                      <a:pt x="2" y="0"/>
                      <a:pt x="1" y="0"/>
                    </a:cubicBezTo>
                    <a:cubicBezTo>
                      <a:pt x="0" y="0"/>
                      <a:pt x="3" y="0"/>
                      <a:pt x="5" y="1"/>
                    </a:cubicBezTo>
                    <a:cubicBezTo>
                      <a:pt x="7" y="3"/>
                      <a:pt x="10" y="5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8" name="Freeform 353"/>
              <p:cNvSpPr/>
              <p:nvPr/>
            </p:nvSpPr>
            <p:spPr bwMode="auto">
              <a:xfrm>
                <a:off x="6567" y="1887"/>
                <a:ext cx="8" cy="6"/>
              </a:xfrm>
              <a:custGeom>
                <a:avLst/>
                <a:gdLst>
                  <a:gd name="T0" fmla="*/ 1 w 6"/>
                  <a:gd name="T1" fmla="*/ 1 h 4"/>
                  <a:gd name="T2" fmla="*/ 3 w 6"/>
                  <a:gd name="T3" fmla="*/ 4 h 4"/>
                  <a:gd name="T4" fmla="*/ 5 w 6"/>
                  <a:gd name="T5" fmla="*/ 1 h 4"/>
                  <a:gd name="T6" fmla="*/ 1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cubicBezTo>
                      <a:pt x="0" y="3"/>
                      <a:pt x="1" y="4"/>
                      <a:pt x="3" y="4"/>
                    </a:cubicBezTo>
                    <a:cubicBezTo>
                      <a:pt x="5" y="4"/>
                      <a:pt x="6" y="1"/>
                      <a:pt x="5" y="1"/>
                    </a:cubicBezTo>
                    <a:cubicBezTo>
                      <a:pt x="4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9" name="Freeform 354"/>
              <p:cNvSpPr/>
              <p:nvPr/>
            </p:nvSpPr>
            <p:spPr bwMode="auto">
              <a:xfrm>
                <a:off x="6582" y="1886"/>
                <a:ext cx="23" cy="8"/>
              </a:xfrm>
              <a:custGeom>
                <a:avLst/>
                <a:gdLst>
                  <a:gd name="T0" fmla="*/ 4 w 17"/>
                  <a:gd name="T1" fmla="*/ 0 h 6"/>
                  <a:gd name="T2" fmla="*/ 1 w 17"/>
                  <a:gd name="T3" fmla="*/ 1 h 6"/>
                  <a:gd name="T4" fmla="*/ 2 w 17"/>
                  <a:gd name="T5" fmla="*/ 3 h 6"/>
                  <a:gd name="T6" fmla="*/ 8 w 17"/>
                  <a:gd name="T7" fmla="*/ 3 h 6"/>
                  <a:gd name="T8" fmla="*/ 15 w 17"/>
                  <a:gd name="T9" fmla="*/ 5 h 6"/>
                  <a:gd name="T10" fmla="*/ 16 w 17"/>
                  <a:gd name="T11" fmla="*/ 4 h 6"/>
                  <a:gd name="T12" fmla="*/ 10 w 17"/>
                  <a:gd name="T13" fmla="*/ 0 h 6"/>
                  <a:gd name="T14" fmla="*/ 4 w 1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6">
                    <a:moveTo>
                      <a:pt x="4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4" y="3"/>
                      <a:pt x="5" y="3"/>
                      <a:pt x="8" y="3"/>
                    </a:cubicBezTo>
                    <a:cubicBezTo>
                      <a:pt x="11" y="3"/>
                      <a:pt x="14" y="4"/>
                      <a:pt x="15" y="5"/>
                    </a:cubicBezTo>
                    <a:cubicBezTo>
                      <a:pt x="17" y="6"/>
                      <a:pt x="17" y="5"/>
                      <a:pt x="16" y="4"/>
                    </a:cubicBezTo>
                    <a:cubicBezTo>
                      <a:pt x="15" y="2"/>
                      <a:pt x="12" y="1"/>
                      <a:pt x="10" y="0"/>
                    </a:cubicBezTo>
                    <a:cubicBezTo>
                      <a:pt x="7" y="0"/>
                      <a:pt x="7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0" name="Freeform 355"/>
              <p:cNvSpPr/>
              <p:nvPr/>
            </p:nvSpPr>
            <p:spPr bwMode="auto">
              <a:xfrm>
                <a:off x="6510" y="1850"/>
                <a:ext cx="51" cy="56"/>
              </a:xfrm>
              <a:custGeom>
                <a:avLst/>
                <a:gdLst>
                  <a:gd name="T0" fmla="*/ 2 w 37"/>
                  <a:gd name="T1" fmla="*/ 18 h 41"/>
                  <a:gd name="T2" fmla="*/ 1 w 37"/>
                  <a:gd name="T3" fmla="*/ 24 h 41"/>
                  <a:gd name="T4" fmla="*/ 0 w 37"/>
                  <a:gd name="T5" fmla="*/ 27 h 41"/>
                  <a:gd name="T6" fmla="*/ 2 w 37"/>
                  <a:gd name="T7" fmla="*/ 30 h 41"/>
                  <a:gd name="T8" fmla="*/ 4 w 37"/>
                  <a:gd name="T9" fmla="*/ 33 h 41"/>
                  <a:gd name="T10" fmla="*/ 3 w 37"/>
                  <a:gd name="T11" fmla="*/ 39 h 41"/>
                  <a:gd name="T12" fmla="*/ 6 w 37"/>
                  <a:gd name="T13" fmla="*/ 41 h 41"/>
                  <a:gd name="T14" fmla="*/ 7 w 37"/>
                  <a:gd name="T15" fmla="*/ 39 h 41"/>
                  <a:gd name="T16" fmla="*/ 8 w 37"/>
                  <a:gd name="T17" fmla="*/ 36 h 41"/>
                  <a:gd name="T18" fmla="*/ 8 w 37"/>
                  <a:gd name="T19" fmla="*/ 33 h 41"/>
                  <a:gd name="T20" fmla="*/ 8 w 37"/>
                  <a:gd name="T21" fmla="*/ 30 h 41"/>
                  <a:gd name="T22" fmla="*/ 8 w 37"/>
                  <a:gd name="T23" fmla="*/ 26 h 41"/>
                  <a:gd name="T24" fmla="*/ 13 w 37"/>
                  <a:gd name="T25" fmla="*/ 25 h 41"/>
                  <a:gd name="T26" fmla="*/ 12 w 37"/>
                  <a:gd name="T27" fmla="*/ 30 h 41"/>
                  <a:gd name="T28" fmla="*/ 15 w 37"/>
                  <a:gd name="T29" fmla="*/ 34 h 41"/>
                  <a:gd name="T30" fmla="*/ 15 w 37"/>
                  <a:gd name="T31" fmla="*/ 36 h 41"/>
                  <a:gd name="T32" fmla="*/ 18 w 37"/>
                  <a:gd name="T33" fmla="*/ 36 h 41"/>
                  <a:gd name="T34" fmla="*/ 20 w 37"/>
                  <a:gd name="T35" fmla="*/ 36 h 41"/>
                  <a:gd name="T36" fmla="*/ 23 w 37"/>
                  <a:gd name="T37" fmla="*/ 34 h 41"/>
                  <a:gd name="T38" fmla="*/ 22 w 37"/>
                  <a:gd name="T39" fmla="*/ 33 h 41"/>
                  <a:gd name="T40" fmla="*/ 20 w 37"/>
                  <a:gd name="T41" fmla="*/ 31 h 41"/>
                  <a:gd name="T42" fmla="*/ 20 w 37"/>
                  <a:gd name="T43" fmla="*/ 28 h 41"/>
                  <a:gd name="T44" fmla="*/ 17 w 37"/>
                  <a:gd name="T45" fmla="*/ 24 h 41"/>
                  <a:gd name="T46" fmla="*/ 14 w 37"/>
                  <a:gd name="T47" fmla="*/ 20 h 41"/>
                  <a:gd name="T48" fmla="*/ 15 w 37"/>
                  <a:gd name="T49" fmla="*/ 21 h 41"/>
                  <a:gd name="T50" fmla="*/ 20 w 37"/>
                  <a:gd name="T51" fmla="*/ 17 h 41"/>
                  <a:gd name="T52" fmla="*/ 23 w 37"/>
                  <a:gd name="T53" fmla="*/ 15 h 41"/>
                  <a:gd name="T54" fmla="*/ 20 w 37"/>
                  <a:gd name="T55" fmla="*/ 15 h 41"/>
                  <a:gd name="T56" fmla="*/ 15 w 37"/>
                  <a:gd name="T57" fmla="*/ 15 h 41"/>
                  <a:gd name="T58" fmla="*/ 12 w 37"/>
                  <a:gd name="T59" fmla="*/ 18 h 41"/>
                  <a:gd name="T60" fmla="*/ 9 w 37"/>
                  <a:gd name="T61" fmla="*/ 15 h 41"/>
                  <a:gd name="T62" fmla="*/ 7 w 37"/>
                  <a:gd name="T63" fmla="*/ 11 h 41"/>
                  <a:gd name="T64" fmla="*/ 8 w 37"/>
                  <a:gd name="T65" fmla="*/ 8 h 41"/>
                  <a:gd name="T66" fmla="*/ 12 w 37"/>
                  <a:gd name="T67" fmla="*/ 7 h 41"/>
                  <a:gd name="T68" fmla="*/ 22 w 37"/>
                  <a:gd name="T69" fmla="*/ 7 h 41"/>
                  <a:gd name="T70" fmla="*/ 28 w 37"/>
                  <a:gd name="T71" fmla="*/ 8 h 41"/>
                  <a:gd name="T72" fmla="*/ 32 w 37"/>
                  <a:gd name="T73" fmla="*/ 6 h 41"/>
                  <a:gd name="T74" fmla="*/ 36 w 37"/>
                  <a:gd name="T75" fmla="*/ 1 h 41"/>
                  <a:gd name="T76" fmla="*/ 32 w 37"/>
                  <a:gd name="T77" fmla="*/ 2 h 41"/>
                  <a:gd name="T78" fmla="*/ 26 w 37"/>
                  <a:gd name="T79" fmla="*/ 5 h 41"/>
                  <a:gd name="T80" fmla="*/ 18 w 37"/>
                  <a:gd name="T81" fmla="*/ 4 h 41"/>
                  <a:gd name="T82" fmla="*/ 12 w 37"/>
                  <a:gd name="T83" fmla="*/ 2 h 41"/>
                  <a:gd name="T84" fmla="*/ 11 w 37"/>
                  <a:gd name="T85" fmla="*/ 5 h 41"/>
                  <a:gd name="T86" fmla="*/ 7 w 37"/>
                  <a:gd name="T87" fmla="*/ 5 h 41"/>
                  <a:gd name="T88" fmla="*/ 5 w 37"/>
                  <a:gd name="T89" fmla="*/ 9 h 41"/>
                  <a:gd name="T90" fmla="*/ 5 w 37"/>
                  <a:gd name="T91" fmla="*/ 13 h 41"/>
                  <a:gd name="T92" fmla="*/ 2 w 37"/>
                  <a:gd name="T93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7" h="41">
                    <a:moveTo>
                      <a:pt x="2" y="18"/>
                    </a:moveTo>
                    <a:cubicBezTo>
                      <a:pt x="1" y="21"/>
                      <a:pt x="1" y="23"/>
                      <a:pt x="1" y="24"/>
                    </a:cubicBezTo>
                    <a:cubicBezTo>
                      <a:pt x="0" y="24"/>
                      <a:pt x="0" y="26"/>
                      <a:pt x="0" y="27"/>
                    </a:cubicBezTo>
                    <a:cubicBezTo>
                      <a:pt x="0" y="28"/>
                      <a:pt x="1" y="29"/>
                      <a:pt x="2" y="30"/>
                    </a:cubicBezTo>
                    <a:cubicBezTo>
                      <a:pt x="3" y="30"/>
                      <a:pt x="3" y="31"/>
                      <a:pt x="4" y="33"/>
                    </a:cubicBezTo>
                    <a:cubicBezTo>
                      <a:pt x="5" y="35"/>
                      <a:pt x="3" y="38"/>
                      <a:pt x="3" y="39"/>
                    </a:cubicBezTo>
                    <a:cubicBezTo>
                      <a:pt x="2" y="41"/>
                      <a:pt x="4" y="41"/>
                      <a:pt x="6" y="41"/>
                    </a:cubicBezTo>
                    <a:cubicBezTo>
                      <a:pt x="8" y="41"/>
                      <a:pt x="7" y="40"/>
                      <a:pt x="7" y="39"/>
                    </a:cubicBezTo>
                    <a:cubicBezTo>
                      <a:pt x="7" y="38"/>
                      <a:pt x="8" y="38"/>
                      <a:pt x="8" y="36"/>
                    </a:cubicBezTo>
                    <a:cubicBezTo>
                      <a:pt x="9" y="35"/>
                      <a:pt x="8" y="34"/>
                      <a:pt x="8" y="33"/>
                    </a:cubicBezTo>
                    <a:cubicBezTo>
                      <a:pt x="8" y="33"/>
                      <a:pt x="8" y="31"/>
                      <a:pt x="8" y="30"/>
                    </a:cubicBezTo>
                    <a:cubicBezTo>
                      <a:pt x="8" y="29"/>
                      <a:pt x="8" y="28"/>
                      <a:pt x="8" y="26"/>
                    </a:cubicBezTo>
                    <a:cubicBezTo>
                      <a:pt x="8" y="24"/>
                      <a:pt x="11" y="25"/>
                      <a:pt x="13" y="25"/>
                    </a:cubicBezTo>
                    <a:cubicBezTo>
                      <a:pt x="14" y="25"/>
                      <a:pt x="12" y="28"/>
                      <a:pt x="12" y="30"/>
                    </a:cubicBezTo>
                    <a:cubicBezTo>
                      <a:pt x="11" y="31"/>
                      <a:pt x="14" y="33"/>
                      <a:pt x="15" y="34"/>
                    </a:cubicBezTo>
                    <a:cubicBezTo>
                      <a:pt x="16" y="34"/>
                      <a:pt x="14" y="35"/>
                      <a:pt x="15" y="36"/>
                    </a:cubicBezTo>
                    <a:cubicBezTo>
                      <a:pt x="16" y="37"/>
                      <a:pt x="17" y="37"/>
                      <a:pt x="18" y="36"/>
                    </a:cubicBezTo>
                    <a:cubicBezTo>
                      <a:pt x="19" y="35"/>
                      <a:pt x="19" y="36"/>
                      <a:pt x="20" y="36"/>
                    </a:cubicBezTo>
                    <a:cubicBezTo>
                      <a:pt x="21" y="36"/>
                      <a:pt x="22" y="34"/>
                      <a:pt x="23" y="34"/>
                    </a:cubicBezTo>
                    <a:cubicBezTo>
                      <a:pt x="25" y="33"/>
                      <a:pt x="24" y="33"/>
                      <a:pt x="22" y="33"/>
                    </a:cubicBezTo>
                    <a:cubicBezTo>
                      <a:pt x="21" y="33"/>
                      <a:pt x="21" y="32"/>
                      <a:pt x="20" y="31"/>
                    </a:cubicBezTo>
                    <a:cubicBezTo>
                      <a:pt x="20" y="31"/>
                      <a:pt x="20" y="29"/>
                      <a:pt x="20" y="28"/>
                    </a:cubicBezTo>
                    <a:cubicBezTo>
                      <a:pt x="20" y="27"/>
                      <a:pt x="18" y="25"/>
                      <a:pt x="17" y="24"/>
                    </a:cubicBezTo>
                    <a:cubicBezTo>
                      <a:pt x="15" y="22"/>
                      <a:pt x="14" y="21"/>
                      <a:pt x="14" y="20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6" y="21"/>
                      <a:pt x="19" y="18"/>
                      <a:pt x="20" y="17"/>
                    </a:cubicBezTo>
                    <a:cubicBezTo>
                      <a:pt x="21" y="17"/>
                      <a:pt x="22" y="16"/>
                      <a:pt x="23" y="15"/>
                    </a:cubicBezTo>
                    <a:cubicBezTo>
                      <a:pt x="23" y="14"/>
                      <a:pt x="21" y="14"/>
                      <a:pt x="20" y="15"/>
                    </a:cubicBezTo>
                    <a:cubicBezTo>
                      <a:pt x="19" y="15"/>
                      <a:pt x="17" y="15"/>
                      <a:pt x="15" y="15"/>
                    </a:cubicBezTo>
                    <a:cubicBezTo>
                      <a:pt x="14" y="15"/>
                      <a:pt x="14" y="17"/>
                      <a:pt x="12" y="18"/>
                    </a:cubicBezTo>
                    <a:cubicBezTo>
                      <a:pt x="11" y="18"/>
                      <a:pt x="11" y="16"/>
                      <a:pt x="9" y="15"/>
                    </a:cubicBezTo>
                    <a:cubicBezTo>
                      <a:pt x="7" y="14"/>
                      <a:pt x="7" y="13"/>
                      <a:pt x="7" y="11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8" y="7"/>
                      <a:pt x="11" y="7"/>
                      <a:pt x="12" y="7"/>
                    </a:cubicBezTo>
                    <a:cubicBezTo>
                      <a:pt x="14" y="7"/>
                      <a:pt x="19" y="7"/>
                      <a:pt x="22" y="7"/>
                    </a:cubicBezTo>
                    <a:cubicBezTo>
                      <a:pt x="24" y="7"/>
                      <a:pt x="25" y="8"/>
                      <a:pt x="28" y="8"/>
                    </a:cubicBezTo>
                    <a:cubicBezTo>
                      <a:pt x="31" y="8"/>
                      <a:pt x="31" y="7"/>
                      <a:pt x="32" y="6"/>
                    </a:cubicBezTo>
                    <a:cubicBezTo>
                      <a:pt x="33" y="6"/>
                      <a:pt x="35" y="2"/>
                      <a:pt x="36" y="1"/>
                    </a:cubicBezTo>
                    <a:cubicBezTo>
                      <a:pt x="37" y="0"/>
                      <a:pt x="35" y="0"/>
                      <a:pt x="32" y="2"/>
                    </a:cubicBezTo>
                    <a:cubicBezTo>
                      <a:pt x="30" y="4"/>
                      <a:pt x="28" y="5"/>
                      <a:pt x="26" y="5"/>
                    </a:cubicBezTo>
                    <a:cubicBezTo>
                      <a:pt x="24" y="5"/>
                      <a:pt x="20" y="5"/>
                      <a:pt x="18" y="4"/>
                    </a:cubicBezTo>
                    <a:cubicBezTo>
                      <a:pt x="15" y="4"/>
                      <a:pt x="14" y="3"/>
                      <a:pt x="12" y="2"/>
                    </a:cubicBezTo>
                    <a:cubicBezTo>
                      <a:pt x="11" y="2"/>
                      <a:pt x="11" y="4"/>
                      <a:pt x="11" y="5"/>
                    </a:cubicBezTo>
                    <a:cubicBezTo>
                      <a:pt x="10" y="6"/>
                      <a:pt x="8" y="5"/>
                      <a:pt x="7" y="5"/>
                    </a:cubicBezTo>
                    <a:cubicBezTo>
                      <a:pt x="7" y="5"/>
                      <a:pt x="6" y="7"/>
                      <a:pt x="5" y="9"/>
                    </a:cubicBezTo>
                    <a:cubicBezTo>
                      <a:pt x="4" y="11"/>
                      <a:pt x="5" y="11"/>
                      <a:pt x="5" y="13"/>
                    </a:cubicBezTo>
                    <a:cubicBezTo>
                      <a:pt x="4" y="15"/>
                      <a:pt x="3" y="15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1" name="Freeform 356"/>
              <p:cNvSpPr/>
              <p:nvPr/>
            </p:nvSpPr>
            <p:spPr bwMode="auto">
              <a:xfrm>
                <a:off x="6576" y="1846"/>
                <a:ext cx="14" cy="25"/>
              </a:xfrm>
              <a:custGeom>
                <a:avLst/>
                <a:gdLst>
                  <a:gd name="T0" fmla="*/ 1 w 10"/>
                  <a:gd name="T1" fmla="*/ 6 h 18"/>
                  <a:gd name="T2" fmla="*/ 1 w 10"/>
                  <a:gd name="T3" fmla="*/ 9 h 18"/>
                  <a:gd name="T4" fmla="*/ 3 w 10"/>
                  <a:gd name="T5" fmla="*/ 16 h 18"/>
                  <a:gd name="T6" fmla="*/ 6 w 10"/>
                  <a:gd name="T7" fmla="*/ 17 h 18"/>
                  <a:gd name="T8" fmla="*/ 4 w 10"/>
                  <a:gd name="T9" fmla="*/ 12 h 18"/>
                  <a:gd name="T10" fmla="*/ 6 w 10"/>
                  <a:gd name="T11" fmla="*/ 10 h 18"/>
                  <a:gd name="T12" fmla="*/ 9 w 10"/>
                  <a:gd name="T13" fmla="*/ 11 h 18"/>
                  <a:gd name="T14" fmla="*/ 7 w 10"/>
                  <a:gd name="T15" fmla="*/ 8 h 18"/>
                  <a:gd name="T16" fmla="*/ 8 w 10"/>
                  <a:gd name="T17" fmla="*/ 6 h 18"/>
                  <a:gd name="T18" fmla="*/ 5 w 10"/>
                  <a:gd name="T19" fmla="*/ 5 h 18"/>
                  <a:gd name="T20" fmla="*/ 3 w 10"/>
                  <a:gd name="T21" fmla="*/ 7 h 18"/>
                  <a:gd name="T22" fmla="*/ 4 w 10"/>
                  <a:gd name="T23" fmla="*/ 3 h 18"/>
                  <a:gd name="T24" fmla="*/ 3 w 10"/>
                  <a:gd name="T25" fmla="*/ 1 h 18"/>
                  <a:gd name="T26" fmla="*/ 2 w 10"/>
                  <a:gd name="T27" fmla="*/ 1 h 18"/>
                  <a:gd name="T28" fmla="*/ 1 w 10"/>
                  <a:gd name="T2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8">
                    <a:moveTo>
                      <a:pt x="1" y="6"/>
                    </a:moveTo>
                    <a:cubicBezTo>
                      <a:pt x="1" y="8"/>
                      <a:pt x="1" y="8"/>
                      <a:pt x="1" y="9"/>
                    </a:cubicBezTo>
                    <a:cubicBezTo>
                      <a:pt x="1" y="11"/>
                      <a:pt x="2" y="14"/>
                      <a:pt x="3" y="16"/>
                    </a:cubicBezTo>
                    <a:cubicBezTo>
                      <a:pt x="5" y="17"/>
                      <a:pt x="7" y="18"/>
                      <a:pt x="6" y="17"/>
                    </a:cubicBezTo>
                    <a:cubicBezTo>
                      <a:pt x="5" y="16"/>
                      <a:pt x="3" y="13"/>
                      <a:pt x="4" y="12"/>
                    </a:cubicBezTo>
                    <a:cubicBezTo>
                      <a:pt x="4" y="10"/>
                      <a:pt x="4" y="10"/>
                      <a:pt x="6" y="10"/>
                    </a:cubicBezTo>
                    <a:cubicBezTo>
                      <a:pt x="8" y="10"/>
                      <a:pt x="10" y="12"/>
                      <a:pt x="9" y="11"/>
                    </a:cubicBezTo>
                    <a:cubicBezTo>
                      <a:pt x="8" y="9"/>
                      <a:pt x="6" y="9"/>
                      <a:pt x="7" y="8"/>
                    </a:cubicBezTo>
                    <a:cubicBezTo>
                      <a:pt x="8" y="7"/>
                      <a:pt x="7" y="7"/>
                      <a:pt x="8" y="6"/>
                    </a:cubicBezTo>
                    <a:cubicBezTo>
                      <a:pt x="8" y="5"/>
                      <a:pt x="6" y="4"/>
                      <a:pt x="5" y="5"/>
                    </a:cubicBezTo>
                    <a:cubicBezTo>
                      <a:pt x="4" y="6"/>
                      <a:pt x="2" y="8"/>
                      <a:pt x="3" y="7"/>
                    </a:cubicBezTo>
                    <a:cubicBezTo>
                      <a:pt x="3" y="6"/>
                      <a:pt x="5" y="4"/>
                      <a:pt x="4" y="3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3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2" name="Freeform 357"/>
              <p:cNvSpPr/>
              <p:nvPr/>
            </p:nvSpPr>
            <p:spPr bwMode="auto">
              <a:xfrm>
                <a:off x="6583" y="1843"/>
                <a:ext cx="6" cy="4"/>
              </a:xfrm>
              <a:custGeom>
                <a:avLst/>
                <a:gdLst>
                  <a:gd name="T0" fmla="*/ 1 w 4"/>
                  <a:gd name="T1" fmla="*/ 3 h 3"/>
                  <a:gd name="T2" fmla="*/ 3 w 4"/>
                  <a:gd name="T3" fmla="*/ 1 h 3"/>
                  <a:gd name="T4" fmla="*/ 2 w 4"/>
                  <a:gd name="T5" fmla="*/ 1 h 3"/>
                  <a:gd name="T6" fmla="*/ 1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2" y="3"/>
                      <a:pt x="4" y="2"/>
                      <a:pt x="3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3" name="Freeform 358"/>
              <p:cNvSpPr/>
              <p:nvPr/>
            </p:nvSpPr>
            <p:spPr bwMode="auto">
              <a:xfrm>
                <a:off x="6601" y="1864"/>
                <a:ext cx="7" cy="3"/>
              </a:xfrm>
              <a:custGeom>
                <a:avLst/>
                <a:gdLst>
                  <a:gd name="T0" fmla="*/ 5 w 5"/>
                  <a:gd name="T1" fmla="*/ 2 h 2"/>
                  <a:gd name="T2" fmla="*/ 0 w 5"/>
                  <a:gd name="T3" fmla="*/ 1 h 2"/>
                  <a:gd name="T4" fmla="*/ 5 w 5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cubicBezTo>
                      <a:pt x="5" y="1"/>
                      <a:pt x="0" y="0"/>
                      <a:pt x="0" y="1"/>
                    </a:cubicBezTo>
                    <a:cubicBezTo>
                      <a:pt x="0" y="2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4" name="Freeform 359"/>
              <p:cNvSpPr/>
              <p:nvPr/>
            </p:nvSpPr>
            <p:spPr bwMode="auto">
              <a:xfrm>
                <a:off x="6603" y="1867"/>
                <a:ext cx="28" cy="15"/>
              </a:xfrm>
              <a:custGeom>
                <a:avLst/>
                <a:gdLst>
                  <a:gd name="T0" fmla="*/ 4 w 21"/>
                  <a:gd name="T1" fmla="*/ 7 h 11"/>
                  <a:gd name="T2" fmla="*/ 8 w 21"/>
                  <a:gd name="T3" fmla="*/ 8 h 11"/>
                  <a:gd name="T4" fmla="*/ 11 w 21"/>
                  <a:gd name="T5" fmla="*/ 11 h 11"/>
                  <a:gd name="T6" fmla="*/ 19 w 21"/>
                  <a:gd name="T7" fmla="*/ 11 h 11"/>
                  <a:gd name="T8" fmla="*/ 20 w 21"/>
                  <a:gd name="T9" fmla="*/ 8 h 11"/>
                  <a:gd name="T10" fmla="*/ 21 w 21"/>
                  <a:gd name="T11" fmla="*/ 6 h 11"/>
                  <a:gd name="T12" fmla="*/ 20 w 21"/>
                  <a:gd name="T13" fmla="*/ 2 h 11"/>
                  <a:gd name="T14" fmla="*/ 15 w 21"/>
                  <a:gd name="T15" fmla="*/ 1 h 11"/>
                  <a:gd name="T16" fmla="*/ 11 w 21"/>
                  <a:gd name="T17" fmla="*/ 0 h 11"/>
                  <a:gd name="T18" fmla="*/ 8 w 21"/>
                  <a:gd name="T19" fmla="*/ 1 h 11"/>
                  <a:gd name="T20" fmla="*/ 4 w 21"/>
                  <a:gd name="T21" fmla="*/ 3 h 11"/>
                  <a:gd name="T22" fmla="*/ 3 w 21"/>
                  <a:gd name="T23" fmla="*/ 4 h 11"/>
                  <a:gd name="T24" fmla="*/ 1 w 21"/>
                  <a:gd name="T25" fmla="*/ 3 h 11"/>
                  <a:gd name="T26" fmla="*/ 2 w 21"/>
                  <a:gd name="T27" fmla="*/ 6 h 11"/>
                  <a:gd name="T28" fmla="*/ 4 w 21"/>
                  <a:gd name="T2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11">
                    <a:moveTo>
                      <a:pt x="4" y="7"/>
                    </a:moveTo>
                    <a:cubicBezTo>
                      <a:pt x="6" y="7"/>
                      <a:pt x="8" y="7"/>
                      <a:pt x="8" y="8"/>
                    </a:cubicBezTo>
                    <a:cubicBezTo>
                      <a:pt x="9" y="9"/>
                      <a:pt x="9" y="11"/>
                      <a:pt x="11" y="11"/>
                    </a:cubicBezTo>
                    <a:cubicBezTo>
                      <a:pt x="13" y="11"/>
                      <a:pt x="17" y="11"/>
                      <a:pt x="19" y="11"/>
                    </a:cubicBezTo>
                    <a:cubicBezTo>
                      <a:pt x="20" y="10"/>
                      <a:pt x="20" y="9"/>
                      <a:pt x="20" y="8"/>
                    </a:cubicBezTo>
                    <a:cubicBezTo>
                      <a:pt x="20" y="7"/>
                      <a:pt x="21" y="7"/>
                      <a:pt x="21" y="6"/>
                    </a:cubicBezTo>
                    <a:cubicBezTo>
                      <a:pt x="20" y="5"/>
                      <a:pt x="21" y="3"/>
                      <a:pt x="20" y="2"/>
                    </a:cubicBezTo>
                    <a:cubicBezTo>
                      <a:pt x="18" y="1"/>
                      <a:pt x="16" y="2"/>
                      <a:pt x="15" y="1"/>
                    </a:cubicBezTo>
                    <a:cubicBezTo>
                      <a:pt x="14" y="0"/>
                      <a:pt x="12" y="0"/>
                      <a:pt x="11" y="0"/>
                    </a:cubicBezTo>
                    <a:cubicBezTo>
                      <a:pt x="11" y="0"/>
                      <a:pt x="10" y="0"/>
                      <a:pt x="8" y="1"/>
                    </a:cubicBezTo>
                    <a:cubicBezTo>
                      <a:pt x="6" y="2"/>
                      <a:pt x="4" y="3"/>
                      <a:pt x="4" y="3"/>
                    </a:cubicBezTo>
                    <a:cubicBezTo>
                      <a:pt x="4" y="4"/>
                      <a:pt x="3" y="5"/>
                      <a:pt x="3" y="4"/>
                    </a:cubicBezTo>
                    <a:cubicBezTo>
                      <a:pt x="2" y="3"/>
                      <a:pt x="1" y="2"/>
                      <a:pt x="1" y="3"/>
                    </a:cubicBezTo>
                    <a:cubicBezTo>
                      <a:pt x="0" y="4"/>
                      <a:pt x="2" y="5"/>
                      <a:pt x="2" y="6"/>
                    </a:cubicBezTo>
                    <a:cubicBezTo>
                      <a:pt x="3" y="7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5" name="Freeform 360"/>
              <p:cNvSpPr/>
              <p:nvPr/>
            </p:nvSpPr>
            <p:spPr bwMode="auto">
              <a:xfrm>
                <a:off x="6743" y="1898"/>
                <a:ext cx="30" cy="15"/>
              </a:xfrm>
              <a:custGeom>
                <a:avLst/>
                <a:gdLst>
                  <a:gd name="T0" fmla="*/ 2 w 22"/>
                  <a:gd name="T1" fmla="*/ 6 h 11"/>
                  <a:gd name="T2" fmla="*/ 0 w 22"/>
                  <a:gd name="T3" fmla="*/ 7 h 11"/>
                  <a:gd name="T4" fmla="*/ 10 w 22"/>
                  <a:gd name="T5" fmla="*/ 11 h 11"/>
                  <a:gd name="T6" fmla="*/ 16 w 22"/>
                  <a:gd name="T7" fmla="*/ 8 h 11"/>
                  <a:gd name="T8" fmla="*/ 20 w 22"/>
                  <a:gd name="T9" fmla="*/ 6 h 11"/>
                  <a:gd name="T10" fmla="*/ 20 w 22"/>
                  <a:gd name="T11" fmla="*/ 4 h 11"/>
                  <a:gd name="T12" fmla="*/ 22 w 22"/>
                  <a:gd name="T13" fmla="*/ 2 h 11"/>
                  <a:gd name="T14" fmla="*/ 20 w 22"/>
                  <a:gd name="T15" fmla="*/ 0 h 11"/>
                  <a:gd name="T16" fmla="*/ 18 w 22"/>
                  <a:gd name="T17" fmla="*/ 1 h 11"/>
                  <a:gd name="T18" fmla="*/ 17 w 22"/>
                  <a:gd name="T19" fmla="*/ 3 h 11"/>
                  <a:gd name="T20" fmla="*/ 14 w 22"/>
                  <a:gd name="T21" fmla="*/ 6 h 11"/>
                  <a:gd name="T22" fmla="*/ 9 w 22"/>
                  <a:gd name="T23" fmla="*/ 6 h 11"/>
                  <a:gd name="T24" fmla="*/ 7 w 22"/>
                  <a:gd name="T25" fmla="*/ 7 h 11"/>
                  <a:gd name="T26" fmla="*/ 2 w 2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1">
                    <a:moveTo>
                      <a:pt x="2" y="6"/>
                    </a:moveTo>
                    <a:cubicBezTo>
                      <a:pt x="1" y="6"/>
                      <a:pt x="0" y="6"/>
                      <a:pt x="0" y="7"/>
                    </a:cubicBezTo>
                    <a:cubicBezTo>
                      <a:pt x="0" y="10"/>
                      <a:pt x="7" y="11"/>
                      <a:pt x="10" y="11"/>
                    </a:cubicBezTo>
                    <a:cubicBezTo>
                      <a:pt x="13" y="11"/>
                      <a:pt x="15" y="9"/>
                      <a:pt x="16" y="8"/>
                    </a:cubicBezTo>
                    <a:cubicBezTo>
                      <a:pt x="17" y="7"/>
                      <a:pt x="18" y="6"/>
                      <a:pt x="20" y="6"/>
                    </a:cubicBezTo>
                    <a:cubicBezTo>
                      <a:pt x="21" y="6"/>
                      <a:pt x="20" y="5"/>
                      <a:pt x="20" y="4"/>
                    </a:cubicBezTo>
                    <a:cubicBezTo>
                      <a:pt x="20" y="4"/>
                      <a:pt x="22" y="3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8" y="2"/>
                      <a:pt x="19" y="3"/>
                      <a:pt x="17" y="3"/>
                    </a:cubicBezTo>
                    <a:cubicBezTo>
                      <a:pt x="15" y="4"/>
                      <a:pt x="15" y="4"/>
                      <a:pt x="14" y="6"/>
                    </a:cubicBezTo>
                    <a:cubicBezTo>
                      <a:pt x="13" y="7"/>
                      <a:pt x="11" y="6"/>
                      <a:pt x="9" y="6"/>
                    </a:cubicBezTo>
                    <a:cubicBezTo>
                      <a:pt x="8" y="5"/>
                      <a:pt x="8" y="6"/>
                      <a:pt x="7" y="7"/>
                    </a:cubicBezTo>
                    <a:cubicBezTo>
                      <a:pt x="6" y="7"/>
                      <a:pt x="3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6" name="Freeform 361"/>
              <p:cNvSpPr/>
              <p:nvPr/>
            </p:nvSpPr>
            <p:spPr bwMode="auto">
              <a:xfrm>
                <a:off x="6790" y="1905"/>
                <a:ext cx="12" cy="14"/>
              </a:xfrm>
              <a:custGeom>
                <a:avLst/>
                <a:gdLst>
                  <a:gd name="T0" fmla="*/ 6 w 9"/>
                  <a:gd name="T1" fmla="*/ 5 h 10"/>
                  <a:gd name="T2" fmla="*/ 3 w 9"/>
                  <a:gd name="T3" fmla="*/ 2 h 10"/>
                  <a:gd name="T4" fmla="*/ 1 w 9"/>
                  <a:gd name="T5" fmla="*/ 0 h 10"/>
                  <a:gd name="T6" fmla="*/ 2 w 9"/>
                  <a:gd name="T7" fmla="*/ 5 h 10"/>
                  <a:gd name="T8" fmla="*/ 7 w 9"/>
                  <a:gd name="T9" fmla="*/ 9 h 10"/>
                  <a:gd name="T10" fmla="*/ 9 w 9"/>
                  <a:gd name="T11" fmla="*/ 8 h 10"/>
                  <a:gd name="T12" fmla="*/ 6 w 9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5"/>
                    </a:moveTo>
                    <a:cubicBezTo>
                      <a:pt x="4" y="3"/>
                      <a:pt x="4" y="3"/>
                      <a:pt x="3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1" y="3"/>
                      <a:pt x="2" y="5"/>
                    </a:cubicBezTo>
                    <a:cubicBezTo>
                      <a:pt x="3" y="6"/>
                      <a:pt x="5" y="9"/>
                      <a:pt x="7" y="9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7"/>
                      <a:pt x="8" y="6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7" name="Freeform 362"/>
              <p:cNvSpPr/>
              <p:nvPr/>
            </p:nvSpPr>
            <p:spPr bwMode="auto">
              <a:xfrm>
                <a:off x="6831" y="1937"/>
                <a:ext cx="8" cy="8"/>
              </a:xfrm>
              <a:custGeom>
                <a:avLst/>
                <a:gdLst>
                  <a:gd name="T0" fmla="*/ 3 w 6"/>
                  <a:gd name="T1" fmla="*/ 1 h 6"/>
                  <a:gd name="T2" fmla="*/ 0 w 6"/>
                  <a:gd name="T3" fmla="*/ 1 h 6"/>
                  <a:gd name="T4" fmla="*/ 2 w 6"/>
                  <a:gd name="T5" fmla="*/ 3 h 6"/>
                  <a:gd name="T6" fmla="*/ 6 w 6"/>
                  <a:gd name="T7" fmla="*/ 4 h 6"/>
                  <a:gd name="T8" fmla="*/ 3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1"/>
                    </a:moveTo>
                    <a:cubicBezTo>
                      <a:pt x="2" y="1"/>
                      <a:pt x="0" y="0"/>
                      <a:pt x="0" y="1"/>
                    </a:cubicBezTo>
                    <a:cubicBezTo>
                      <a:pt x="0" y="1"/>
                      <a:pt x="0" y="3"/>
                      <a:pt x="2" y="3"/>
                    </a:cubicBezTo>
                    <a:cubicBezTo>
                      <a:pt x="4" y="3"/>
                      <a:pt x="6" y="6"/>
                      <a:pt x="6" y="4"/>
                    </a:cubicBezTo>
                    <a:cubicBezTo>
                      <a:pt x="6" y="3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8" name="Freeform 363"/>
              <p:cNvSpPr/>
              <p:nvPr/>
            </p:nvSpPr>
            <p:spPr bwMode="auto">
              <a:xfrm>
                <a:off x="6818" y="1924"/>
                <a:ext cx="17" cy="7"/>
              </a:xfrm>
              <a:custGeom>
                <a:avLst/>
                <a:gdLst>
                  <a:gd name="T0" fmla="*/ 2 w 12"/>
                  <a:gd name="T1" fmla="*/ 0 h 5"/>
                  <a:gd name="T2" fmla="*/ 3 w 12"/>
                  <a:gd name="T3" fmla="*/ 1 h 5"/>
                  <a:gd name="T4" fmla="*/ 10 w 12"/>
                  <a:gd name="T5" fmla="*/ 5 h 5"/>
                  <a:gd name="T6" fmla="*/ 2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cubicBezTo>
                      <a:pt x="0" y="0"/>
                      <a:pt x="2" y="1"/>
                      <a:pt x="3" y="1"/>
                    </a:cubicBezTo>
                    <a:cubicBezTo>
                      <a:pt x="4" y="2"/>
                      <a:pt x="9" y="4"/>
                      <a:pt x="10" y="5"/>
                    </a:cubicBezTo>
                    <a:cubicBezTo>
                      <a:pt x="12" y="5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9" name="Freeform 364"/>
              <p:cNvSpPr/>
              <p:nvPr/>
            </p:nvSpPr>
            <p:spPr bwMode="auto">
              <a:xfrm>
                <a:off x="6806" y="1915"/>
                <a:ext cx="7" cy="8"/>
              </a:xfrm>
              <a:custGeom>
                <a:avLst/>
                <a:gdLst>
                  <a:gd name="T0" fmla="*/ 0 w 5"/>
                  <a:gd name="T1" fmla="*/ 1 h 6"/>
                  <a:gd name="T2" fmla="*/ 5 w 5"/>
                  <a:gd name="T3" fmla="*/ 5 h 6"/>
                  <a:gd name="T4" fmla="*/ 0 w 5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0" y="1"/>
                    </a:moveTo>
                    <a:cubicBezTo>
                      <a:pt x="0" y="2"/>
                      <a:pt x="5" y="6"/>
                      <a:pt x="5" y="5"/>
                    </a:cubicBezTo>
                    <a:cubicBezTo>
                      <a:pt x="4" y="3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0" name="Freeform 365"/>
              <p:cNvSpPr/>
              <p:nvPr/>
            </p:nvSpPr>
            <p:spPr bwMode="auto">
              <a:xfrm>
                <a:off x="6864" y="2026"/>
                <a:ext cx="26" cy="18"/>
              </a:xfrm>
              <a:custGeom>
                <a:avLst/>
                <a:gdLst>
                  <a:gd name="T0" fmla="*/ 2 w 19"/>
                  <a:gd name="T1" fmla="*/ 0 h 13"/>
                  <a:gd name="T2" fmla="*/ 17 w 19"/>
                  <a:gd name="T3" fmla="*/ 12 h 13"/>
                  <a:gd name="T4" fmla="*/ 2 w 19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3">
                    <a:moveTo>
                      <a:pt x="2" y="0"/>
                    </a:moveTo>
                    <a:cubicBezTo>
                      <a:pt x="0" y="0"/>
                      <a:pt x="9" y="10"/>
                      <a:pt x="17" y="12"/>
                    </a:cubicBezTo>
                    <a:cubicBezTo>
                      <a:pt x="19" y="13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1" name="Freeform 366"/>
              <p:cNvSpPr/>
              <p:nvPr/>
            </p:nvSpPr>
            <p:spPr bwMode="auto">
              <a:xfrm>
                <a:off x="6931" y="2145"/>
                <a:ext cx="18" cy="22"/>
              </a:xfrm>
              <a:custGeom>
                <a:avLst/>
                <a:gdLst>
                  <a:gd name="T0" fmla="*/ 10 w 13"/>
                  <a:gd name="T1" fmla="*/ 7 h 16"/>
                  <a:gd name="T2" fmla="*/ 5 w 13"/>
                  <a:gd name="T3" fmla="*/ 4 h 16"/>
                  <a:gd name="T4" fmla="*/ 1 w 13"/>
                  <a:gd name="T5" fmla="*/ 1 h 16"/>
                  <a:gd name="T6" fmla="*/ 4 w 13"/>
                  <a:gd name="T7" fmla="*/ 6 h 16"/>
                  <a:gd name="T8" fmla="*/ 6 w 13"/>
                  <a:gd name="T9" fmla="*/ 9 h 16"/>
                  <a:gd name="T10" fmla="*/ 9 w 13"/>
                  <a:gd name="T11" fmla="*/ 12 h 16"/>
                  <a:gd name="T12" fmla="*/ 10 w 13"/>
                  <a:gd name="T13" fmla="*/ 14 h 16"/>
                  <a:gd name="T14" fmla="*/ 13 w 13"/>
                  <a:gd name="T15" fmla="*/ 16 h 16"/>
                  <a:gd name="T16" fmla="*/ 12 w 13"/>
                  <a:gd name="T17" fmla="*/ 12 h 16"/>
                  <a:gd name="T18" fmla="*/ 10 w 13"/>
                  <a:gd name="T19" fmla="*/ 10 h 16"/>
                  <a:gd name="T20" fmla="*/ 10 w 13"/>
                  <a:gd name="T2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6">
                    <a:moveTo>
                      <a:pt x="10" y="7"/>
                    </a:moveTo>
                    <a:cubicBezTo>
                      <a:pt x="8" y="6"/>
                      <a:pt x="7" y="6"/>
                      <a:pt x="5" y="4"/>
                    </a:cubicBezTo>
                    <a:cubicBezTo>
                      <a:pt x="3" y="2"/>
                      <a:pt x="0" y="0"/>
                      <a:pt x="1" y="1"/>
                    </a:cubicBezTo>
                    <a:cubicBezTo>
                      <a:pt x="2" y="3"/>
                      <a:pt x="4" y="4"/>
                      <a:pt x="4" y="6"/>
                    </a:cubicBezTo>
                    <a:cubicBezTo>
                      <a:pt x="4" y="7"/>
                      <a:pt x="4" y="7"/>
                      <a:pt x="6" y="9"/>
                    </a:cubicBezTo>
                    <a:cubicBezTo>
                      <a:pt x="7" y="11"/>
                      <a:pt x="8" y="12"/>
                      <a:pt x="9" y="12"/>
                    </a:cubicBezTo>
                    <a:cubicBezTo>
                      <a:pt x="10" y="12"/>
                      <a:pt x="10" y="12"/>
                      <a:pt x="10" y="14"/>
                    </a:cubicBezTo>
                    <a:cubicBezTo>
                      <a:pt x="10" y="15"/>
                      <a:pt x="13" y="16"/>
                      <a:pt x="13" y="16"/>
                    </a:cubicBezTo>
                    <a:cubicBezTo>
                      <a:pt x="12" y="14"/>
                      <a:pt x="13" y="14"/>
                      <a:pt x="12" y="12"/>
                    </a:cubicBezTo>
                    <a:cubicBezTo>
                      <a:pt x="10" y="11"/>
                      <a:pt x="10" y="11"/>
                      <a:pt x="10" y="10"/>
                    </a:cubicBezTo>
                    <a:cubicBezTo>
                      <a:pt x="10" y="9"/>
                      <a:pt x="11" y="9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2" name="Freeform 367"/>
              <p:cNvSpPr/>
              <p:nvPr/>
            </p:nvSpPr>
            <p:spPr bwMode="auto">
              <a:xfrm>
                <a:off x="6939" y="2166"/>
                <a:ext cx="39" cy="45"/>
              </a:xfrm>
              <a:custGeom>
                <a:avLst/>
                <a:gdLst>
                  <a:gd name="T0" fmla="*/ 27 w 28"/>
                  <a:gd name="T1" fmla="*/ 7 h 33"/>
                  <a:gd name="T2" fmla="*/ 22 w 28"/>
                  <a:gd name="T3" fmla="*/ 8 h 33"/>
                  <a:gd name="T4" fmla="*/ 19 w 28"/>
                  <a:gd name="T5" fmla="*/ 9 h 33"/>
                  <a:gd name="T6" fmla="*/ 13 w 28"/>
                  <a:gd name="T7" fmla="*/ 6 h 33"/>
                  <a:gd name="T8" fmla="*/ 11 w 28"/>
                  <a:gd name="T9" fmla="*/ 1 h 33"/>
                  <a:gd name="T10" fmla="*/ 10 w 28"/>
                  <a:gd name="T11" fmla="*/ 1 h 33"/>
                  <a:gd name="T12" fmla="*/ 9 w 28"/>
                  <a:gd name="T13" fmla="*/ 3 h 33"/>
                  <a:gd name="T14" fmla="*/ 7 w 28"/>
                  <a:gd name="T15" fmla="*/ 2 h 33"/>
                  <a:gd name="T16" fmla="*/ 6 w 28"/>
                  <a:gd name="T17" fmla="*/ 10 h 33"/>
                  <a:gd name="T18" fmla="*/ 5 w 28"/>
                  <a:gd name="T19" fmla="*/ 14 h 33"/>
                  <a:gd name="T20" fmla="*/ 2 w 28"/>
                  <a:gd name="T21" fmla="*/ 16 h 33"/>
                  <a:gd name="T22" fmla="*/ 1 w 28"/>
                  <a:gd name="T23" fmla="*/ 20 h 33"/>
                  <a:gd name="T24" fmla="*/ 8 w 28"/>
                  <a:gd name="T25" fmla="*/ 24 h 33"/>
                  <a:gd name="T26" fmla="*/ 7 w 28"/>
                  <a:gd name="T27" fmla="*/ 29 h 33"/>
                  <a:gd name="T28" fmla="*/ 7 w 28"/>
                  <a:gd name="T29" fmla="*/ 32 h 33"/>
                  <a:gd name="T30" fmla="*/ 11 w 28"/>
                  <a:gd name="T31" fmla="*/ 32 h 33"/>
                  <a:gd name="T32" fmla="*/ 17 w 28"/>
                  <a:gd name="T33" fmla="*/ 25 h 33"/>
                  <a:gd name="T34" fmla="*/ 19 w 28"/>
                  <a:gd name="T35" fmla="*/ 21 h 33"/>
                  <a:gd name="T36" fmla="*/ 19 w 28"/>
                  <a:gd name="T37" fmla="*/ 18 h 33"/>
                  <a:gd name="T38" fmla="*/ 22 w 28"/>
                  <a:gd name="T39" fmla="*/ 16 h 33"/>
                  <a:gd name="T40" fmla="*/ 24 w 28"/>
                  <a:gd name="T41" fmla="*/ 16 h 33"/>
                  <a:gd name="T42" fmla="*/ 27 w 28"/>
                  <a:gd name="T43" fmla="*/ 12 h 33"/>
                  <a:gd name="T44" fmla="*/ 27 w 28"/>
                  <a:gd name="T45" fmla="*/ 8 h 33"/>
                  <a:gd name="T46" fmla="*/ 27 w 28"/>
                  <a:gd name="T47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" h="33">
                    <a:moveTo>
                      <a:pt x="27" y="7"/>
                    </a:moveTo>
                    <a:cubicBezTo>
                      <a:pt x="25" y="7"/>
                      <a:pt x="23" y="7"/>
                      <a:pt x="22" y="8"/>
                    </a:cubicBezTo>
                    <a:cubicBezTo>
                      <a:pt x="21" y="9"/>
                      <a:pt x="21" y="10"/>
                      <a:pt x="19" y="9"/>
                    </a:cubicBezTo>
                    <a:cubicBezTo>
                      <a:pt x="17" y="8"/>
                      <a:pt x="13" y="7"/>
                      <a:pt x="13" y="6"/>
                    </a:cubicBezTo>
                    <a:cubicBezTo>
                      <a:pt x="13" y="4"/>
                      <a:pt x="13" y="2"/>
                      <a:pt x="11" y="1"/>
                    </a:cubicBezTo>
                    <a:cubicBezTo>
                      <a:pt x="10" y="0"/>
                      <a:pt x="10" y="0"/>
                      <a:pt x="10" y="1"/>
                    </a:cubicBezTo>
                    <a:cubicBezTo>
                      <a:pt x="11" y="3"/>
                      <a:pt x="10" y="4"/>
                      <a:pt x="9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6" y="2"/>
                      <a:pt x="6" y="8"/>
                      <a:pt x="6" y="10"/>
                    </a:cubicBezTo>
                    <a:cubicBezTo>
                      <a:pt x="6" y="11"/>
                      <a:pt x="5" y="13"/>
                      <a:pt x="5" y="14"/>
                    </a:cubicBezTo>
                    <a:cubicBezTo>
                      <a:pt x="4" y="15"/>
                      <a:pt x="3" y="15"/>
                      <a:pt x="2" y="16"/>
                    </a:cubicBezTo>
                    <a:cubicBezTo>
                      <a:pt x="1" y="17"/>
                      <a:pt x="0" y="19"/>
                      <a:pt x="1" y="20"/>
                    </a:cubicBezTo>
                    <a:cubicBezTo>
                      <a:pt x="2" y="20"/>
                      <a:pt x="8" y="22"/>
                      <a:pt x="8" y="24"/>
                    </a:cubicBezTo>
                    <a:cubicBezTo>
                      <a:pt x="8" y="25"/>
                      <a:pt x="8" y="28"/>
                      <a:pt x="7" y="29"/>
                    </a:cubicBezTo>
                    <a:cubicBezTo>
                      <a:pt x="6" y="30"/>
                      <a:pt x="6" y="32"/>
                      <a:pt x="7" y="32"/>
                    </a:cubicBezTo>
                    <a:cubicBezTo>
                      <a:pt x="8" y="32"/>
                      <a:pt x="10" y="33"/>
                      <a:pt x="11" y="32"/>
                    </a:cubicBezTo>
                    <a:cubicBezTo>
                      <a:pt x="12" y="31"/>
                      <a:pt x="16" y="26"/>
                      <a:pt x="17" y="25"/>
                    </a:cubicBezTo>
                    <a:cubicBezTo>
                      <a:pt x="18" y="23"/>
                      <a:pt x="19" y="22"/>
                      <a:pt x="19" y="21"/>
                    </a:cubicBezTo>
                    <a:cubicBezTo>
                      <a:pt x="19" y="19"/>
                      <a:pt x="18" y="19"/>
                      <a:pt x="19" y="18"/>
                    </a:cubicBezTo>
                    <a:cubicBezTo>
                      <a:pt x="20" y="17"/>
                      <a:pt x="20" y="16"/>
                      <a:pt x="22" y="16"/>
                    </a:cubicBezTo>
                    <a:cubicBezTo>
                      <a:pt x="23" y="16"/>
                      <a:pt x="24" y="17"/>
                      <a:pt x="24" y="16"/>
                    </a:cubicBezTo>
                    <a:cubicBezTo>
                      <a:pt x="25" y="15"/>
                      <a:pt x="26" y="14"/>
                      <a:pt x="27" y="12"/>
                    </a:cubicBezTo>
                    <a:cubicBezTo>
                      <a:pt x="28" y="10"/>
                      <a:pt x="26" y="9"/>
                      <a:pt x="27" y="8"/>
                    </a:cubicBezTo>
                    <a:cubicBezTo>
                      <a:pt x="28" y="7"/>
                      <a:pt x="28" y="7"/>
                      <a:pt x="2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3" name="Freeform 368"/>
              <p:cNvSpPr/>
              <p:nvPr/>
            </p:nvSpPr>
            <p:spPr bwMode="auto">
              <a:xfrm>
                <a:off x="6883" y="2201"/>
                <a:ext cx="61" cy="58"/>
              </a:xfrm>
              <a:custGeom>
                <a:avLst/>
                <a:gdLst>
                  <a:gd name="T0" fmla="*/ 42 w 44"/>
                  <a:gd name="T1" fmla="*/ 2 h 42"/>
                  <a:gd name="T2" fmla="*/ 40 w 44"/>
                  <a:gd name="T3" fmla="*/ 4 h 42"/>
                  <a:gd name="T4" fmla="*/ 38 w 44"/>
                  <a:gd name="T5" fmla="*/ 4 h 42"/>
                  <a:gd name="T6" fmla="*/ 37 w 44"/>
                  <a:gd name="T7" fmla="*/ 2 h 42"/>
                  <a:gd name="T8" fmla="*/ 35 w 44"/>
                  <a:gd name="T9" fmla="*/ 1 h 42"/>
                  <a:gd name="T10" fmla="*/ 31 w 44"/>
                  <a:gd name="T11" fmla="*/ 4 h 42"/>
                  <a:gd name="T12" fmla="*/ 31 w 44"/>
                  <a:gd name="T13" fmla="*/ 7 h 42"/>
                  <a:gd name="T14" fmla="*/ 27 w 44"/>
                  <a:gd name="T15" fmla="*/ 13 h 42"/>
                  <a:gd name="T16" fmla="*/ 21 w 44"/>
                  <a:gd name="T17" fmla="*/ 19 h 42"/>
                  <a:gd name="T18" fmla="*/ 14 w 44"/>
                  <a:gd name="T19" fmla="*/ 22 h 42"/>
                  <a:gd name="T20" fmla="*/ 11 w 44"/>
                  <a:gd name="T21" fmla="*/ 24 h 42"/>
                  <a:gd name="T22" fmla="*/ 6 w 44"/>
                  <a:gd name="T23" fmla="*/ 30 h 42"/>
                  <a:gd name="T24" fmla="*/ 3 w 44"/>
                  <a:gd name="T25" fmla="*/ 31 h 42"/>
                  <a:gd name="T26" fmla="*/ 2 w 44"/>
                  <a:gd name="T27" fmla="*/ 35 h 42"/>
                  <a:gd name="T28" fmla="*/ 1 w 44"/>
                  <a:gd name="T29" fmla="*/ 37 h 42"/>
                  <a:gd name="T30" fmla="*/ 1 w 44"/>
                  <a:gd name="T31" fmla="*/ 39 h 42"/>
                  <a:gd name="T32" fmla="*/ 6 w 44"/>
                  <a:gd name="T33" fmla="*/ 40 h 42"/>
                  <a:gd name="T34" fmla="*/ 11 w 44"/>
                  <a:gd name="T35" fmla="*/ 42 h 42"/>
                  <a:gd name="T36" fmla="*/ 20 w 44"/>
                  <a:gd name="T37" fmla="*/ 40 h 42"/>
                  <a:gd name="T38" fmla="*/ 25 w 44"/>
                  <a:gd name="T39" fmla="*/ 32 h 42"/>
                  <a:gd name="T40" fmla="*/ 29 w 44"/>
                  <a:gd name="T41" fmla="*/ 25 h 42"/>
                  <a:gd name="T42" fmla="*/ 34 w 44"/>
                  <a:gd name="T43" fmla="*/ 23 h 42"/>
                  <a:gd name="T44" fmla="*/ 38 w 44"/>
                  <a:gd name="T45" fmla="*/ 21 h 42"/>
                  <a:gd name="T46" fmla="*/ 36 w 44"/>
                  <a:gd name="T47" fmla="*/ 19 h 42"/>
                  <a:gd name="T48" fmla="*/ 41 w 44"/>
                  <a:gd name="T49" fmla="*/ 13 h 42"/>
                  <a:gd name="T50" fmla="*/ 44 w 44"/>
                  <a:gd name="T51" fmla="*/ 7 h 42"/>
                  <a:gd name="T52" fmla="*/ 44 w 44"/>
                  <a:gd name="T53" fmla="*/ 5 h 42"/>
                  <a:gd name="T54" fmla="*/ 43 w 44"/>
                  <a:gd name="T55" fmla="*/ 4 h 42"/>
                  <a:gd name="T56" fmla="*/ 42 w 44"/>
                  <a:gd name="T57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4" h="42">
                    <a:moveTo>
                      <a:pt x="42" y="2"/>
                    </a:moveTo>
                    <a:cubicBezTo>
                      <a:pt x="43" y="1"/>
                      <a:pt x="41" y="3"/>
                      <a:pt x="40" y="4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7" y="3"/>
                      <a:pt x="38" y="3"/>
                      <a:pt x="37" y="2"/>
                    </a:cubicBezTo>
                    <a:cubicBezTo>
                      <a:pt x="35" y="1"/>
                      <a:pt x="37" y="0"/>
                      <a:pt x="35" y="1"/>
                    </a:cubicBezTo>
                    <a:cubicBezTo>
                      <a:pt x="33" y="2"/>
                      <a:pt x="31" y="3"/>
                      <a:pt x="31" y="4"/>
                    </a:cubicBezTo>
                    <a:cubicBezTo>
                      <a:pt x="31" y="6"/>
                      <a:pt x="32" y="6"/>
                      <a:pt x="31" y="7"/>
                    </a:cubicBezTo>
                    <a:cubicBezTo>
                      <a:pt x="29" y="8"/>
                      <a:pt x="28" y="12"/>
                      <a:pt x="27" y="13"/>
                    </a:cubicBezTo>
                    <a:cubicBezTo>
                      <a:pt x="26" y="14"/>
                      <a:pt x="22" y="18"/>
                      <a:pt x="21" y="19"/>
                    </a:cubicBezTo>
                    <a:cubicBezTo>
                      <a:pt x="19" y="19"/>
                      <a:pt x="15" y="21"/>
                      <a:pt x="14" y="22"/>
                    </a:cubicBezTo>
                    <a:cubicBezTo>
                      <a:pt x="14" y="23"/>
                      <a:pt x="12" y="24"/>
                      <a:pt x="11" y="24"/>
                    </a:cubicBezTo>
                    <a:cubicBezTo>
                      <a:pt x="9" y="25"/>
                      <a:pt x="8" y="29"/>
                      <a:pt x="6" y="30"/>
                    </a:cubicBezTo>
                    <a:cubicBezTo>
                      <a:pt x="5" y="31"/>
                      <a:pt x="4" y="30"/>
                      <a:pt x="3" y="31"/>
                    </a:cubicBezTo>
                    <a:cubicBezTo>
                      <a:pt x="2" y="32"/>
                      <a:pt x="2" y="34"/>
                      <a:pt x="2" y="35"/>
                    </a:cubicBezTo>
                    <a:cubicBezTo>
                      <a:pt x="2" y="36"/>
                      <a:pt x="2" y="37"/>
                      <a:pt x="1" y="37"/>
                    </a:cubicBezTo>
                    <a:cubicBezTo>
                      <a:pt x="0" y="37"/>
                      <a:pt x="1" y="39"/>
                      <a:pt x="1" y="39"/>
                    </a:cubicBezTo>
                    <a:cubicBezTo>
                      <a:pt x="1" y="39"/>
                      <a:pt x="3" y="39"/>
                      <a:pt x="6" y="40"/>
                    </a:cubicBezTo>
                    <a:cubicBezTo>
                      <a:pt x="8" y="40"/>
                      <a:pt x="9" y="41"/>
                      <a:pt x="11" y="42"/>
                    </a:cubicBezTo>
                    <a:cubicBezTo>
                      <a:pt x="13" y="42"/>
                      <a:pt x="17" y="42"/>
                      <a:pt x="20" y="40"/>
                    </a:cubicBezTo>
                    <a:cubicBezTo>
                      <a:pt x="22" y="37"/>
                      <a:pt x="25" y="36"/>
                      <a:pt x="25" y="32"/>
                    </a:cubicBezTo>
                    <a:cubicBezTo>
                      <a:pt x="26" y="28"/>
                      <a:pt x="26" y="26"/>
                      <a:pt x="29" y="25"/>
                    </a:cubicBezTo>
                    <a:cubicBezTo>
                      <a:pt x="32" y="24"/>
                      <a:pt x="32" y="23"/>
                      <a:pt x="34" y="23"/>
                    </a:cubicBezTo>
                    <a:cubicBezTo>
                      <a:pt x="36" y="23"/>
                      <a:pt x="39" y="23"/>
                      <a:pt x="38" y="21"/>
                    </a:cubicBezTo>
                    <a:cubicBezTo>
                      <a:pt x="36" y="20"/>
                      <a:pt x="35" y="21"/>
                      <a:pt x="36" y="19"/>
                    </a:cubicBezTo>
                    <a:cubicBezTo>
                      <a:pt x="37" y="17"/>
                      <a:pt x="40" y="15"/>
                      <a:pt x="41" y="13"/>
                    </a:cubicBezTo>
                    <a:cubicBezTo>
                      <a:pt x="42" y="11"/>
                      <a:pt x="44" y="9"/>
                      <a:pt x="44" y="7"/>
                    </a:cubicBezTo>
                    <a:cubicBezTo>
                      <a:pt x="44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4"/>
                    </a:cubicBezTo>
                    <a:cubicBezTo>
                      <a:pt x="42" y="4"/>
                      <a:pt x="42" y="3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4" name="Freeform 369"/>
              <p:cNvSpPr/>
              <p:nvPr/>
            </p:nvSpPr>
            <p:spPr bwMode="auto">
              <a:xfrm>
                <a:off x="6893" y="2259"/>
                <a:ext cx="4" cy="4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3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5" name="Freeform 370"/>
              <p:cNvSpPr/>
              <p:nvPr/>
            </p:nvSpPr>
            <p:spPr bwMode="auto">
              <a:xfrm>
                <a:off x="6711" y="2201"/>
                <a:ext cx="30" cy="29"/>
              </a:xfrm>
              <a:custGeom>
                <a:avLst/>
                <a:gdLst>
                  <a:gd name="T0" fmla="*/ 18 w 22"/>
                  <a:gd name="T1" fmla="*/ 2 h 21"/>
                  <a:gd name="T2" fmla="*/ 10 w 22"/>
                  <a:gd name="T3" fmla="*/ 4 h 21"/>
                  <a:gd name="T4" fmla="*/ 1 w 22"/>
                  <a:gd name="T5" fmla="*/ 2 h 21"/>
                  <a:gd name="T6" fmla="*/ 5 w 22"/>
                  <a:gd name="T7" fmla="*/ 12 h 21"/>
                  <a:gd name="T8" fmla="*/ 4 w 22"/>
                  <a:gd name="T9" fmla="*/ 13 h 21"/>
                  <a:gd name="T10" fmla="*/ 6 w 22"/>
                  <a:gd name="T11" fmla="*/ 17 h 21"/>
                  <a:gd name="T12" fmla="*/ 12 w 22"/>
                  <a:gd name="T13" fmla="*/ 21 h 21"/>
                  <a:gd name="T14" fmla="*/ 14 w 22"/>
                  <a:gd name="T15" fmla="*/ 18 h 21"/>
                  <a:gd name="T16" fmla="*/ 16 w 22"/>
                  <a:gd name="T17" fmla="*/ 19 h 21"/>
                  <a:gd name="T18" fmla="*/ 16 w 22"/>
                  <a:gd name="T19" fmla="*/ 17 h 21"/>
                  <a:gd name="T20" fmla="*/ 18 w 22"/>
                  <a:gd name="T21" fmla="*/ 17 h 21"/>
                  <a:gd name="T22" fmla="*/ 19 w 22"/>
                  <a:gd name="T23" fmla="*/ 16 h 21"/>
                  <a:gd name="T24" fmla="*/ 20 w 22"/>
                  <a:gd name="T25" fmla="*/ 11 h 21"/>
                  <a:gd name="T26" fmla="*/ 21 w 22"/>
                  <a:gd name="T27" fmla="*/ 9 h 21"/>
                  <a:gd name="T28" fmla="*/ 21 w 22"/>
                  <a:gd name="T29" fmla="*/ 2 h 21"/>
                  <a:gd name="T30" fmla="*/ 18 w 22"/>
                  <a:gd name="T31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1">
                    <a:moveTo>
                      <a:pt x="18" y="2"/>
                    </a:moveTo>
                    <a:cubicBezTo>
                      <a:pt x="16" y="3"/>
                      <a:pt x="12" y="4"/>
                      <a:pt x="10" y="4"/>
                    </a:cubicBezTo>
                    <a:cubicBezTo>
                      <a:pt x="7" y="3"/>
                      <a:pt x="2" y="0"/>
                      <a:pt x="1" y="2"/>
                    </a:cubicBezTo>
                    <a:cubicBezTo>
                      <a:pt x="0" y="4"/>
                      <a:pt x="5" y="11"/>
                      <a:pt x="5" y="12"/>
                    </a:cubicBezTo>
                    <a:cubicBezTo>
                      <a:pt x="5" y="13"/>
                      <a:pt x="4" y="12"/>
                      <a:pt x="4" y="13"/>
                    </a:cubicBezTo>
                    <a:cubicBezTo>
                      <a:pt x="4" y="13"/>
                      <a:pt x="5" y="16"/>
                      <a:pt x="6" y="17"/>
                    </a:cubicBezTo>
                    <a:cubicBezTo>
                      <a:pt x="7" y="18"/>
                      <a:pt x="11" y="21"/>
                      <a:pt x="12" y="21"/>
                    </a:cubicBezTo>
                    <a:cubicBezTo>
                      <a:pt x="14" y="20"/>
                      <a:pt x="13" y="19"/>
                      <a:pt x="14" y="18"/>
                    </a:cubicBezTo>
                    <a:cubicBezTo>
                      <a:pt x="15" y="17"/>
                      <a:pt x="15" y="20"/>
                      <a:pt x="16" y="19"/>
                    </a:cubicBezTo>
                    <a:cubicBezTo>
                      <a:pt x="16" y="19"/>
                      <a:pt x="16" y="18"/>
                      <a:pt x="16" y="17"/>
                    </a:cubicBezTo>
                    <a:cubicBezTo>
                      <a:pt x="16" y="15"/>
                      <a:pt x="17" y="16"/>
                      <a:pt x="18" y="17"/>
                    </a:cubicBezTo>
                    <a:cubicBezTo>
                      <a:pt x="19" y="18"/>
                      <a:pt x="19" y="18"/>
                      <a:pt x="19" y="16"/>
                    </a:cubicBezTo>
                    <a:cubicBezTo>
                      <a:pt x="19" y="14"/>
                      <a:pt x="19" y="11"/>
                      <a:pt x="20" y="11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1" y="7"/>
                      <a:pt x="22" y="3"/>
                      <a:pt x="21" y="2"/>
                    </a:cubicBezTo>
                    <a:cubicBezTo>
                      <a:pt x="19" y="2"/>
                      <a:pt x="19" y="2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6" name="Freeform 371"/>
              <p:cNvSpPr/>
              <p:nvPr/>
            </p:nvSpPr>
            <p:spPr bwMode="auto">
              <a:xfrm>
                <a:off x="6736" y="2195"/>
                <a:ext cx="5" cy="8"/>
              </a:xfrm>
              <a:custGeom>
                <a:avLst/>
                <a:gdLst>
                  <a:gd name="T0" fmla="*/ 3 w 4"/>
                  <a:gd name="T1" fmla="*/ 5 h 6"/>
                  <a:gd name="T2" fmla="*/ 1 w 4"/>
                  <a:gd name="T3" fmla="*/ 0 h 6"/>
                  <a:gd name="T4" fmla="*/ 3 w 4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3" y="5"/>
                    </a:moveTo>
                    <a:cubicBezTo>
                      <a:pt x="4" y="1"/>
                      <a:pt x="2" y="0"/>
                      <a:pt x="1" y="0"/>
                    </a:cubicBezTo>
                    <a:cubicBezTo>
                      <a:pt x="0" y="0"/>
                      <a:pt x="3" y="6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7" name="Freeform 372"/>
              <p:cNvSpPr/>
              <p:nvPr/>
            </p:nvSpPr>
            <p:spPr bwMode="auto">
              <a:xfrm>
                <a:off x="6704" y="2195"/>
                <a:ext cx="3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2"/>
                      <a:pt x="1" y="2"/>
                    </a:cubicBezTo>
                    <a:cubicBezTo>
                      <a:pt x="2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8" name="Freeform 373"/>
              <p:cNvSpPr/>
              <p:nvPr/>
            </p:nvSpPr>
            <p:spPr bwMode="auto">
              <a:xfrm>
                <a:off x="6215" y="1787"/>
                <a:ext cx="16" cy="29"/>
              </a:xfrm>
              <a:custGeom>
                <a:avLst/>
                <a:gdLst>
                  <a:gd name="T0" fmla="*/ 6 w 12"/>
                  <a:gd name="T1" fmla="*/ 3 h 21"/>
                  <a:gd name="T2" fmla="*/ 2 w 12"/>
                  <a:gd name="T3" fmla="*/ 0 h 21"/>
                  <a:gd name="T4" fmla="*/ 2 w 12"/>
                  <a:gd name="T5" fmla="*/ 1 h 21"/>
                  <a:gd name="T6" fmla="*/ 1 w 12"/>
                  <a:gd name="T7" fmla="*/ 6 h 21"/>
                  <a:gd name="T8" fmla="*/ 0 w 12"/>
                  <a:gd name="T9" fmla="*/ 12 h 21"/>
                  <a:gd name="T10" fmla="*/ 2 w 12"/>
                  <a:gd name="T11" fmla="*/ 19 h 21"/>
                  <a:gd name="T12" fmla="*/ 7 w 12"/>
                  <a:gd name="T13" fmla="*/ 20 h 21"/>
                  <a:gd name="T14" fmla="*/ 11 w 12"/>
                  <a:gd name="T15" fmla="*/ 16 h 21"/>
                  <a:gd name="T16" fmla="*/ 10 w 12"/>
                  <a:gd name="T17" fmla="*/ 11 h 21"/>
                  <a:gd name="T18" fmla="*/ 6 w 12"/>
                  <a:gd name="T1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21">
                    <a:moveTo>
                      <a:pt x="6" y="3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2"/>
                      <a:pt x="2" y="6"/>
                      <a:pt x="1" y="6"/>
                    </a:cubicBezTo>
                    <a:cubicBezTo>
                      <a:pt x="0" y="7"/>
                      <a:pt x="0" y="10"/>
                      <a:pt x="0" y="12"/>
                    </a:cubicBezTo>
                    <a:cubicBezTo>
                      <a:pt x="0" y="13"/>
                      <a:pt x="0" y="17"/>
                      <a:pt x="2" y="19"/>
                    </a:cubicBezTo>
                    <a:cubicBezTo>
                      <a:pt x="3" y="21"/>
                      <a:pt x="5" y="21"/>
                      <a:pt x="7" y="20"/>
                    </a:cubicBezTo>
                    <a:cubicBezTo>
                      <a:pt x="9" y="19"/>
                      <a:pt x="11" y="18"/>
                      <a:pt x="11" y="16"/>
                    </a:cubicBezTo>
                    <a:cubicBezTo>
                      <a:pt x="12" y="15"/>
                      <a:pt x="11" y="13"/>
                      <a:pt x="10" y="11"/>
                    </a:cubicBezTo>
                    <a:cubicBezTo>
                      <a:pt x="9" y="9"/>
                      <a:pt x="7" y="5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9" name="Freeform 374"/>
              <p:cNvSpPr/>
              <p:nvPr/>
            </p:nvSpPr>
            <p:spPr bwMode="auto">
              <a:xfrm>
                <a:off x="5926" y="1956"/>
                <a:ext cx="56" cy="112"/>
              </a:xfrm>
              <a:custGeom>
                <a:avLst/>
                <a:gdLst>
                  <a:gd name="T0" fmla="*/ 39 w 41"/>
                  <a:gd name="T1" fmla="*/ 9 h 81"/>
                  <a:gd name="T2" fmla="*/ 35 w 41"/>
                  <a:gd name="T3" fmla="*/ 2 h 81"/>
                  <a:gd name="T4" fmla="*/ 33 w 41"/>
                  <a:gd name="T5" fmla="*/ 1 h 81"/>
                  <a:gd name="T6" fmla="*/ 32 w 41"/>
                  <a:gd name="T7" fmla="*/ 4 h 81"/>
                  <a:gd name="T8" fmla="*/ 31 w 41"/>
                  <a:gd name="T9" fmla="*/ 8 h 81"/>
                  <a:gd name="T10" fmla="*/ 29 w 41"/>
                  <a:gd name="T11" fmla="*/ 10 h 81"/>
                  <a:gd name="T12" fmla="*/ 26 w 41"/>
                  <a:gd name="T13" fmla="*/ 10 h 81"/>
                  <a:gd name="T14" fmla="*/ 27 w 41"/>
                  <a:gd name="T15" fmla="*/ 11 h 81"/>
                  <a:gd name="T16" fmla="*/ 26 w 41"/>
                  <a:gd name="T17" fmla="*/ 13 h 81"/>
                  <a:gd name="T18" fmla="*/ 26 w 41"/>
                  <a:gd name="T19" fmla="*/ 15 h 81"/>
                  <a:gd name="T20" fmla="*/ 26 w 41"/>
                  <a:gd name="T21" fmla="*/ 16 h 81"/>
                  <a:gd name="T22" fmla="*/ 23 w 41"/>
                  <a:gd name="T23" fmla="*/ 17 h 81"/>
                  <a:gd name="T24" fmla="*/ 20 w 41"/>
                  <a:gd name="T25" fmla="*/ 19 h 81"/>
                  <a:gd name="T26" fmla="*/ 17 w 41"/>
                  <a:gd name="T27" fmla="*/ 21 h 81"/>
                  <a:gd name="T28" fmla="*/ 17 w 41"/>
                  <a:gd name="T29" fmla="*/ 22 h 81"/>
                  <a:gd name="T30" fmla="*/ 14 w 41"/>
                  <a:gd name="T31" fmla="*/ 22 h 81"/>
                  <a:gd name="T32" fmla="*/ 9 w 41"/>
                  <a:gd name="T33" fmla="*/ 24 h 81"/>
                  <a:gd name="T34" fmla="*/ 7 w 41"/>
                  <a:gd name="T35" fmla="*/ 24 h 81"/>
                  <a:gd name="T36" fmla="*/ 4 w 41"/>
                  <a:gd name="T37" fmla="*/ 33 h 81"/>
                  <a:gd name="T38" fmla="*/ 6 w 41"/>
                  <a:gd name="T39" fmla="*/ 43 h 81"/>
                  <a:gd name="T40" fmla="*/ 5 w 41"/>
                  <a:gd name="T41" fmla="*/ 50 h 81"/>
                  <a:gd name="T42" fmla="*/ 1 w 41"/>
                  <a:gd name="T43" fmla="*/ 57 h 81"/>
                  <a:gd name="T44" fmla="*/ 0 w 41"/>
                  <a:gd name="T45" fmla="*/ 64 h 81"/>
                  <a:gd name="T46" fmla="*/ 3 w 41"/>
                  <a:gd name="T47" fmla="*/ 68 h 81"/>
                  <a:gd name="T48" fmla="*/ 2 w 41"/>
                  <a:gd name="T49" fmla="*/ 71 h 81"/>
                  <a:gd name="T50" fmla="*/ 5 w 41"/>
                  <a:gd name="T51" fmla="*/ 78 h 81"/>
                  <a:gd name="T52" fmla="*/ 12 w 41"/>
                  <a:gd name="T53" fmla="*/ 80 h 81"/>
                  <a:gd name="T54" fmla="*/ 19 w 41"/>
                  <a:gd name="T55" fmla="*/ 78 h 81"/>
                  <a:gd name="T56" fmla="*/ 25 w 41"/>
                  <a:gd name="T57" fmla="*/ 66 h 81"/>
                  <a:gd name="T58" fmla="*/ 31 w 41"/>
                  <a:gd name="T59" fmla="*/ 46 h 81"/>
                  <a:gd name="T60" fmla="*/ 36 w 41"/>
                  <a:gd name="T61" fmla="*/ 30 h 81"/>
                  <a:gd name="T62" fmla="*/ 37 w 41"/>
                  <a:gd name="T63" fmla="*/ 26 h 81"/>
                  <a:gd name="T64" fmla="*/ 36 w 41"/>
                  <a:gd name="T65" fmla="*/ 21 h 81"/>
                  <a:gd name="T66" fmla="*/ 38 w 41"/>
                  <a:gd name="T67" fmla="*/ 20 h 81"/>
                  <a:gd name="T68" fmla="*/ 40 w 41"/>
                  <a:gd name="T69" fmla="*/ 22 h 81"/>
                  <a:gd name="T70" fmla="*/ 40 w 41"/>
                  <a:gd name="T71" fmla="*/ 18 h 81"/>
                  <a:gd name="T72" fmla="*/ 39 w 41"/>
                  <a:gd name="T73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" h="81">
                    <a:moveTo>
                      <a:pt x="39" y="9"/>
                    </a:moveTo>
                    <a:cubicBezTo>
                      <a:pt x="38" y="6"/>
                      <a:pt x="36" y="3"/>
                      <a:pt x="35" y="2"/>
                    </a:cubicBezTo>
                    <a:cubicBezTo>
                      <a:pt x="34" y="1"/>
                      <a:pt x="34" y="0"/>
                      <a:pt x="33" y="1"/>
                    </a:cubicBezTo>
                    <a:cubicBezTo>
                      <a:pt x="33" y="1"/>
                      <a:pt x="32" y="3"/>
                      <a:pt x="32" y="4"/>
                    </a:cubicBezTo>
                    <a:cubicBezTo>
                      <a:pt x="32" y="4"/>
                      <a:pt x="31" y="8"/>
                      <a:pt x="31" y="8"/>
                    </a:cubicBezTo>
                    <a:cubicBezTo>
                      <a:pt x="30" y="8"/>
                      <a:pt x="30" y="10"/>
                      <a:pt x="29" y="10"/>
                    </a:cubicBezTo>
                    <a:cubicBezTo>
                      <a:pt x="28" y="9"/>
                      <a:pt x="26" y="9"/>
                      <a:pt x="26" y="10"/>
                    </a:cubicBezTo>
                    <a:cubicBezTo>
                      <a:pt x="26" y="11"/>
                      <a:pt x="27" y="10"/>
                      <a:pt x="27" y="11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5" y="14"/>
                      <a:pt x="25" y="15"/>
                      <a:pt x="26" y="15"/>
                    </a:cubicBezTo>
                    <a:cubicBezTo>
                      <a:pt x="26" y="15"/>
                      <a:pt x="28" y="16"/>
                      <a:pt x="26" y="16"/>
                    </a:cubicBezTo>
                    <a:cubicBezTo>
                      <a:pt x="24" y="16"/>
                      <a:pt x="24" y="16"/>
                      <a:pt x="23" y="17"/>
                    </a:cubicBezTo>
                    <a:cubicBezTo>
                      <a:pt x="22" y="18"/>
                      <a:pt x="22" y="18"/>
                      <a:pt x="20" y="19"/>
                    </a:cubicBezTo>
                    <a:cubicBezTo>
                      <a:pt x="19" y="20"/>
                      <a:pt x="16" y="20"/>
                      <a:pt x="17" y="21"/>
                    </a:cubicBezTo>
                    <a:cubicBezTo>
                      <a:pt x="18" y="22"/>
                      <a:pt x="18" y="23"/>
                      <a:pt x="17" y="22"/>
                    </a:cubicBezTo>
                    <a:cubicBezTo>
                      <a:pt x="16" y="22"/>
                      <a:pt x="16" y="21"/>
                      <a:pt x="14" y="22"/>
                    </a:cubicBezTo>
                    <a:cubicBezTo>
                      <a:pt x="13" y="23"/>
                      <a:pt x="10" y="24"/>
                      <a:pt x="9" y="24"/>
                    </a:cubicBezTo>
                    <a:cubicBezTo>
                      <a:pt x="8" y="24"/>
                      <a:pt x="7" y="23"/>
                      <a:pt x="7" y="24"/>
                    </a:cubicBezTo>
                    <a:cubicBezTo>
                      <a:pt x="6" y="25"/>
                      <a:pt x="5" y="30"/>
                      <a:pt x="4" y="33"/>
                    </a:cubicBezTo>
                    <a:cubicBezTo>
                      <a:pt x="4" y="35"/>
                      <a:pt x="6" y="42"/>
                      <a:pt x="6" y="43"/>
                    </a:cubicBezTo>
                    <a:cubicBezTo>
                      <a:pt x="6" y="45"/>
                      <a:pt x="6" y="49"/>
                      <a:pt x="5" y="50"/>
                    </a:cubicBezTo>
                    <a:cubicBezTo>
                      <a:pt x="4" y="51"/>
                      <a:pt x="1" y="55"/>
                      <a:pt x="1" y="57"/>
                    </a:cubicBezTo>
                    <a:cubicBezTo>
                      <a:pt x="0" y="58"/>
                      <a:pt x="0" y="63"/>
                      <a:pt x="0" y="64"/>
                    </a:cubicBezTo>
                    <a:cubicBezTo>
                      <a:pt x="1" y="65"/>
                      <a:pt x="4" y="66"/>
                      <a:pt x="3" y="68"/>
                    </a:cubicBezTo>
                    <a:cubicBezTo>
                      <a:pt x="2" y="70"/>
                      <a:pt x="2" y="70"/>
                      <a:pt x="2" y="71"/>
                    </a:cubicBezTo>
                    <a:cubicBezTo>
                      <a:pt x="2" y="72"/>
                      <a:pt x="3" y="76"/>
                      <a:pt x="5" y="78"/>
                    </a:cubicBezTo>
                    <a:cubicBezTo>
                      <a:pt x="7" y="79"/>
                      <a:pt x="9" y="81"/>
                      <a:pt x="12" y="80"/>
                    </a:cubicBezTo>
                    <a:cubicBezTo>
                      <a:pt x="15" y="79"/>
                      <a:pt x="17" y="78"/>
                      <a:pt x="19" y="78"/>
                    </a:cubicBezTo>
                    <a:cubicBezTo>
                      <a:pt x="20" y="78"/>
                      <a:pt x="24" y="73"/>
                      <a:pt x="25" y="66"/>
                    </a:cubicBezTo>
                    <a:cubicBezTo>
                      <a:pt x="27" y="60"/>
                      <a:pt x="29" y="50"/>
                      <a:pt x="31" y="46"/>
                    </a:cubicBezTo>
                    <a:cubicBezTo>
                      <a:pt x="33" y="42"/>
                      <a:pt x="36" y="33"/>
                      <a:pt x="36" y="30"/>
                    </a:cubicBezTo>
                    <a:cubicBezTo>
                      <a:pt x="36" y="27"/>
                      <a:pt x="37" y="27"/>
                      <a:pt x="37" y="26"/>
                    </a:cubicBezTo>
                    <a:cubicBezTo>
                      <a:pt x="37" y="25"/>
                      <a:pt x="36" y="23"/>
                      <a:pt x="36" y="21"/>
                    </a:cubicBezTo>
                    <a:cubicBezTo>
                      <a:pt x="36" y="20"/>
                      <a:pt x="37" y="20"/>
                      <a:pt x="38" y="20"/>
                    </a:cubicBezTo>
                    <a:cubicBezTo>
                      <a:pt x="39" y="21"/>
                      <a:pt x="39" y="23"/>
                      <a:pt x="40" y="22"/>
                    </a:cubicBezTo>
                    <a:cubicBezTo>
                      <a:pt x="40" y="22"/>
                      <a:pt x="41" y="19"/>
                      <a:pt x="40" y="18"/>
                    </a:cubicBezTo>
                    <a:cubicBezTo>
                      <a:pt x="40" y="16"/>
                      <a:pt x="40" y="11"/>
                      <a:pt x="39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0" name="Freeform 375"/>
              <p:cNvSpPr/>
              <p:nvPr/>
            </p:nvSpPr>
            <p:spPr bwMode="auto">
              <a:xfrm>
                <a:off x="6051" y="1187"/>
                <a:ext cx="18" cy="12"/>
              </a:xfrm>
              <a:custGeom>
                <a:avLst/>
                <a:gdLst>
                  <a:gd name="T0" fmla="*/ 2 w 13"/>
                  <a:gd name="T1" fmla="*/ 1 h 9"/>
                  <a:gd name="T2" fmla="*/ 2 w 13"/>
                  <a:gd name="T3" fmla="*/ 5 h 9"/>
                  <a:gd name="T4" fmla="*/ 7 w 13"/>
                  <a:gd name="T5" fmla="*/ 8 h 9"/>
                  <a:gd name="T6" fmla="*/ 10 w 13"/>
                  <a:gd name="T7" fmla="*/ 9 h 9"/>
                  <a:gd name="T8" fmla="*/ 11 w 13"/>
                  <a:gd name="T9" fmla="*/ 6 h 9"/>
                  <a:gd name="T10" fmla="*/ 5 w 13"/>
                  <a:gd name="T11" fmla="*/ 2 h 9"/>
                  <a:gd name="T12" fmla="*/ 2 w 1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2" y="1"/>
                    </a:moveTo>
                    <a:cubicBezTo>
                      <a:pt x="2" y="2"/>
                      <a:pt x="0" y="4"/>
                      <a:pt x="2" y="5"/>
                    </a:cubicBezTo>
                    <a:cubicBezTo>
                      <a:pt x="5" y="7"/>
                      <a:pt x="6" y="7"/>
                      <a:pt x="7" y="8"/>
                    </a:cubicBezTo>
                    <a:cubicBezTo>
                      <a:pt x="7" y="8"/>
                      <a:pt x="9" y="9"/>
                      <a:pt x="10" y="9"/>
                    </a:cubicBezTo>
                    <a:cubicBezTo>
                      <a:pt x="11" y="9"/>
                      <a:pt x="13" y="7"/>
                      <a:pt x="11" y="6"/>
                    </a:cubicBezTo>
                    <a:cubicBezTo>
                      <a:pt x="10" y="6"/>
                      <a:pt x="7" y="4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1" name="Freeform 376"/>
              <p:cNvSpPr/>
              <p:nvPr/>
            </p:nvSpPr>
            <p:spPr bwMode="auto">
              <a:xfrm>
                <a:off x="5970" y="1202"/>
                <a:ext cx="18" cy="11"/>
              </a:xfrm>
              <a:custGeom>
                <a:avLst/>
                <a:gdLst>
                  <a:gd name="T0" fmla="*/ 0 w 13"/>
                  <a:gd name="T1" fmla="*/ 3 h 8"/>
                  <a:gd name="T2" fmla="*/ 4 w 13"/>
                  <a:gd name="T3" fmla="*/ 8 h 8"/>
                  <a:gd name="T4" fmla="*/ 12 w 13"/>
                  <a:gd name="T5" fmla="*/ 4 h 8"/>
                  <a:gd name="T6" fmla="*/ 4 w 13"/>
                  <a:gd name="T7" fmla="*/ 0 h 8"/>
                  <a:gd name="T8" fmla="*/ 0 w 13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0" y="3"/>
                    </a:moveTo>
                    <a:cubicBezTo>
                      <a:pt x="0" y="5"/>
                      <a:pt x="2" y="7"/>
                      <a:pt x="4" y="8"/>
                    </a:cubicBezTo>
                    <a:cubicBezTo>
                      <a:pt x="6" y="8"/>
                      <a:pt x="11" y="5"/>
                      <a:pt x="12" y="4"/>
                    </a:cubicBezTo>
                    <a:cubicBezTo>
                      <a:pt x="13" y="2"/>
                      <a:pt x="8" y="0"/>
                      <a:pt x="4" y="0"/>
                    </a:cubicBezTo>
                    <a:cubicBezTo>
                      <a:pt x="1" y="0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2" name="Freeform 377"/>
              <p:cNvSpPr/>
              <p:nvPr/>
            </p:nvSpPr>
            <p:spPr bwMode="auto">
              <a:xfrm>
                <a:off x="6142" y="1144"/>
                <a:ext cx="14" cy="9"/>
              </a:xfrm>
              <a:custGeom>
                <a:avLst/>
                <a:gdLst>
                  <a:gd name="T0" fmla="*/ 10 w 10"/>
                  <a:gd name="T1" fmla="*/ 3 h 6"/>
                  <a:gd name="T2" fmla="*/ 7 w 10"/>
                  <a:gd name="T3" fmla="*/ 0 h 6"/>
                  <a:gd name="T4" fmla="*/ 1 w 10"/>
                  <a:gd name="T5" fmla="*/ 0 h 6"/>
                  <a:gd name="T6" fmla="*/ 1 w 10"/>
                  <a:gd name="T7" fmla="*/ 5 h 6"/>
                  <a:gd name="T8" fmla="*/ 10 w 10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3"/>
                    </a:moveTo>
                    <a:cubicBezTo>
                      <a:pt x="10" y="3"/>
                      <a:pt x="7" y="1"/>
                      <a:pt x="7" y="0"/>
                    </a:cubicBezTo>
                    <a:cubicBezTo>
                      <a:pt x="6" y="0"/>
                      <a:pt x="2" y="0"/>
                      <a:pt x="1" y="0"/>
                    </a:cubicBezTo>
                    <a:cubicBezTo>
                      <a:pt x="0" y="1"/>
                      <a:pt x="1" y="3"/>
                      <a:pt x="1" y="5"/>
                    </a:cubicBezTo>
                    <a:cubicBezTo>
                      <a:pt x="2" y="6"/>
                      <a:pt x="8" y="4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3" name="Freeform 378"/>
              <p:cNvSpPr/>
              <p:nvPr/>
            </p:nvSpPr>
            <p:spPr bwMode="auto">
              <a:xfrm>
                <a:off x="6453" y="1128"/>
                <a:ext cx="17" cy="8"/>
              </a:xfrm>
              <a:custGeom>
                <a:avLst/>
                <a:gdLst>
                  <a:gd name="T0" fmla="*/ 9 w 13"/>
                  <a:gd name="T1" fmla="*/ 1 h 6"/>
                  <a:gd name="T2" fmla="*/ 6 w 13"/>
                  <a:gd name="T3" fmla="*/ 1 h 6"/>
                  <a:gd name="T4" fmla="*/ 2 w 13"/>
                  <a:gd name="T5" fmla="*/ 3 h 6"/>
                  <a:gd name="T6" fmla="*/ 8 w 13"/>
                  <a:gd name="T7" fmla="*/ 6 h 6"/>
                  <a:gd name="T8" fmla="*/ 12 w 13"/>
                  <a:gd name="T9" fmla="*/ 2 h 6"/>
                  <a:gd name="T10" fmla="*/ 9 w 13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6">
                    <a:moveTo>
                      <a:pt x="9" y="1"/>
                    </a:moveTo>
                    <a:cubicBezTo>
                      <a:pt x="7" y="1"/>
                      <a:pt x="7" y="0"/>
                      <a:pt x="6" y="1"/>
                    </a:cubicBezTo>
                    <a:cubicBezTo>
                      <a:pt x="4" y="1"/>
                      <a:pt x="4" y="3"/>
                      <a:pt x="2" y="3"/>
                    </a:cubicBezTo>
                    <a:cubicBezTo>
                      <a:pt x="0" y="4"/>
                      <a:pt x="6" y="6"/>
                      <a:pt x="8" y="6"/>
                    </a:cubicBezTo>
                    <a:cubicBezTo>
                      <a:pt x="9" y="5"/>
                      <a:pt x="11" y="4"/>
                      <a:pt x="12" y="2"/>
                    </a:cubicBezTo>
                    <a:cubicBezTo>
                      <a:pt x="13" y="0"/>
                      <a:pt x="11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4" name="Freeform 379"/>
              <p:cNvSpPr/>
              <p:nvPr/>
            </p:nvSpPr>
            <p:spPr bwMode="auto">
              <a:xfrm>
                <a:off x="6085" y="1015"/>
                <a:ext cx="22" cy="9"/>
              </a:xfrm>
              <a:custGeom>
                <a:avLst/>
                <a:gdLst>
                  <a:gd name="T0" fmla="*/ 1 w 16"/>
                  <a:gd name="T1" fmla="*/ 5 h 7"/>
                  <a:gd name="T2" fmla="*/ 4 w 16"/>
                  <a:gd name="T3" fmla="*/ 7 h 7"/>
                  <a:gd name="T4" fmla="*/ 12 w 16"/>
                  <a:gd name="T5" fmla="*/ 5 h 7"/>
                  <a:gd name="T6" fmla="*/ 16 w 16"/>
                  <a:gd name="T7" fmla="*/ 3 h 7"/>
                  <a:gd name="T8" fmla="*/ 13 w 16"/>
                  <a:gd name="T9" fmla="*/ 1 h 7"/>
                  <a:gd name="T10" fmla="*/ 10 w 16"/>
                  <a:gd name="T11" fmla="*/ 1 h 7"/>
                  <a:gd name="T12" fmla="*/ 5 w 16"/>
                  <a:gd name="T13" fmla="*/ 3 h 7"/>
                  <a:gd name="T14" fmla="*/ 1 w 16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1" y="5"/>
                    </a:moveTo>
                    <a:cubicBezTo>
                      <a:pt x="0" y="5"/>
                      <a:pt x="1" y="7"/>
                      <a:pt x="4" y="7"/>
                    </a:cubicBezTo>
                    <a:cubicBezTo>
                      <a:pt x="6" y="6"/>
                      <a:pt x="10" y="7"/>
                      <a:pt x="12" y="5"/>
                    </a:cubicBezTo>
                    <a:cubicBezTo>
                      <a:pt x="15" y="4"/>
                      <a:pt x="16" y="5"/>
                      <a:pt x="16" y="3"/>
                    </a:cubicBezTo>
                    <a:cubicBezTo>
                      <a:pt x="16" y="1"/>
                      <a:pt x="15" y="1"/>
                      <a:pt x="13" y="1"/>
                    </a:cubicBezTo>
                    <a:cubicBezTo>
                      <a:pt x="11" y="1"/>
                      <a:pt x="11" y="0"/>
                      <a:pt x="10" y="1"/>
                    </a:cubicBezTo>
                    <a:cubicBezTo>
                      <a:pt x="8" y="2"/>
                      <a:pt x="6" y="3"/>
                      <a:pt x="5" y="3"/>
                    </a:cubicBezTo>
                    <a:cubicBezTo>
                      <a:pt x="4" y="3"/>
                      <a:pt x="2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5" name="Freeform 380"/>
              <p:cNvSpPr/>
              <p:nvPr/>
            </p:nvSpPr>
            <p:spPr bwMode="auto">
              <a:xfrm>
                <a:off x="6058" y="1020"/>
                <a:ext cx="25" cy="10"/>
              </a:xfrm>
              <a:custGeom>
                <a:avLst/>
                <a:gdLst>
                  <a:gd name="T0" fmla="*/ 3 w 18"/>
                  <a:gd name="T1" fmla="*/ 6 h 7"/>
                  <a:gd name="T2" fmla="*/ 10 w 18"/>
                  <a:gd name="T3" fmla="*/ 7 h 7"/>
                  <a:gd name="T4" fmla="*/ 17 w 18"/>
                  <a:gd name="T5" fmla="*/ 1 h 7"/>
                  <a:gd name="T6" fmla="*/ 12 w 18"/>
                  <a:gd name="T7" fmla="*/ 1 h 7"/>
                  <a:gd name="T8" fmla="*/ 3 w 18"/>
                  <a:gd name="T9" fmla="*/ 1 h 7"/>
                  <a:gd name="T10" fmla="*/ 3 w 1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3" y="6"/>
                    </a:moveTo>
                    <a:cubicBezTo>
                      <a:pt x="5" y="6"/>
                      <a:pt x="8" y="6"/>
                      <a:pt x="10" y="7"/>
                    </a:cubicBezTo>
                    <a:cubicBezTo>
                      <a:pt x="11" y="7"/>
                      <a:pt x="18" y="3"/>
                      <a:pt x="17" y="1"/>
                    </a:cubicBezTo>
                    <a:cubicBezTo>
                      <a:pt x="16" y="0"/>
                      <a:pt x="14" y="1"/>
                      <a:pt x="12" y="1"/>
                    </a:cubicBezTo>
                    <a:cubicBezTo>
                      <a:pt x="11" y="1"/>
                      <a:pt x="4" y="1"/>
                      <a:pt x="3" y="1"/>
                    </a:cubicBezTo>
                    <a:cubicBezTo>
                      <a:pt x="2" y="2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6" name="Freeform 381"/>
              <p:cNvSpPr/>
              <p:nvPr/>
            </p:nvSpPr>
            <p:spPr bwMode="auto">
              <a:xfrm>
                <a:off x="6041" y="1029"/>
                <a:ext cx="18" cy="5"/>
              </a:xfrm>
              <a:custGeom>
                <a:avLst/>
                <a:gdLst>
                  <a:gd name="T0" fmla="*/ 1 w 13"/>
                  <a:gd name="T1" fmla="*/ 1 h 4"/>
                  <a:gd name="T2" fmla="*/ 2 w 13"/>
                  <a:gd name="T3" fmla="*/ 4 h 4"/>
                  <a:gd name="T4" fmla="*/ 7 w 13"/>
                  <a:gd name="T5" fmla="*/ 2 h 4"/>
                  <a:gd name="T6" fmla="*/ 11 w 13"/>
                  <a:gd name="T7" fmla="*/ 1 h 4"/>
                  <a:gd name="T8" fmla="*/ 3 w 13"/>
                  <a:gd name="T9" fmla="*/ 0 h 4"/>
                  <a:gd name="T10" fmla="*/ 1 w 1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4">
                    <a:moveTo>
                      <a:pt x="1" y="1"/>
                    </a:moveTo>
                    <a:cubicBezTo>
                      <a:pt x="2" y="2"/>
                      <a:pt x="2" y="4"/>
                      <a:pt x="2" y="4"/>
                    </a:cubicBezTo>
                    <a:cubicBezTo>
                      <a:pt x="2" y="4"/>
                      <a:pt x="6" y="3"/>
                      <a:pt x="7" y="2"/>
                    </a:cubicBezTo>
                    <a:cubicBezTo>
                      <a:pt x="8" y="0"/>
                      <a:pt x="10" y="1"/>
                      <a:pt x="11" y="1"/>
                    </a:cubicBezTo>
                    <a:cubicBezTo>
                      <a:pt x="13" y="1"/>
                      <a:pt x="5" y="0"/>
                      <a:pt x="3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7" name="Freeform 382"/>
              <p:cNvSpPr/>
              <p:nvPr/>
            </p:nvSpPr>
            <p:spPr bwMode="auto">
              <a:xfrm>
                <a:off x="6030" y="1030"/>
                <a:ext cx="11" cy="7"/>
              </a:xfrm>
              <a:custGeom>
                <a:avLst/>
                <a:gdLst>
                  <a:gd name="T0" fmla="*/ 7 w 8"/>
                  <a:gd name="T1" fmla="*/ 4 h 5"/>
                  <a:gd name="T2" fmla="*/ 8 w 8"/>
                  <a:gd name="T3" fmla="*/ 1 h 5"/>
                  <a:gd name="T4" fmla="*/ 4 w 8"/>
                  <a:gd name="T5" fmla="*/ 0 h 5"/>
                  <a:gd name="T6" fmla="*/ 1 w 8"/>
                  <a:gd name="T7" fmla="*/ 3 h 5"/>
                  <a:gd name="T8" fmla="*/ 7 w 8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4"/>
                    </a:moveTo>
                    <a:cubicBezTo>
                      <a:pt x="7" y="4"/>
                      <a:pt x="8" y="2"/>
                      <a:pt x="8" y="1"/>
                    </a:cubicBezTo>
                    <a:cubicBezTo>
                      <a:pt x="8" y="0"/>
                      <a:pt x="6" y="0"/>
                      <a:pt x="4" y="0"/>
                    </a:cubicBezTo>
                    <a:cubicBezTo>
                      <a:pt x="2" y="0"/>
                      <a:pt x="2" y="1"/>
                      <a:pt x="1" y="3"/>
                    </a:cubicBezTo>
                    <a:cubicBezTo>
                      <a:pt x="0" y="5"/>
                      <a:pt x="5" y="5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8" name="Freeform 383"/>
              <p:cNvSpPr/>
              <p:nvPr/>
            </p:nvSpPr>
            <p:spPr bwMode="auto">
              <a:xfrm>
                <a:off x="6004" y="1027"/>
                <a:ext cx="10" cy="7"/>
              </a:xfrm>
              <a:custGeom>
                <a:avLst/>
                <a:gdLst>
                  <a:gd name="T0" fmla="*/ 5 w 7"/>
                  <a:gd name="T1" fmla="*/ 4 h 5"/>
                  <a:gd name="T2" fmla="*/ 4 w 7"/>
                  <a:gd name="T3" fmla="*/ 1 h 5"/>
                  <a:gd name="T4" fmla="*/ 1 w 7"/>
                  <a:gd name="T5" fmla="*/ 4 h 5"/>
                  <a:gd name="T6" fmla="*/ 5 w 7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cubicBezTo>
                      <a:pt x="7" y="4"/>
                      <a:pt x="5" y="2"/>
                      <a:pt x="4" y="1"/>
                    </a:cubicBezTo>
                    <a:cubicBezTo>
                      <a:pt x="2" y="0"/>
                      <a:pt x="2" y="2"/>
                      <a:pt x="1" y="4"/>
                    </a:cubicBezTo>
                    <a:cubicBezTo>
                      <a:pt x="0" y="5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9" name="Freeform 384"/>
              <p:cNvSpPr/>
              <p:nvPr/>
            </p:nvSpPr>
            <p:spPr bwMode="auto">
              <a:xfrm>
                <a:off x="5962" y="1019"/>
                <a:ext cx="37" cy="15"/>
              </a:xfrm>
              <a:custGeom>
                <a:avLst/>
                <a:gdLst>
                  <a:gd name="T0" fmla="*/ 13 w 27"/>
                  <a:gd name="T1" fmla="*/ 5 h 11"/>
                  <a:gd name="T2" fmla="*/ 7 w 27"/>
                  <a:gd name="T3" fmla="*/ 6 h 11"/>
                  <a:gd name="T4" fmla="*/ 3 w 27"/>
                  <a:gd name="T5" fmla="*/ 7 h 11"/>
                  <a:gd name="T6" fmla="*/ 6 w 27"/>
                  <a:gd name="T7" fmla="*/ 7 h 11"/>
                  <a:gd name="T8" fmla="*/ 5 w 27"/>
                  <a:gd name="T9" fmla="*/ 8 h 11"/>
                  <a:gd name="T10" fmla="*/ 1 w 27"/>
                  <a:gd name="T11" fmla="*/ 8 h 11"/>
                  <a:gd name="T12" fmla="*/ 0 w 27"/>
                  <a:gd name="T13" fmla="*/ 10 h 11"/>
                  <a:gd name="T14" fmla="*/ 1 w 27"/>
                  <a:gd name="T15" fmla="*/ 11 h 11"/>
                  <a:gd name="T16" fmla="*/ 4 w 27"/>
                  <a:gd name="T17" fmla="*/ 10 h 11"/>
                  <a:gd name="T18" fmla="*/ 5 w 27"/>
                  <a:gd name="T19" fmla="*/ 11 h 11"/>
                  <a:gd name="T20" fmla="*/ 10 w 27"/>
                  <a:gd name="T21" fmla="*/ 10 h 11"/>
                  <a:gd name="T22" fmla="*/ 10 w 27"/>
                  <a:gd name="T23" fmla="*/ 9 h 11"/>
                  <a:gd name="T24" fmla="*/ 13 w 27"/>
                  <a:gd name="T25" fmla="*/ 8 h 11"/>
                  <a:gd name="T26" fmla="*/ 16 w 27"/>
                  <a:gd name="T27" fmla="*/ 7 h 11"/>
                  <a:gd name="T28" fmla="*/ 23 w 27"/>
                  <a:gd name="T29" fmla="*/ 6 h 11"/>
                  <a:gd name="T30" fmla="*/ 26 w 27"/>
                  <a:gd name="T31" fmla="*/ 4 h 11"/>
                  <a:gd name="T32" fmla="*/ 23 w 27"/>
                  <a:gd name="T33" fmla="*/ 2 h 11"/>
                  <a:gd name="T34" fmla="*/ 20 w 27"/>
                  <a:gd name="T35" fmla="*/ 2 h 11"/>
                  <a:gd name="T36" fmla="*/ 17 w 27"/>
                  <a:gd name="T37" fmla="*/ 1 h 11"/>
                  <a:gd name="T38" fmla="*/ 12 w 27"/>
                  <a:gd name="T39" fmla="*/ 2 h 11"/>
                  <a:gd name="T40" fmla="*/ 15 w 27"/>
                  <a:gd name="T41" fmla="*/ 4 h 11"/>
                  <a:gd name="T42" fmla="*/ 13 w 27"/>
                  <a:gd name="T4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1">
                    <a:moveTo>
                      <a:pt x="13" y="5"/>
                    </a:moveTo>
                    <a:cubicBezTo>
                      <a:pt x="11" y="6"/>
                      <a:pt x="9" y="6"/>
                      <a:pt x="7" y="6"/>
                    </a:cubicBezTo>
                    <a:cubicBezTo>
                      <a:pt x="4" y="6"/>
                      <a:pt x="4" y="7"/>
                      <a:pt x="3" y="7"/>
                    </a:cubicBezTo>
                    <a:cubicBezTo>
                      <a:pt x="2" y="7"/>
                      <a:pt x="5" y="7"/>
                      <a:pt x="6" y="7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3" y="8"/>
                      <a:pt x="2" y="8"/>
                      <a:pt x="1" y="8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2" y="10"/>
                      <a:pt x="2" y="10"/>
                      <a:pt x="4" y="10"/>
                    </a:cubicBezTo>
                    <a:cubicBezTo>
                      <a:pt x="6" y="10"/>
                      <a:pt x="5" y="11"/>
                      <a:pt x="5" y="11"/>
                    </a:cubicBezTo>
                    <a:cubicBezTo>
                      <a:pt x="6" y="11"/>
                      <a:pt x="9" y="10"/>
                      <a:pt x="10" y="10"/>
                    </a:cubicBezTo>
                    <a:cubicBezTo>
                      <a:pt x="11" y="10"/>
                      <a:pt x="11" y="9"/>
                      <a:pt x="10" y="9"/>
                    </a:cubicBezTo>
                    <a:cubicBezTo>
                      <a:pt x="8" y="8"/>
                      <a:pt x="11" y="8"/>
                      <a:pt x="13" y="8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7" y="6"/>
                      <a:pt x="18" y="6"/>
                      <a:pt x="23" y="6"/>
                    </a:cubicBezTo>
                    <a:cubicBezTo>
                      <a:pt x="23" y="6"/>
                      <a:pt x="25" y="4"/>
                      <a:pt x="26" y="4"/>
                    </a:cubicBezTo>
                    <a:cubicBezTo>
                      <a:pt x="27" y="4"/>
                      <a:pt x="24" y="3"/>
                      <a:pt x="23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7" y="1"/>
                    </a:cubicBezTo>
                    <a:cubicBezTo>
                      <a:pt x="15" y="0"/>
                      <a:pt x="15" y="2"/>
                      <a:pt x="12" y="2"/>
                    </a:cubicBezTo>
                    <a:cubicBezTo>
                      <a:pt x="10" y="2"/>
                      <a:pt x="13" y="3"/>
                      <a:pt x="15" y="4"/>
                    </a:cubicBezTo>
                    <a:cubicBezTo>
                      <a:pt x="17" y="5"/>
                      <a:pt x="15" y="4"/>
                      <a:pt x="13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0" name="Freeform 385"/>
              <p:cNvSpPr/>
              <p:nvPr/>
            </p:nvSpPr>
            <p:spPr bwMode="auto">
              <a:xfrm>
                <a:off x="5944" y="1020"/>
                <a:ext cx="30" cy="10"/>
              </a:xfrm>
              <a:custGeom>
                <a:avLst/>
                <a:gdLst>
                  <a:gd name="T0" fmla="*/ 6 w 22"/>
                  <a:gd name="T1" fmla="*/ 4 h 7"/>
                  <a:gd name="T2" fmla="*/ 8 w 22"/>
                  <a:gd name="T3" fmla="*/ 6 h 7"/>
                  <a:gd name="T4" fmla="*/ 10 w 22"/>
                  <a:gd name="T5" fmla="*/ 4 h 7"/>
                  <a:gd name="T6" fmla="*/ 15 w 22"/>
                  <a:gd name="T7" fmla="*/ 3 h 7"/>
                  <a:gd name="T8" fmla="*/ 18 w 22"/>
                  <a:gd name="T9" fmla="*/ 3 h 7"/>
                  <a:gd name="T10" fmla="*/ 21 w 22"/>
                  <a:gd name="T11" fmla="*/ 4 h 7"/>
                  <a:gd name="T12" fmla="*/ 22 w 22"/>
                  <a:gd name="T13" fmla="*/ 3 h 7"/>
                  <a:gd name="T14" fmla="*/ 20 w 22"/>
                  <a:gd name="T15" fmla="*/ 1 h 7"/>
                  <a:gd name="T16" fmla="*/ 15 w 22"/>
                  <a:gd name="T17" fmla="*/ 0 h 7"/>
                  <a:gd name="T18" fmla="*/ 12 w 22"/>
                  <a:gd name="T19" fmla="*/ 2 h 7"/>
                  <a:gd name="T20" fmla="*/ 6 w 22"/>
                  <a:gd name="T21" fmla="*/ 3 h 7"/>
                  <a:gd name="T22" fmla="*/ 2 w 22"/>
                  <a:gd name="T23" fmla="*/ 3 h 7"/>
                  <a:gd name="T24" fmla="*/ 6 w 22"/>
                  <a:gd name="T2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7">
                    <a:moveTo>
                      <a:pt x="6" y="4"/>
                    </a:moveTo>
                    <a:cubicBezTo>
                      <a:pt x="7" y="4"/>
                      <a:pt x="7" y="5"/>
                      <a:pt x="8" y="6"/>
                    </a:cubicBezTo>
                    <a:cubicBezTo>
                      <a:pt x="9" y="7"/>
                      <a:pt x="9" y="5"/>
                      <a:pt x="10" y="4"/>
                    </a:cubicBezTo>
                    <a:cubicBezTo>
                      <a:pt x="12" y="4"/>
                      <a:pt x="14" y="3"/>
                      <a:pt x="15" y="3"/>
                    </a:cubicBezTo>
                    <a:cubicBezTo>
                      <a:pt x="16" y="3"/>
                      <a:pt x="16" y="3"/>
                      <a:pt x="18" y="3"/>
                    </a:cubicBezTo>
                    <a:cubicBezTo>
                      <a:pt x="19" y="2"/>
                      <a:pt x="19" y="3"/>
                      <a:pt x="21" y="4"/>
                    </a:cubicBezTo>
                    <a:cubicBezTo>
                      <a:pt x="22" y="4"/>
                      <a:pt x="22" y="4"/>
                      <a:pt x="22" y="3"/>
                    </a:cubicBezTo>
                    <a:cubicBezTo>
                      <a:pt x="22" y="2"/>
                      <a:pt x="22" y="2"/>
                      <a:pt x="20" y="1"/>
                    </a:cubicBezTo>
                    <a:cubicBezTo>
                      <a:pt x="17" y="0"/>
                      <a:pt x="17" y="0"/>
                      <a:pt x="15" y="0"/>
                    </a:cubicBezTo>
                    <a:cubicBezTo>
                      <a:pt x="14" y="0"/>
                      <a:pt x="14" y="2"/>
                      <a:pt x="12" y="2"/>
                    </a:cubicBezTo>
                    <a:cubicBezTo>
                      <a:pt x="10" y="2"/>
                      <a:pt x="8" y="3"/>
                      <a:pt x="6" y="3"/>
                    </a:cubicBezTo>
                    <a:cubicBezTo>
                      <a:pt x="4" y="3"/>
                      <a:pt x="4" y="3"/>
                      <a:pt x="2" y="3"/>
                    </a:cubicBezTo>
                    <a:cubicBezTo>
                      <a:pt x="0" y="4"/>
                      <a:pt x="4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1" name="Freeform 386"/>
              <p:cNvSpPr/>
              <p:nvPr/>
            </p:nvSpPr>
            <p:spPr bwMode="auto">
              <a:xfrm>
                <a:off x="6028" y="1023"/>
                <a:ext cx="12" cy="3"/>
              </a:xfrm>
              <a:custGeom>
                <a:avLst/>
                <a:gdLst>
                  <a:gd name="T0" fmla="*/ 4 w 9"/>
                  <a:gd name="T1" fmla="*/ 0 h 2"/>
                  <a:gd name="T2" fmla="*/ 6 w 9"/>
                  <a:gd name="T3" fmla="*/ 1 h 2"/>
                  <a:gd name="T4" fmla="*/ 4 w 9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">
                    <a:moveTo>
                      <a:pt x="4" y="0"/>
                    </a:moveTo>
                    <a:cubicBezTo>
                      <a:pt x="0" y="0"/>
                      <a:pt x="3" y="1"/>
                      <a:pt x="6" y="1"/>
                    </a:cubicBezTo>
                    <a:cubicBezTo>
                      <a:pt x="8" y="2"/>
                      <a:pt x="9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2" name="Freeform 387"/>
              <p:cNvSpPr/>
              <p:nvPr/>
            </p:nvSpPr>
            <p:spPr bwMode="auto">
              <a:xfrm>
                <a:off x="6012" y="1020"/>
                <a:ext cx="21" cy="4"/>
              </a:xfrm>
              <a:custGeom>
                <a:avLst/>
                <a:gdLst>
                  <a:gd name="T0" fmla="*/ 9 w 15"/>
                  <a:gd name="T1" fmla="*/ 2 h 3"/>
                  <a:gd name="T2" fmla="*/ 6 w 15"/>
                  <a:gd name="T3" fmla="*/ 0 h 3"/>
                  <a:gd name="T4" fmla="*/ 9 w 15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3">
                    <a:moveTo>
                      <a:pt x="9" y="2"/>
                    </a:moveTo>
                    <a:cubicBezTo>
                      <a:pt x="15" y="2"/>
                      <a:pt x="12" y="0"/>
                      <a:pt x="6" y="0"/>
                    </a:cubicBezTo>
                    <a:cubicBezTo>
                      <a:pt x="0" y="0"/>
                      <a:pt x="6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3" name="Freeform 388"/>
              <p:cNvSpPr/>
              <p:nvPr/>
            </p:nvSpPr>
            <p:spPr bwMode="auto">
              <a:xfrm>
                <a:off x="6019" y="1016"/>
                <a:ext cx="29" cy="7"/>
              </a:xfrm>
              <a:custGeom>
                <a:avLst/>
                <a:gdLst>
                  <a:gd name="T0" fmla="*/ 11 w 21"/>
                  <a:gd name="T1" fmla="*/ 3 h 5"/>
                  <a:gd name="T2" fmla="*/ 16 w 21"/>
                  <a:gd name="T3" fmla="*/ 5 h 5"/>
                  <a:gd name="T4" fmla="*/ 18 w 21"/>
                  <a:gd name="T5" fmla="*/ 4 h 5"/>
                  <a:gd name="T6" fmla="*/ 17 w 21"/>
                  <a:gd name="T7" fmla="*/ 2 h 5"/>
                  <a:gd name="T8" fmla="*/ 20 w 21"/>
                  <a:gd name="T9" fmla="*/ 2 h 5"/>
                  <a:gd name="T10" fmla="*/ 13 w 21"/>
                  <a:gd name="T11" fmla="*/ 1 h 5"/>
                  <a:gd name="T12" fmla="*/ 8 w 21"/>
                  <a:gd name="T13" fmla="*/ 1 h 5"/>
                  <a:gd name="T14" fmla="*/ 2 w 21"/>
                  <a:gd name="T15" fmla="*/ 1 h 5"/>
                  <a:gd name="T16" fmla="*/ 5 w 21"/>
                  <a:gd name="T17" fmla="*/ 2 h 5"/>
                  <a:gd name="T18" fmla="*/ 11 w 21"/>
                  <a:gd name="T1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11" y="3"/>
                    </a:moveTo>
                    <a:cubicBezTo>
                      <a:pt x="12" y="4"/>
                      <a:pt x="15" y="5"/>
                      <a:pt x="16" y="5"/>
                    </a:cubicBezTo>
                    <a:cubicBezTo>
                      <a:pt x="18" y="5"/>
                      <a:pt x="17" y="4"/>
                      <a:pt x="18" y="4"/>
                    </a:cubicBezTo>
                    <a:cubicBezTo>
                      <a:pt x="20" y="4"/>
                      <a:pt x="18" y="3"/>
                      <a:pt x="17" y="2"/>
                    </a:cubicBezTo>
                    <a:cubicBezTo>
                      <a:pt x="16" y="2"/>
                      <a:pt x="21" y="2"/>
                      <a:pt x="20" y="2"/>
                    </a:cubicBezTo>
                    <a:cubicBezTo>
                      <a:pt x="19" y="1"/>
                      <a:pt x="14" y="1"/>
                      <a:pt x="13" y="1"/>
                    </a:cubicBezTo>
                    <a:cubicBezTo>
                      <a:pt x="11" y="0"/>
                      <a:pt x="10" y="1"/>
                      <a:pt x="8" y="1"/>
                    </a:cubicBezTo>
                    <a:cubicBezTo>
                      <a:pt x="6" y="1"/>
                      <a:pt x="4" y="1"/>
                      <a:pt x="2" y="1"/>
                    </a:cubicBezTo>
                    <a:cubicBezTo>
                      <a:pt x="0" y="1"/>
                      <a:pt x="3" y="2"/>
                      <a:pt x="5" y="2"/>
                    </a:cubicBezTo>
                    <a:cubicBezTo>
                      <a:pt x="7" y="2"/>
                      <a:pt x="9" y="3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4" name="Freeform 389"/>
              <p:cNvSpPr/>
              <p:nvPr/>
            </p:nvSpPr>
            <p:spPr bwMode="auto">
              <a:xfrm>
                <a:off x="6048" y="1020"/>
                <a:ext cx="8" cy="3"/>
              </a:xfrm>
              <a:custGeom>
                <a:avLst/>
                <a:gdLst>
                  <a:gd name="T0" fmla="*/ 4 w 6"/>
                  <a:gd name="T1" fmla="*/ 2 h 2"/>
                  <a:gd name="T2" fmla="*/ 2 w 6"/>
                  <a:gd name="T3" fmla="*/ 0 h 2"/>
                  <a:gd name="T4" fmla="*/ 4 w 6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2"/>
                    </a:moveTo>
                    <a:cubicBezTo>
                      <a:pt x="6" y="2"/>
                      <a:pt x="4" y="0"/>
                      <a:pt x="2" y="0"/>
                    </a:cubicBezTo>
                    <a:cubicBezTo>
                      <a:pt x="0" y="0"/>
                      <a:pt x="2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5" name="Freeform 390"/>
              <p:cNvSpPr/>
              <p:nvPr/>
            </p:nvSpPr>
            <p:spPr bwMode="auto">
              <a:xfrm>
                <a:off x="6050" y="1018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6" name="Freeform 391"/>
              <p:cNvSpPr/>
              <p:nvPr/>
            </p:nvSpPr>
            <p:spPr bwMode="auto">
              <a:xfrm>
                <a:off x="6030" y="1009"/>
                <a:ext cx="24" cy="7"/>
              </a:xfrm>
              <a:custGeom>
                <a:avLst/>
                <a:gdLst>
                  <a:gd name="T0" fmla="*/ 4 w 17"/>
                  <a:gd name="T1" fmla="*/ 3 h 5"/>
                  <a:gd name="T2" fmla="*/ 7 w 17"/>
                  <a:gd name="T3" fmla="*/ 3 h 5"/>
                  <a:gd name="T4" fmla="*/ 10 w 17"/>
                  <a:gd name="T5" fmla="*/ 5 h 5"/>
                  <a:gd name="T6" fmla="*/ 12 w 17"/>
                  <a:gd name="T7" fmla="*/ 5 h 5"/>
                  <a:gd name="T8" fmla="*/ 10 w 17"/>
                  <a:gd name="T9" fmla="*/ 3 h 5"/>
                  <a:gd name="T10" fmla="*/ 15 w 17"/>
                  <a:gd name="T11" fmla="*/ 2 h 5"/>
                  <a:gd name="T12" fmla="*/ 15 w 17"/>
                  <a:gd name="T13" fmla="*/ 1 h 5"/>
                  <a:gd name="T14" fmla="*/ 9 w 17"/>
                  <a:gd name="T15" fmla="*/ 0 h 5"/>
                  <a:gd name="T16" fmla="*/ 10 w 17"/>
                  <a:gd name="T17" fmla="*/ 1 h 5"/>
                  <a:gd name="T18" fmla="*/ 9 w 17"/>
                  <a:gd name="T19" fmla="*/ 2 h 5"/>
                  <a:gd name="T20" fmla="*/ 3 w 17"/>
                  <a:gd name="T21" fmla="*/ 3 h 5"/>
                  <a:gd name="T22" fmla="*/ 0 w 17"/>
                  <a:gd name="T23" fmla="*/ 4 h 5"/>
                  <a:gd name="T24" fmla="*/ 4 w 17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5">
                    <a:moveTo>
                      <a:pt x="4" y="3"/>
                    </a:moveTo>
                    <a:cubicBezTo>
                      <a:pt x="5" y="3"/>
                      <a:pt x="6" y="3"/>
                      <a:pt x="7" y="3"/>
                    </a:cubicBezTo>
                    <a:cubicBezTo>
                      <a:pt x="8" y="3"/>
                      <a:pt x="9" y="5"/>
                      <a:pt x="10" y="5"/>
                    </a:cubicBezTo>
                    <a:cubicBezTo>
                      <a:pt x="10" y="5"/>
                      <a:pt x="11" y="5"/>
                      <a:pt x="12" y="5"/>
                    </a:cubicBezTo>
                    <a:cubicBezTo>
                      <a:pt x="11" y="5"/>
                      <a:pt x="9" y="3"/>
                      <a:pt x="10" y="3"/>
                    </a:cubicBezTo>
                    <a:cubicBezTo>
                      <a:pt x="11" y="3"/>
                      <a:pt x="13" y="2"/>
                      <a:pt x="15" y="2"/>
                    </a:cubicBezTo>
                    <a:cubicBezTo>
                      <a:pt x="17" y="1"/>
                      <a:pt x="17" y="1"/>
                      <a:pt x="15" y="1"/>
                    </a:cubicBezTo>
                    <a:cubicBezTo>
                      <a:pt x="13" y="0"/>
                      <a:pt x="12" y="0"/>
                      <a:pt x="9" y="0"/>
                    </a:cubicBezTo>
                    <a:cubicBezTo>
                      <a:pt x="7" y="0"/>
                      <a:pt x="9" y="1"/>
                      <a:pt x="10" y="1"/>
                    </a:cubicBezTo>
                    <a:cubicBezTo>
                      <a:pt x="11" y="1"/>
                      <a:pt x="11" y="2"/>
                      <a:pt x="9" y="2"/>
                    </a:cubicBezTo>
                    <a:cubicBezTo>
                      <a:pt x="7" y="2"/>
                      <a:pt x="5" y="3"/>
                      <a:pt x="3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3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7" name="Freeform 392"/>
              <p:cNvSpPr/>
              <p:nvPr/>
            </p:nvSpPr>
            <p:spPr bwMode="auto">
              <a:xfrm>
                <a:off x="6080" y="1007"/>
                <a:ext cx="16" cy="1"/>
              </a:xfrm>
              <a:custGeom>
                <a:avLst/>
                <a:gdLst>
                  <a:gd name="T0" fmla="*/ 10 w 12"/>
                  <a:gd name="T1" fmla="*/ 1 h 1"/>
                  <a:gd name="T2" fmla="*/ 3 w 12"/>
                  <a:gd name="T3" fmla="*/ 0 h 1"/>
                  <a:gd name="T4" fmla="*/ 10 w 1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">
                    <a:moveTo>
                      <a:pt x="10" y="1"/>
                    </a:moveTo>
                    <a:cubicBezTo>
                      <a:pt x="12" y="0"/>
                      <a:pt x="6" y="0"/>
                      <a:pt x="3" y="0"/>
                    </a:cubicBezTo>
                    <a:cubicBezTo>
                      <a:pt x="0" y="0"/>
                      <a:pt x="8" y="1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8" name="Freeform 393"/>
              <p:cNvSpPr/>
              <p:nvPr/>
            </p:nvSpPr>
            <p:spPr bwMode="auto">
              <a:xfrm>
                <a:off x="6050" y="1002"/>
                <a:ext cx="11" cy="3"/>
              </a:xfrm>
              <a:custGeom>
                <a:avLst/>
                <a:gdLst>
                  <a:gd name="T0" fmla="*/ 4 w 8"/>
                  <a:gd name="T1" fmla="*/ 2 h 2"/>
                  <a:gd name="T2" fmla="*/ 6 w 8"/>
                  <a:gd name="T3" fmla="*/ 1 h 2"/>
                  <a:gd name="T4" fmla="*/ 0 w 8"/>
                  <a:gd name="T5" fmla="*/ 1 h 2"/>
                  <a:gd name="T6" fmla="*/ 4 w 8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4" y="2"/>
                    </a:moveTo>
                    <a:cubicBezTo>
                      <a:pt x="5" y="2"/>
                      <a:pt x="8" y="1"/>
                      <a:pt x="6" y="1"/>
                    </a:cubicBezTo>
                    <a:cubicBezTo>
                      <a:pt x="4" y="1"/>
                      <a:pt x="0" y="0"/>
                      <a:pt x="0" y="1"/>
                    </a:cubicBezTo>
                    <a:cubicBezTo>
                      <a:pt x="0" y="2"/>
                      <a:pt x="3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9" name="Freeform 394"/>
              <p:cNvSpPr/>
              <p:nvPr/>
            </p:nvSpPr>
            <p:spPr bwMode="auto">
              <a:xfrm>
                <a:off x="6062" y="1016"/>
                <a:ext cx="18" cy="4"/>
              </a:xfrm>
              <a:custGeom>
                <a:avLst/>
                <a:gdLst>
                  <a:gd name="T0" fmla="*/ 11 w 13"/>
                  <a:gd name="T1" fmla="*/ 1 h 3"/>
                  <a:gd name="T2" fmla="*/ 3 w 13"/>
                  <a:gd name="T3" fmla="*/ 1 h 3"/>
                  <a:gd name="T4" fmla="*/ 8 w 13"/>
                  <a:gd name="T5" fmla="*/ 3 h 3"/>
                  <a:gd name="T6" fmla="*/ 11 w 1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11" y="1"/>
                    </a:moveTo>
                    <a:cubicBezTo>
                      <a:pt x="13" y="0"/>
                      <a:pt x="6" y="1"/>
                      <a:pt x="3" y="1"/>
                    </a:cubicBezTo>
                    <a:cubicBezTo>
                      <a:pt x="0" y="2"/>
                      <a:pt x="4" y="3"/>
                      <a:pt x="8" y="3"/>
                    </a:cubicBezTo>
                    <a:cubicBezTo>
                      <a:pt x="12" y="3"/>
                      <a:pt x="9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0" name="Freeform 395"/>
              <p:cNvSpPr/>
              <p:nvPr/>
            </p:nvSpPr>
            <p:spPr bwMode="auto">
              <a:xfrm>
                <a:off x="6055" y="1035"/>
                <a:ext cx="10" cy="3"/>
              </a:xfrm>
              <a:custGeom>
                <a:avLst/>
                <a:gdLst>
                  <a:gd name="T0" fmla="*/ 3 w 7"/>
                  <a:gd name="T1" fmla="*/ 2 h 2"/>
                  <a:gd name="T2" fmla="*/ 2 w 7"/>
                  <a:gd name="T3" fmla="*/ 0 h 2"/>
                  <a:gd name="T4" fmla="*/ 3 w 7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3" y="2"/>
                    </a:moveTo>
                    <a:cubicBezTo>
                      <a:pt x="7" y="2"/>
                      <a:pt x="5" y="0"/>
                      <a:pt x="2" y="0"/>
                    </a:cubicBezTo>
                    <a:cubicBezTo>
                      <a:pt x="0" y="0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1" name="Freeform 396"/>
              <p:cNvSpPr/>
              <p:nvPr/>
            </p:nvSpPr>
            <p:spPr bwMode="auto">
              <a:xfrm>
                <a:off x="6212" y="1019"/>
                <a:ext cx="12" cy="4"/>
              </a:xfrm>
              <a:custGeom>
                <a:avLst/>
                <a:gdLst>
                  <a:gd name="T0" fmla="*/ 5 w 9"/>
                  <a:gd name="T1" fmla="*/ 3 h 3"/>
                  <a:gd name="T2" fmla="*/ 8 w 9"/>
                  <a:gd name="T3" fmla="*/ 1 h 3"/>
                  <a:gd name="T4" fmla="*/ 2 w 9"/>
                  <a:gd name="T5" fmla="*/ 1 h 3"/>
                  <a:gd name="T6" fmla="*/ 5 w 9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5" y="3"/>
                    </a:moveTo>
                    <a:cubicBezTo>
                      <a:pt x="5" y="3"/>
                      <a:pt x="7" y="2"/>
                      <a:pt x="8" y="1"/>
                    </a:cubicBezTo>
                    <a:cubicBezTo>
                      <a:pt x="9" y="1"/>
                      <a:pt x="5" y="0"/>
                      <a:pt x="2" y="1"/>
                    </a:cubicBezTo>
                    <a:cubicBezTo>
                      <a:pt x="0" y="2"/>
                      <a:pt x="2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2" name="Freeform 397"/>
              <p:cNvSpPr/>
              <p:nvPr/>
            </p:nvSpPr>
            <p:spPr bwMode="auto">
              <a:xfrm>
                <a:off x="6297" y="1015"/>
                <a:ext cx="8" cy="4"/>
              </a:xfrm>
              <a:custGeom>
                <a:avLst/>
                <a:gdLst>
                  <a:gd name="T0" fmla="*/ 6 w 6"/>
                  <a:gd name="T1" fmla="*/ 1 h 3"/>
                  <a:gd name="T2" fmla="*/ 0 w 6"/>
                  <a:gd name="T3" fmla="*/ 1 h 3"/>
                  <a:gd name="T4" fmla="*/ 6 w 6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0"/>
                      <a:pt x="0" y="0"/>
                      <a:pt x="0" y="1"/>
                    </a:cubicBezTo>
                    <a:cubicBezTo>
                      <a:pt x="0" y="2"/>
                      <a:pt x="6" y="3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3" name="Freeform 398"/>
              <p:cNvSpPr/>
              <p:nvPr/>
            </p:nvSpPr>
            <p:spPr bwMode="auto">
              <a:xfrm>
                <a:off x="6209" y="1151"/>
                <a:ext cx="8" cy="6"/>
              </a:xfrm>
              <a:custGeom>
                <a:avLst/>
                <a:gdLst>
                  <a:gd name="T0" fmla="*/ 4 w 6"/>
                  <a:gd name="T1" fmla="*/ 1 h 4"/>
                  <a:gd name="T2" fmla="*/ 1 w 6"/>
                  <a:gd name="T3" fmla="*/ 2 h 4"/>
                  <a:gd name="T4" fmla="*/ 5 w 6"/>
                  <a:gd name="T5" fmla="*/ 4 h 4"/>
                  <a:gd name="T6" fmla="*/ 4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3" y="0"/>
                      <a:pt x="2" y="0"/>
                      <a:pt x="1" y="2"/>
                    </a:cubicBezTo>
                    <a:cubicBezTo>
                      <a:pt x="0" y="3"/>
                      <a:pt x="3" y="4"/>
                      <a:pt x="5" y="4"/>
                    </a:cubicBezTo>
                    <a:cubicBezTo>
                      <a:pt x="6" y="4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4" name="Freeform 399"/>
              <p:cNvSpPr/>
              <p:nvPr/>
            </p:nvSpPr>
            <p:spPr bwMode="auto">
              <a:xfrm>
                <a:off x="6967" y="2003"/>
                <a:ext cx="12" cy="8"/>
              </a:xfrm>
              <a:custGeom>
                <a:avLst/>
                <a:gdLst>
                  <a:gd name="T0" fmla="*/ 6 w 9"/>
                  <a:gd name="T1" fmla="*/ 0 h 6"/>
                  <a:gd name="T2" fmla="*/ 2 w 9"/>
                  <a:gd name="T3" fmla="*/ 3 h 6"/>
                  <a:gd name="T4" fmla="*/ 9 w 9"/>
                  <a:gd name="T5" fmla="*/ 4 h 6"/>
                  <a:gd name="T6" fmla="*/ 6 w 9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3" y="0"/>
                      <a:pt x="0" y="2"/>
                      <a:pt x="2" y="3"/>
                    </a:cubicBezTo>
                    <a:cubicBezTo>
                      <a:pt x="3" y="4"/>
                      <a:pt x="8" y="6"/>
                      <a:pt x="9" y="4"/>
                    </a:cubicBezTo>
                    <a:cubicBezTo>
                      <a:pt x="9" y="1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5" name="Freeform 400"/>
              <p:cNvSpPr/>
              <p:nvPr/>
            </p:nvSpPr>
            <p:spPr bwMode="auto">
              <a:xfrm>
                <a:off x="6979" y="1992"/>
                <a:ext cx="13" cy="8"/>
              </a:xfrm>
              <a:custGeom>
                <a:avLst/>
                <a:gdLst>
                  <a:gd name="T0" fmla="*/ 8 w 9"/>
                  <a:gd name="T1" fmla="*/ 1 h 6"/>
                  <a:gd name="T2" fmla="*/ 6 w 9"/>
                  <a:gd name="T3" fmla="*/ 1 h 6"/>
                  <a:gd name="T4" fmla="*/ 0 w 9"/>
                  <a:gd name="T5" fmla="*/ 5 h 6"/>
                  <a:gd name="T6" fmla="*/ 5 w 9"/>
                  <a:gd name="T7" fmla="*/ 4 h 6"/>
                  <a:gd name="T8" fmla="*/ 8 w 9"/>
                  <a:gd name="T9" fmla="*/ 3 h 6"/>
                  <a:gd name="T10" fmla="*/ 8 w 9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8" y="1"/>
                    </a:moveTo>
                    <a:cubicBezTo>
                      <a:pt x="9" y="1"/>
                      <a:pt x="7" y="0"/>
                      <a:pt x="6" y="1"/>
                    </a:cubicBezTo>
                    <a:cubicBezTo>
                      <a:pt x="4" y="2"/>
                      <a:pt x="0" y="4"/>
                      <a:pt x="0" y="5"/>
                    </a:cubicBezTo>
                    <a:cubicBezTo>
                      <a:pt x="0" y="6"/>
                      <a:pt x="3" y="4"/>
                      <a:pt x="5" y="4"/>
                    </a:cubicBezTo>
                    <a:cubicBezTo>
                      <a:pt x="6" y="4"/>
                      <a:pt x="8" y="3"/>
                      <a:pt x="8" y="3"/>
                    </a:cubicBezTo>
                    <a:cubicBezTo>
                      <a:pt x="8" y="2"/>
                      <a:pt x="7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6" name="Freeform 401"/>
              <p:cNvSpPr/>
              <p:nvPr/>
            </p:nvSpPr>
            <p:spPr bwMode="auto">
              <a:xfrm>
                <a:off x="5663" y="1500"/>
                <a:ext cx="8" cy="19"/>
              </a:xfrm>
              <a:custGeom>
                <a:avLst/>
                <a:gdLst>
                  <a:gd name="T0" fmla="*/ 5 w 6"/>
                  <a:gd name="T1" fmla="*/ 2 h 14"/>
                  <a:gd name="T2" fmla="*/ 0 w 6"/>
                  <a:gd name="T3" fmla="*/ 6 h 14"/>
                  <a:gd name="T4" fmla="*/ 3 w 6"/>
                  <a:gd name="T5" fmla="*/ 12 h 14"/>
                  <a:gd name="T6" fmla="*/ 5 w 6"/>
                  <a:gd name="T7" fmla="*/ 9 h 14"/>
                  <a:gd name="T8" fmla="*/ 5 w 6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5" y="2"/>
                    </a:moveTo>
                    <a:cubicBezTo>
                      <a:pt x="5" y="0"/>
                      <a:pt x="1" y="3"/>
                      <a:pt x="0" y="6"/>
                    </a:cubicBezTo>
                    <a:cubicBezTo>
                      <a:pt x="0" y="8"/>
                      <a:pt x="1" y="10"/>
                      <a:pt x="3" y="12"/>
                    </a:cubicBezTo>
                    <a:cubicBezTo>
                      <a:pt x="5" y="14"/>
                      <a:pt x="4" y="10"/>
                      <a:pt x="5" y="9"/>
                    </a:cubicBezTo>
                    <a:cubicBezTo>
                      <a:pt x="6" y="7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7" name="Freeform 402"/>
              <p:cNvSpPr/>
              <p:nvPr/>
            </p:nvSpPr>
            <p:spPr bwMode="auto">
              <a:xfrm>
                <a:off x="5659" y="1518"/>
                <a:ext cx="14" cy="22"/>
              </a:xfrm>
              <a:custGeom>
                <a:avLst/>
                <a:gdLst>
                  <a:gd name="T0" fmla="*/ 2 w 10"/>
                  <a:gd name="T1" fmla="*/ 3 h 16"/>
                  <a:gd name="T2" fmla="*/ 0 w 10"/>
                  <a:gd name="T3" fmla="*/ 3 h 16"/>
                  <a:gd name="T4" fmla="*/ 1 w 10"/>
                  <a:gd name="T5" fmla="*/ 7 h 16"/>
                  <a:gd name="T6" fmla="*/ 3 w 10"/>
                  <a:gd name="T7" fmla="*/ 13 h 16"/>
                  <a:gd name="T8" fmla="*/ 4 w 10"/>
                  <a:gd name="T9" fmla="*/ 16 h 16"/>
                  <a:gd name="T10" fmla="*/ 9 w 10"/>
                  <a:gd name="T11" fmla="*/ 11 h 16"/>
                  <a:gd name="T12" fmla="*/ 9 w 10"/>
                  <a:gd name="T13" fmla="*/ 3 h 16"/>
                  <a:gd name="T14" fmla="*/ 7 w 10"/>
                  <a:gd name="T15" fmla="*/ 1 h 16"/>
                  <a:gd name="T16" fmla="*/ 2 w 10"/>
                  <a:gd name="T17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2" y="3"/>
                    </a:moveTo>
                    <a:cubicBezTo>
                      <a:pt x="1" y="2"/>
                      <a:pt x="0" y="1"/>
                      <a:pt x="0" y="3"/>
                    </a:cubicBezTo>
                    <a:cubicBezTo>
                      <a:pt x="0" y="5"/>
                      <a:pt x="1" y="5"/>
                      <a:pt x="1" y="7"/>
                    </a:cubicBezTo>
                    <a:cubicBezTo>
                      <a:pt x="1" y="9"/>
                      <a:pt x="3" y="11"/>
                      <a:pt x="3" y="13"/>
                    </a:cubicBezTo>
                    <a:cubicBezTo>
                      <a:pt x="2" y="15"/>
                      <a:pt x="3" y="16"/>
                      <a:pt x="4" y="16"/>
                    </a:cubicBezTo>
                    <a:cubicBezTo>
                      <a:pt x="5" y="15"/>
                      <a:pt x="9" y="15"/>
                      <a:pt x="9" y="11"/>
                    </a:cubicBezTo>
                    <a:cubicBezTo>
                      <a:pt x="9" y="8"/>
                      <a:pt x="10" y="3"/>
                      <a:pt x="9" y="3"/>
                    </a:cubicBezTo>
                    <a:cubicBezTo>
                      <a:pt x="7" y="3"/>
                      <a:pt x="9" y="0"/>
                      <a:pt x="7" y="1"/>
                    </a:cubicBezTo>
                    <a:cubicBezTo>
                      <a:pt x="5" y="2"/>
                      <a:pt x="3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8" name="Freeform 403"/>
              <p:cNvSpPr/>
              <p:nvPr/>
            </p:nvSpPr>
            <p:spPr bwMode="auto">
              <a:xfrm>
                <a:off x="5692" y="1545"/>
                <a:ext cx="26" cy="13"/>
              </a:xfrm>
              <a:custGeom>
                <a:avLst/>
                <a:gdLst>
                  <a:gd name="T0" fmla="*/ 17 w 19"/>
                  <a:gd name="T1" fmla="*/ 0 h 9"/>
                  <a:gd name="T2" fmla="*/ 10 w 19"/>
                  <a:gd name="T3" fmla="*/ 1 h 9"/>
                  <a:gd name="T4" fmla="*/ 5 w 19"/>
                  <a:gd name="T5" fmla="*/ 1 h 9"/>
                  <a:gd name="T6" fmla="*/ 1 w 19"/>
                  <a:gd name="T7" fmla="*/ 2 h 9"/>
                  <a:gd name="T8" fmla="*/ 6 w 19"/>
                  <a:gd name="T9" fmla="*/ 5 h 9"/>
                  <a:gd name="T10" fmla="*/ 14 w 19"/>
                  <a:gd name="T11" fmla="*/ 9 h 9"/>
                  <a:gd name="T12" fmla="*/ 16 w 19"/>
                  <a:gd name="T13" fmla="*/ 8 h 9"/>
                  <a:gd name="T14" fmla="*/ 15 w 19"/>
                  <a:gd name="T15" fmla="*/ 5 h 9"/>
                  <a:gd name="T16" fmla="*/ 17 w 1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7" y="0"/>
                    </a:moveTo>
                    <a:cubicBezTo>
                      <a:pt x="16" y="0"/>
                      <a:pt x="11" y="1"/>
                      <a:pt x="10" y="1"/>
                    </a:cubicBezTo>
                    <a:cubicBezTo>
                      <a:pt x="9" y="1"/>
                      <a:pt x="7" y="1"/>
                      <a:pt x="5" y="1"/>
                    </a:cubicBezTo>
                    <a:cubicBezTo>
                      <a:pt x="3" y="1"/>
                      <a:pt x="0" y="0"/>
                      <a:pt x="1" y="2"/>
                    </a:cubicBezTo>
                    <a:cubicBezTo>
                      <a:pt x="2" y="5"/>
                      <a:pt x="3" y="5"/>
                      <a:pt x="6" y="5"/>
                    </a:cubicBezTo>
                    <a:cubicBezTo>
                      <a:pt x="9" y="6"/>
                      <a:pt x="12" y="9"/>
                      <a:pt x="14" y="9"/>
                    </a:cubicBezTo>
                    <a:cubicBezTo>
                      <a:pt x="16" y="9"/>
                      <a:pt x="17" y="9"/>
                      <a:pt x="16" y="8"/>
                    </a:cubicBezTo>
                    <a:cubicBezTo>
                      <a:pt x="16" y="7"/>
                      <a:pt x="14" y="6"/>
                      <a:pt x="15" y="5"/>
                    </a:cubicBezTo>
                    <a:cubicBezTo>
                      <a:pt x="16" y="4"/>
                      <a:pt x="19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9" name="Freeform 404"/>
              <p:cNvSpPr/>
              <p:nvPr/>
            </p:nvSpPr>
            <p:spPr bwMode="auto">
              <a:xfrm>
                <a:off x="5842" y="1567"/>
                <a:ext cx="21" cy="10"/>
              </a:xfrm>
              <a:custGeom>
                <a:avLst/>
                <a:gdLst>
                  <a:gd name="T0" fmla="*/ 13 w 15"/>
                  <a:gd name="T1" fmla="*/ 1 h 7"/>
                  <a:gd name="T2" fmla="*/ 7 w 15"/>
                  <a:gd name="T3" fmla="*/ 3 h 7"/>
                  <a:gd name="T4" fmla="*/ 1 w 15"/>
                  <a:gd name="T5" fmla="*/ 5 h 7"/>
                  <a:gd name="T6" fmla="*/ 4 w 15"/>
                  <a:gd name="T7" fmla="*/ 7 h 7"/>
                  <a:gd name="T8" fmla="*/ 10 w 15"/>
                  <a:gd name="T9" fmla="*/ 5 h 7"/>
                  <a:gd name="T10" fmla="*/ 10 w 15"/>
                  <a:gd name="T11" fmla="*/ 4 h 7"/>
                  <a:gd name="T12" fmla="*/ 13 w 15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7">
                    <a:moveTo>
                      <a:pt x="13" y="1"/>
                    </a:moveTo>
                    <a:cubicBezTo>
                      <a:pt x="12" y="2"/>
                      <a:pt x="9" y="3"/>
                      <a:pt x="7" y="3"/>
                    </a:cubicBezTo>
                    <a:cubicBezTo>
                      <a:pt x="5" y="3"/>
                      <a:pt x="3" y="4"/>
                      <a:pt x="1" y="5"/>
                    </a:cubicBezTo>
                    <a:cubicBezTo>
                      <a:pt x="0" y="5"/>
                      <a:pt x="3" y="7"/>
                      <a:pt x="4" y="7"/>
                    </a:cubicBezTo>
                    <a:cubicBezTo>
                      <a:pt x="6" y="7"/>
                      <a:pt x="8" y="5"/>
                      <a:pt x="10" y="5"/>
                    </a:cubicBezTo>
                    <a:cubicBezTo>
                      <a:pt x="12" y="5"/>
                      <a:pt x="11" y="4"/>
                      <a:pt x="10" y="4"/>
                    </a:cubicBezTo>
                    <a:cubicBezTo>
                      <a:pt x="9" y="3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0" name="Freeform 405"/>
              <p:cNvSpPr/>
              <p:nvPr/>
            </p:nvSpPr>
            <p:spPr bwMode="auto">
              <a:xfrm>
                <a:off x="5773" y="1569"/>
                <a:ext cx="25" cy="7"/>
              </a:xfrm>
              <a:custGeom>
                <a:avLst/>
                <a:gdLst>
                  <a:gd name="T0" fmla="*/ 9 w 18"/>
                  <a:gd name="T1" fmla="*/ 4 h 5"/>
                  <a:gd name="T2" fmla="*/ 13 w 18"/>
                  <a:gd name="T3" fmla="*/ 4 h 5"/>
                  <a:gd name="T4" fmla="*/ 18 w 18"/>
                  <a:gd name="T5" fmla="*/ 2 h 5"/>
                  <a:gd name="T6" fmla="*/ 14 w 18"/>
                  <a:gd name="T7" fmla="*/ 2 h 5"/>
                  <a:gd name="T8" fmla="*/ 7 w 18"/>
                  <a:gd name="T9" fmla="*/ 1 h 5"/>
                  <a:gd name="T10" fmla="*/ 2 w 18"/>
                  <a:gd name="T11" fmla="*/ 0 h 5"/>
                  <a:gd name="T12" fmla="*/ 4 w 18"/>
                  <a:gd name="T13" fmla="*/ 3 h 5"/>
                  <a:gd name="T14" fmla="*/ 9 w 18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5">
                    <a:moveTo>
                      <a:pt x="9" y="4"/>
                    </a:moveTo>
                    <a:cubicBezTo>
                      <a:pt x="11" y="4"/>
                      <a:pt x="12" y="4"/>
                      <a:pt x="13" y="4"/>
                    </a:cubicBezTo>
                    <a:cubicBezTo>
                      <a:pt x="15" y="4"/>
                      <a:pt x="17" y="2"/>
                      <a:pt x="18" y="2"/>
                    </a:cubicBezTo>
                    <a:cubicBezTo>
                      <a:pt x="18" y="1"/>
                      <a:pt x="16" y="2"/>
                      <a:pt x="14" y="2"/>
                    </a:cubicBezTo>
                    <a:cubicBezTo>
                      <a:pt x="12" y="2"/>
                      <a:pt x="10" y="1"/>
                      <a:pt x="7" y="1"/>
                    </a:cubicBezTo>
                    <a:cubicBezTo>
                      <a:pt x="4" y="1"/>
                      <a:pt x="4" y="1"/>
                      <a:pt x="2" y="0"/>
                    </a:cubicBezTo>
                    <a:cubicBezTo>
                      <a:pt x="0" y="0"/>
                      <a:pt x="2" y="1"/>
                      <a:pt x="4" y="3"/>
                    </a:cubicBezTo>
                    <a:cubicBezTo>
                      <a:pt x="6" y="4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9" name="Freeform 407"/>
            <p:cNvSpPr/>
            <p:nvPr/>
          </p:nvSpPr>
          <p:spPr bwMode="auto">
            <a:xfrm>
              <a:off x="5764" y="1337"/>
              <a:ext cx="12" cy="11"/>
            </a:xfrm>
            <a:custGeom>
              <a:avLst/>
              <a:gdLst>
                <a:gd name="T0" fmla="*/ 1 w 9"/>
                <a:gd name="T1" fmla="*/ 5 h 8"/>
                <a:gd name="T2" fmla="*/ 7 w 9"/>
                <a:gd name="T3" fmla="*/ 1 h 8"/>
                <a:gd name="T4" fmla="*/ 2 w 9"/>
                <a:gd name="T5" fmla="*/ 1 h 8"/>
                <a:gd name="T6" fmla="*/ 1 w 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1" y="5"/>
                  </a:moveTo>
                  <a:cubicBezTo>
                    <a:pt x="2" y="8"/>
                    <a:pt x="5" y="2"/>
                    <a:pt x="7" y="1"/>
                  </a:cubicBezTo>
                  <a:cubicBezTo>
                    <a:pt x="9" y="0"/>
                    <a:pt x="5" y="0"/>
                    <a:pt x="2" y="1"/>
                  </a:cubicBezTo>
                  <a:cubicBezTo>
                    <a:pt x="0" y="1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408"/>
            <p:cNvSpPr/>
            <p:nvPr/>
          </p:nvSpPr>
          <p:spPr bwMode="auto">
            <a:xfrm>
              <a:off x="5762" y="1332"/>
              <a:ext cx="10" cy="5"/>
            </a:xfrm>
            <a:custGeom>
              <a:avLst/>
              <a:gdLst>
                <a:gd name="T0" fmla="*/ 2 w 7"/>
                <a:gd name="T1" fmla="*/ 2 h 4"/>
                <a:gd name="T2" fmla="*/ 5 w 7"/>
                <a:gd name="T3" fmla="*/ 3 h 4"/>
                <a:gd name="T4" fmla="*/ 6 w 7"/>
                <a:gd name="T5" fmla="*/ 1 h 4"/>
                <a:gd name="T6" fmla="*/ 2 w 7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0" y="2"/>
                    <a:pt x="3" y="3"/>
                    <a:pt x="5" y="3"/>
                  </a:cubicBezTo>
                  <a:cubicBezTo>
                    <a:pt x="7" y="4"/>
                    <a:pt x="7" y="2"/>
                    <a:pt x="6" y="1"/>
                  </a:cubicBezTo>
                  <a:cubicBezTo>
                    <a:pt x="6" y="0"/>
                    <a:pt x="4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409"/>
            <p:cNvSpPr/>
            <p:nvPr/>
          </p:nvSpPr>
          <p:spPr bwMode="auto">
            <a:xfrm>
              <a:off x="5735" y="1344"/>
              <a:ext cx="7" cy="15"/>
            </a:xfrm>
            <a:custGeom>
              <a:avLst/>
              <a:gdLst>
                <a:gd name="T0" fmla="*/ 1 w 5"/>
                <a:gd name="T1" fmla="*/ 9 h 11"/>
                <a:gd name="T2" fmla="*/ 5 w 5"/>
                <a:gd name="T3" fmla="*/ 2 h 11"/>
                <a:gd name="T4" fmla="*/ 1 w 5"/>
                <a:gd name="T5" fmla="*/ 6 h 11"/>
                <a:gd name="T6" fmla="*/ 1 w 5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1">
                  <a:moveTo>
                    <a:pt x="1" y="9"/>
                  </a:moveTo>
                  <a:cubicBezTo>
                    <a:pt x="2" y="8"/>
                    <a:pt x="5" y="3"/>
                    <a:pt x="5" y="2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1" y="8"/>
                    <a:pt x="0" y="11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410"/>
            <p:cNvSpPr/>
            <p:nvPr/>
          </p:nvSpPr>
          <p:spPr bwMode="auto">
            <a:xfrm>
              <a:off x="5746" y="1317"/>
              <a:ext cx="5" cy="5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1 h 4"/>
                <a:gd name="T4" fmla="*/ 1 w 4"/>
                <a:gd name="T5" fmla="*/ 2 h 4"/>
                <a:gd name="T6" fmla="*/ 4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2"/>
                    <a:pt x="2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411"/>
            <p:cNvSpPr/>
            <p:nvPr/>
          </p:nvSpPr>
          <p:spPr bwMode="auto">
            <a:xfrm>
              <a:off x="5681" y="1366"/>
              <a:ext cx="11" cy="15"/>
            </a:xfrm>
            <a:custGeom>
              <a:avLst/>
              <a:gdLst>
                <a:gd name="T0" fmla="*/ 8 w 8"/>
                <a:gd name="T1" fmla="*/ 5 h 11"/>
                <a:gd name="T2" fmla="*/ 8 w 8"/>
                <a:gd name="T3" fmla="*/ 2 h 11"/>
                <a:gd name="T4" fmla="*/ 6 w 8"/>
                <a:gd name="T5" fmla="*/ 4 h 11"/>
                <a:gd name="T6" fmla="*/ 3 w 8"/>
                <a:gd name="T7" fmla="*/ 2 h 11"/>
                <a:gd name="T8" fmla="*/ 1 w 8"/>
                <a:gd name="T9" fmla="*/ 3 h 11"/>
                <a:gd name="T10" fmla="*/ 2 w 8"/>
                <a:gd name="T11" fmla="*/ 5 h 11"/>
                <a:gd name="T12" fmla="*/ 4 w 8"/>
                <a:gd name="T13" fmla="*/ 8 h 11"/>
                <a:gd name="T14" fmla="*/ 7 w 8"/>
                <a:gd name="T15" fmla="*/ 10 h 11"/>
                <a:gd name="T16" fmla="*/ 7 w 8"/>
                <a:gd name="T17" fmla="*/ 8 h 11"/>
                <a:gd name="T18" fmla="*/ 8 w 8"/>
                <a:gd name="T1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1">
                  <a:moveTo>
                    <a:pt x="8" y="5"/>
                  </a:moveTo>
                  <a:cubicBezTo>
                    <a:pt x="8" y="4"/>
                    <a:pt x="8" y="0"/>
                    <a:pt x="8" y="2"/>
                  </a:cubicBezTo>
                  <a:cubicBezTo>
                    <a:pt x="8" y="3"/>
                    <a:pt x="7" y="5"/>
                    <a:pt x="6" y="4"/>
                  </a:cubicBezTo>
                  <a:cubicBezTo>
                    <a:pt x="5" y="3"/>
                    <a:pt x="4" y="1"/>
                    <a:pt x="3" y="2"/>
                  </a:cubicBezTo>
                  <a:cubicBezTo>
                    <a:pt x="3" y="2"/>
                    <a:pt x="2" y="3"/>
                    <a:pt x="1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6"/>
                    <a:pt x="3" y="7"/>
                    <a:pt x="4" y="8"/>
                  </a:cubicBezTo>
                  <a:cubicBezTo>
                    <a:pt x="5" y="9"/>
                    <a:pt x="6" y="10"/>
                    <a:pt x="7" y="10"/>
                  </a:cubicBezTo>
                  <a:cubicBezTo>
                    <a:pt x="8" y="11"/>
                    <a:pt x="7" y="9"/>
                    <a:pt x="7" y="8"/>
                  </a:cubicBezTo>
                  <a:cubicBezTo>
                    <a:pt x="7" y="7"/>
                    <a:pt x="8" y="6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412"/>
            <p:cNvSpPr/>
            <p:nvPr/>
          </p:nvSpPr>
          <p:spPr bwMode="auto">
            <a:xfrm>
              <a:off x="5673" y="1372"/>
              <a:ext cx="9" cy="9"/>
            </a:xfrm>
            <a:custGeom>
              <a:avLst/>
              <a:gdLst>
                <a:gd name="T0" fmla="*/ 2 w 7"/>
                <a:gd name="T1" fmla="*/ 1 h 7"/>
                <a:gd name="T2" fmla="*/ 0 w 7"/>
                <a:gd name="T3" fmla="*/ 2 h 7"/>
                <a:gd name="T4" fmla="*/ 2 w 7"/>
                <a:gd name="T5" fmla="*/ 5 h 7"/>
                <a:gd name="T6" fmla="*/ 3 w 7"/>
                <a:gd name="T7" fmla="*/ 6 h 7"/>
                <a:gd name="T8" fmla="*/ 6 w 7"/>
                <a:gd name="T9" fmla="*/ 6 h 7"/>
                <a:gd name="T10" fmla="*/ 5 w 7"/>
                <a:gd name="T11" fmla="*/ 2 h 7"/>
                <a:gd name="T12" fmla="*/ 2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2" y="1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5"/>
                    <a:pt x="5" y="7"/>
                    <a:pt x="6" y="6"/>
                  </a:cubicBezTo>
                  <a:cubicBezTo>
                    <a:pt x="7" y="5"/>
                    <a:pt x="5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413"/>
            <p:cNvSpPr/>
            <p:nvPr/>
          </p:nvSpPr>
          <p:spPr bwMode="auto">
            <a:xfrm>
              <a:off x="5614" y="1529"/>
              <a:ext cx="9" cy="7"/>
            </a:xfrm>
            <a:custGeom>
              <a:avLst/>
              <a:gdLst>
                <a:gd name="T0" fmla="*/ 1 w 7"/>
                <a:gd name="T1" fmla="*/ 3 h 5"/>
                <a:gd name="T2" fmla="*/ 3 w 7"/>
                <a:gd name="T3" fmla="*/ 4 h 5"/>
                <a:gd name="T4" fmla="*/ 5 w 7"/>
                <a:gd name="T5" fmla="*/ 5 h 5"/>
                <a:gd name="T6" fmla="*/ 6 w 7"/>
                <a:gd name="T7" fmla="*/ 3 h 5"/>
                <a:gd name="T8" fmla="*/ 5 w 7"/>
                <a:gd name="T9" fmla="*/ 1 h 5"/>
                <a:gd name="T10" fmla="*/ 1 w 7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3"/>
                  </a:moveTo>
                  <a:cubicBezTo>
                    <a:pt x="0" y="4"/>
                    <a:pt x="2" y="4"/>
                    <a:pt x="3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5" y="5"/>
                    <a:pt x="7" y="3"/>
                    <a:pt x="6" y="3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6" y="0"/>
                    <a:pt x="3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414"/>
            <p:cNvSpPr/>
            <p:nvPr/>
          </p:nvSpPr>
          <p:spPr bwMode="auto">
            <a:xfrm>
              <a:off x="5539" y="1339"/>
              <a:ext cx="9" cy="9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4 h 7"/>
                <a:gd name="T4" fmla="*/ 5 w 6"/>
                <a:gd name="T5" fmla="*/ 1 h 7"/>
                <a:gd name="T6" fmla="*/ 1 w 6"/>
                <a:gd name="T7" fmla="*/ 4 h 7"/>
                <a:gd name="T8" fmla="*/ 1 w 6"/>
                <a:gd name="T9" fmla="*/ 6 h 7"/>
                <a:gd name="T10" fmla="*/ 3 w 6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4" y="6"/>
                    <a:pt x="4" y="5"/>
                    <a:pt x="4" y="4"/>
                  </a:cubicBezTo>
                  <a:cubicBezTo>
                    <a:pt x="5" y="4"/>
                    <a:pt x="6" y="2"/>
                    <a:pt x="5" y="1"/>
                  </a:cubicBezTo>
                  <a:cubicBezTo>
                    <a:pt x="4" y="0"/>
                    <a:pt x="2" y="4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2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415"/>
            <p:cNvSpPr/>
            <p:nvPr/>
          </p:nvSpPr>
          <p:spPr bwMode="auto">
            <a:xfrm>
              <a:off x="5542" y="1350"/>
              <a:ext cx="6" cy="5"/>
            </a:xfrm>
            <a:custGeom>
              <a:avLst/>
              <a:gdLst>
                <a:gd name="T0" fmla="*/ 2 w 4"/>
                <a:gd name="T1" fmla="*/ 1 h 4"/>
                <a:gd name="T2" fmla="*/ 1 w 4"/>
                <a:gd name="T3" fmla="*/ 3 h 4"/>
                <a:gd name="T4" fmla="*/ 3 w 4"/>
                <a:gd name="T5" fmla="*/ 3 h 4"/>
                <a:gd name="T6" fmla="*/ 4 w 4"/>
                <a:gd name="T7" fmla="*/ 1 h 4"/>
                <a:gd name="T8" fmla="*/ 2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1" y="2"/>
                    <a:pt x="0" y="2"/>
                    <a:pt x="1" y="3"/>
                  </a:cubicBezTo>
                  <a:cubicBezTo>
                    <a:pt x="2" y="3"/>
                    <a:pt x="2" y="4"/>
                    <a:pt x="3" y="3"/>
                  </a:cubicBezTo>
                  <a:cubicBezTo>
                    <a:pt x="4" y="3"/>
                    <a:pt x="4" y="1"/>
                    <a:pt x="4" y="1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416"/>
            <p:cNvSpPr/>
            <p:nvPr/>
          </p:nvSpPr>
          <p:spPr bwMode="auto">
            <a:xfrm>
              <a:off x="5549" y="1354"/>
              <a:ext cx="3" cy="3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417"/>
            <p:cNvSpPr/>
            <p:nvPr/>
          </p:nvSpPr>
          <p:spPr bwMode="auto">
            <a:xfrm>
              <a:off x="5548" y="1359"/>
              <a:ext cx="2" cy="3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418"/>
            <p:cNvSpPr/>
            <p:nvPr/>
          </p:nvSpPr>
          <p:spPr bwMode="auto">
            <a:xfrm>
              <a:off x="5548" y="1363"/>
              <a:ext cx="4" cy="2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419"/>
            <p:cNvSpPr/>
            <p:nvPr/>
          </p:nvSpPr>
          <p:spPr bwMode="auto">
            <a:xfrm>
              <a:off x="5560" y="1386"/>
              <a:ext cx="1" cy="4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2 h 3"/>
                <a:gd name="T4" fmla="*/ 1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420"/>
            <p:cNvSpPr/>
            <p:nvPr/>
          </p:nvSpPr>
          <p:spPr bwMode="auto">
            <a:xfrm>
              <a:off x="5583" y="1315"/>
              <a:ext cx="4" cy="6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1 h 4"/>
                <a:gd name="T4" fmla="*/ 1 w 3"/>
                <a:gd name="T5" fmla="*/ 2 h 4"/>
                <a:gd name="T6" fmla="*/ 2 w 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3" y="2"/>
                    <a:pt x="3" y="1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421"/>
            <p:cNvSpPr/>
            <p:nvPr/>
          </p:nvSpPr>
          <p:spPr bwMode="auto">
            <a:xfrm>
              <a:off x="5132" y="2305"/>
              <a:ext cx="8" cy="7"/>
            </a:xfrm>
            <a:custGeom>
              <a:avLst/>
              <a:gdLst>
                <a:gd name="T0" fmla="*/ 3 w 6"/>
                <a:gd name="T1" fmla="*/ 2 h 5"/>
                <a:gd name="T2" fmla="*/ 1 w 6"/>
                <a:gd name="T3" fmla="*/ 0 h 5"/>
                <a:gd name="T4" fmla="*/ 0 w 6"/>
                <a:gd name="T5" fmla="*/ 2 h 5"/>
                <a:gd name="T6" fmla="*/ 2 w 6"/>
                <a:gd name="T7" fmla="*/ 5 h 5"/>
                <a:gd name="T8" fmla="*/ 5 w 6"/>
                <a:gd name="T9" fmla="*/ 1 h 5"/>
                <a:gd name="T10" fmla="*/ 3 w 6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3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6" y="2"/>
                    <a:pt x="5" y="1"/>
                  </a:cubicBezTo>
                  <a:cubicBezTo>
                    <a:pt x="5" y="1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422"/>
            <p:cNvSpPr/>
            <p:nvPr/>
          </p:nvSpPr>
          <p:spPr bwMode="auto">
            <a:xfrm>
              <a:off x="5125" y="2309"/>
              <a:ext cx="10" cy="5"/>
            </a:xfrm>
            <a:custGeom>
              <a:avLst/>
              <a:gdLst>
                <a:gd name="T0" fmla="*/ 4 w 7"/>
                <a:gd name="T1" fmla="*/ 1 h 4"/>
                <a:gd name="T2" fmla="*/ 2 w 7"/>
                <a:gd name="T3" fmla="*/ 2 h 4"/>
                <a:gd name="T4" fmla="*/ 1 w 7"/>
                <a:gd name="T5" fmla="*/ 4 h 4"/>
                <a:gd name="T6" fmla="*/ 5 w 7"/>
                <a:gd name="T7" fmla="*/ 2 h 4"/>
                <a:gd name="T8" fmla="*/ 4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1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3" y="4"/>
                    <a:pt x="7" y="3"/>
                    <a:pt x="5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423"/>
            <p:cNvSpPr/>
            <p:nvPr/>
          </p:nvSpPr>
          <p:spPr bwMode="auto">
            <a:xfrm>
              <a:off x="5114" y="2305"/>
              <a:ext cx="15" cy="9"/>
            </a:xfrm>
            <a:custGeom>
              <a:avLst/>
              <a:gdLst>
                <a:gd name="T0" fmla="*/ 10 w 11"/>
                <a:gd name="T1" fmla="*/ 1 h 7"/>
                <a:gd name="T2" fmla="*/ 7 w 11"/>
                <a:gd name="T3" fmla="*/ 1 h 7"/>
                <a:gd name="T4" fmla="*/ 6 w 11"/>
                <a:gd name="T5" fmla="*/ 0 h 7"/>
                <a:gd name="T6" fmla="*/ 4 w 11"/>
                <a:gd name="T7" fmla="*/ 1 h 7"/>
                <a:gd name="T8" fmla="*/ 4 w 11"/>
                <a:gd name="T9" fmla="*/ 2 h 7"/>
                <a:gd name="T10" fmla="*/ 5 w 11"/>
                <a:gd name="T11" fmla="*/ 3 h 7"/>
                <a:gd name="T12" fmla="*/ 3 w 11"/>
                <a:gd name="T13" fmla="*/ 3 h 7"/>
                <a:gd name="T14" fmla="*/ 4 w 11"/>
                <a:gd name="T15" fmla="*/ 5 h 7"/>
                <a:gd name="T16" fmla="*/ 1 w 11"/>
                <a:gd name="T17" fmla="*/ 5 h 7"/>
                <a:gd name="T18" fmla="*/ 1 w 11"/>
                <a:gd name="T19" fmla="*/ 6 h 7"/>
                <a:gd name="T20" fmla="*/ 3 w 11"/>
                <a:gd name="T21" fmla="*/ 7 h 7"/>
                <a:gd name="T22" fmla="*/ 7 w 11"/>
                <a:gd name="T23" fmla="*/ 5 h 7"/>
                <a:gd name="T24" fmla="*/ 10 w 11"/>
                <a:gd name="T2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7">
                  <a:moveTo>
                    <a:pt x="10" y="1"/>
                  </a:moveTo>
                  <a:cubicBezTo>
                    <a:pt x="8" y="2"/>
                    <a:pt x="7" y="2"/>
                    <a:pt x="7" y="1"/>
                  </a:cubicBezTo>
                  <a:cubicBezTo>
                    <a:pt x="6" y="1"/>
                    <a:pt x="7" y="0"/>
                    <a:pt x="6" y="0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4" y="1"/>
                    <a:pt x="3" y="1"/>
                    <a:pt x="4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4" y="4"/>
                    <a:pt x="5" y="4"/>
                    <a:pt x="4" y="5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1" y="4"/>
                    <a:pt x="0" y="4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5" y="7"/>
                    <a:pt x="6" y="7"/>
                    <a:pt x="7" y="5"/>
                  </a:cubicBezTo>
                  <a:cubicBezTo>
                    <a:pt x="9" y="4"/>
                    <a:pt x="11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424"/>
            <p:cNvSpPr/>
            <p:nvPr/>
          </p:nvSpPr>
          <p:spPr bwMode="auto">
            <a:xfrm>
              <a:off x="5017" y="2319"/>
              <a:ext cx="20" cy="6"/>
            </a:xfrm>
            <a:custGeom>
              <a:avLst/>
              <a:gdLst>
                <a:gd name="T0" fmla="*/ 4 w 15"/>
                <a:gd name="T1" fmla="*/ 0 h 5"/>
                <a:gd name="T2" fmla="*/ 2 w 15"/>
                <a:gd name="T3" fmla="*/ 2 h 5"/>
                <a:gd name="T4" fmla="*/ 1 w 15"/>
                <a:gd name="T5" fmla="*/ 3 h 5"/>
                <a:gd name="T6" fmla="*/ 3 w 15"/>
                <a:gd name="T7" fmla="*/ 4 h 5"/>
                <a:gd name="T8" fmla="*/ 4 w 15"/>
                <a:gd name="T9" fmla="*/ 5 h 5"/>
                <a:gd name="T10" fmla="*/ 7 w 15"/>
                <a:gd name="T11" fmla="*/ 5 h 5"/>
                <a:gd name="T12" fmla="*/ 12 w 15"/>
                <a:gd name="T13" fmla="*/ 2 h 5"/>
                <a:gd name="T14" fmla="*/ 10 w 15"/>
                <a:gd name="T15" fmla="*/ 1 h 5"/>
                <a:gd name="T16" fmla="*/ 7 w 15"/>
                <a:gd name="T17" fmla="*/ 1 h 5"/>
                <a:gd name="T18" fmla="*/ 6 w 15"/>
                <a:gd name="T19" fmla="*/ 1 h 5"/>
                <a:gd name="T20" fmla="*/ 4 w 1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5">
                  <a:moveTo>
                    <a:pt x="4" y="0"/>
                  </a:moveTo>
                  <a:cubicBezTo>
                    <a:pt x="3" y="1"/>
                    <a:pt x="3" y="2"/>
                    <a:pt x="2" y="2"/>
                  </a:cubicBezTo>
                  <a:cubicBezTo>
                    <a:pt x="1" y="2"/>
                    <a:pt x="0" y="2"/>
                    <a:pt x="1" y="3"/>
                  </a:cubicBezTo>
                  <a:cubicBezTo>
                    <a:pt x="3" y="3"/>
                    <a:pt x="2" y="3"/>
                    <a:pt x="3" y="4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4"/>
                    <a:pt x="15" y="1"/>
                    <a:pt x="12" y="2"/>
                  </a:cubicBezTo>
                  <a:cubicBezTo>
                    <a:pt x="11" y="2"/>
                    <a:pt x="12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2"/>
                    <a:pt x="6" y="1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425"/>
            <p:cNvSpPr/>
            <p:nvPr/>
          </p:nvSpPr>
          <p:spPr bwMode="auto">
            <a:xfrm>
              <a:off x="5014" y="2327"/>
              <a:ext cx="15" cy="8"/>
            </a:xfrm>
            <a:custGeom>
              <a:avLst/>
              <a:gdLst>
                <a:gd name="T0" fmla="*/ 10 w 11"/>
                <a:gd name="T1" fmla="*/ 3 h 6"/>
                <a:gd name="T2" fmla="*/ 7 w 11"/>
                <a:gd name="T3" fmla="*/ 1 h 6"/>
                <a:gd name="T4" fmla="*/ 4 w 11"/>
                <a:gd name="T5" fmla="*/ 1 h 6"/>
                <a:gd name="T6" fmla="*/ 2 w 11"/>
                <a:gd name="T7" fmla="*/ 1 h 6"/>
                <a:gd name="T8" fmla="*/ 4 w 11"/>
                <a:gd name="T9" fmla="*/ 3 h 6"/>
                <a:gd name="T10" fmla="*/ 3 w 11"/>
                <a:gd name="T11" fmla="*/ 6 h 6"/>
                <a:gd name="T12" fmla="*/ 5 w 11"/>
                <a:gd name="T13" fmla="*/ 5 h 6"/>
                <a:gd name="T14" fmla="*/ 6 w 11"/>
                <a:gd name="T15" fmla="*/ 6 h 6"/>
                <a:gd name="T16" fmla="*/ 9 w 11"/>
                <a:gd name="T17" fmla="*/ 5 h 6"/>
                <a:gd name="T18" fmla="*/ 10 w 11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6">
                  <a:moveTo>
                    <a:pt x="10" y="3"/>
                  </a:moveTo>
                  <a:cubicBezTo>
                    <a:pt x="8" y="2"/>
                    <a:pt x="9" y="1"/>
                    <a:pt x="7" y="1"/>
                  </a:cubicBezTo>
                  <a:cubicBezTo>
                    <a:pt x="6" y="1"/>
                    <a:pt x="6" y="1"/>
                    <a:pt x="4" y="1"/>
                  </a:cubicBezTo>
                  <a:cubicBezTo>
                    <a:pt x="3" y="0"/>
                    <a:pt x="0" y="0"/>
                    <a:pt x="2" y="1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4" y="5"/>
                    <a:pt x="5" y="4"/>
                    <a:pt x="5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7" y="5"/>
                    <a:pt x="8" y="5"/>
                    <a:pt x="9" y="5"/>
                  </a:cubicBezTo>
                  <a:cubicBezTo>
                    <a:pt x="10" y="5"/>
                    <a:pt x="11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426"/>
            <p:cNvSpPr/>
            <p:nvPr/>
          </p:nvSpPr>
          <p:spPr bwMode="auto">
            <a:xfrm>
              <a:off x="5013" y="2313"/>
              <a:ext cx="15" cy="7"/>
            </a:xfrm>
            <a:custGeom>
              <a:avLst/>
              <a:gdLst>
                <a:gd name="T0" fmla="*/ 8 w 11"/>
                <a:gd name="T1" fmla="*/ 0 h 5"/>
                <a:gd name="T2" fmla="*/ 6 w 11"/>
                <a:gd name="T3" fmla="*/ 1 h 5"/>
                <a:gd name="T4" fmla="*/ 4 w 11"/>
                <a:gd name="T5" fmla="*/ 1 h 5"/>
                <a:gd name="T6" fmla="*/ 2 w 11"/>
                <a:gd name="T7" fmla="*/ 1 h 5"/>
                <a:gd name="T8" fmla="*/ 1 w 11"/>
                <a:gd name="T9" fmla="*/ 2 h 5"/>
                <a:gd name="T10" fmla="*/ 1 w 11"/>
                <a:gd name="T11" fmla="*/ 4 h 5"/>
                <a:gd name="T12" fmla="*/ 1 w 11"/>
                <a:gd name="T13" fmla="*/ 4 h 5"/>
                <a:gd name="T14" fmla="*/ 5 w 11"/>
                <a:gd name="T15" fmla="*/ 4 h 5"/>
                <a:gd name="T16" fmla="*/ 7 w 11"/>
                <a:gd name="T17" fmla="*/ 3 h 5"/>
                <a:gd name="T18" fmla="*/ 8 w 11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">
                  <a:moveTo>
                    <a:pt x="8" y="0"/>
                  </a:moveTo>
                  <a:cubicBezTo>
                    <a:pt x="7" y="0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0" y="1"/>
                    <a:pt x="1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4"/>
                    <a:pt x="0" y="4"/>
                    <a:pt x="1" y="4"/>
                  </a:cubicBezTo>
                  <a:cubicBezTo>
                    <a:pt x="3" y="4"/>
                    <a:pt x="4" y="5"/>
                    <a:pt x="5" y="4"/>
                  </a:cubicBezTo>
                  <a:cubicBezTo>
                    <a:pt x="6" y="4"/>
                    <a:pt x="7" y="3"/>
                    <a:pt x="7" y="3"/>
                  </a:cubicBezTo>
                  <a:cubicBezTo>
                    <a:pt x="8" y="2"/>
                    <a:pt x="11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427"/>
            <p:cNvSpPr/>
            <p:nvPr/>
          </p:nvSpPr>
          <p:spPr bwMode="auto">
            <a:xfrm>
              <a:off x="5008" y="2320"/>
              <a:ext cx="13" cy="7"/>
            </a:xfrm>
            <a:custGeom>
              <a:avLst/>
              <a:gdLst>
                <a:gd name="T0" fmla="*/ 8 w 9"/>
                <a:gd name="T1" fmla="*/ 4 h 5"/>
                <a:gd name="T2" fmla="*/ 1 w 9"/>
                <a:gd name="T3" fmla="*/ 1 h 5"/>
                <a:gd name="T4" fmla="*/ 8 w 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8" y="4"/>
                  </a:moveTo>
                  <a:cubicBezTo>
                    <a:pt x="7" y="3"/>
                    <a:pt x="0" y="0"/>
                    <a:pt x="1" y="1"/>
                  </a:cubicBezTo>
                  <a:cubicBezTo>
                    <a:pt x="2" y="2"/>
                    <a:pt x="9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428"/>
            <p:cNvSpPr/>
            <p:nvPr/>
          </p:nvSpPr>
          <p:spPr bwMode="auto">
            <a:xfrm>
              <a:off x="5004" y="2309"/>
              <a:ext cx="4" cy="4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3 w 3"/>
                <a:gd name="T5" fmla="*/ 2 h 3"/>
                <a:gd name="T6" fmla="*/ 2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429"/>
            <p:cNvSpPr/>
            <p:nvPr/>
          </p:nvSpPr>
          <p:spPr bwMode="auto">
            <a:xfrm>
              <a:off x="5004" y="2295"/>
              <a:ext cx="11" cy="11"/>
            </a:xfrm>
            <a:custGeom>
              <a:avLst/>
              <a:gdLst>
                <a:gd name="T0" fmla="*/ 5 w 8"/>
                <a:gd name="T1" fmla="*/ 4 h 8"/>
                <a:gd name="T2" fmla="*/ 5 w 8"/>
                <a:gd name="T3" fmla="*/ 4 h 8"/>
                <a:gd name="T4" fmla="*/ 6 w 8"/>
                <a:gd name="T5" fmla="*/ 4 h 8"/>
                <a:gd name="T6" fmla="*/ 7 w 8"/>
                <a:gd name="T7" fmla="*/ 3 h 8"/>
                <a:gd name="T8" fmla="*/ 4 w 8"/>
                <a:gd name="T9" fmla="*/ 1 h 8"/>
                <a:gd name="T10" fmla="*/ 3 w 8"/>
                <a:gd name="T11" fmla="*/ 2 h 8"/>
                <a:gd name="T12" fmla="*/ 3 w 8"/>
                <a:gd name="T13" fmla="*/ 3 h 8"/>
                <a:gd name="T14" fmla="*/ 2 w 8"/>
                <a:gd name="T15" fmla="*/ 3 h 8"/>
                <a:gd name="T16" fmla="*/ 1 w 8"/>
                <a:gd name="T17" fmla="*/ 3 h 8"/>
                <a:gd name="T18" fmla="*/ 3 w 8"/>
                <a:gd name="T19" fmla="*/ 5 h 8"/>
                <a:gd name="T20" fmla="*/ 3 w 8"/>
                <a:gd name="T21" fmla="*/ 7 h 8"/>
                <a:gd name="T22" fmla="*/ 1 w 8"/>
                <a:gd name="T23" fmla="*/ 7 h 8"/>
                <a:gd name="T24" fmla="*/ 2 w 8"/>
                <a:gd name="T25" fmla="*/ 8 h 8"/>
                <a:gd name="T26" fmla="*/ 4 w 8"/>
                <a:gd name="T27" fmla="*/ 7 h 8"/>
                <a:gd name="T28" fmla="*/ 4 w 8"/>
                <a:gd name="T29" fmla="*/ 6 h 8"/>
                <a:gd name="T30" fmla="*/ 5 w 8"/>
                <a:gd name="T3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8">
                  <a:moveTo>
                    <a:pt x="5" y="4"/>
                  </a:moveTo>
                  <a:cubicBezTo>
                    <a:pt x="5" y="4"/>
                    <a:pt x="4" y="2"/>
                    <a:pt x="5" y="4"/>
                  </a:cubicBezTo>
                  <a:cubicBezTo>
                    <a:pt x="5" y="5"/>
                    <a:pt x="4" y="6"/>
                    <a:pt x="6" y="4"/>
                  </a:cubicBezTo>
                  <a:cubicBezTo>
                    <a:pt x="7" y="3"/>
                    <a:pt x="8" y="3"/>
                    <a:pt x="7" y="3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2" y="0"/>
                    <a:pt x="2" y="1"/>
                    <a:pt x="3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4"/>
                    <a:pt x="3" y="3"/>
                    <a:pt x="2" y="3"/>
                  </a:cubicBezTo>
                  <a:cubicBezTo>
                    <a:pt x="1" y="2"/>
                    <a:pt x="0" y="2"/>
                    <a:pt x="1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6"/>
                    <a:pt x="4" y="6"/>
                    <a:pt x="3" y="7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8"/>
                    <a:pt x="4" y="7"/>
                  </a:cubicBezTo>
                  <a:cubicBezTo>
                    <a:pt x="4" y="7"/>
                    <a:pt x="3" y="6"/>
                    <a:pt x="4" y="6"/>
                  </a:cubicBezTo>
                  <a:cubicBezTo>
                    <a:pt x="5" y="6"/>
                    <a:pt x="5" y="5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430"/>
            <p:cNvSpPr/>
            <p:nvPr/>
          </p:nvSpPr>
          <p:spPr bwMode="auto">
            <a:xfrm>
              <a:off x="5003" y="2279"/>
              <a:ext cx="8" cy="11"/>
            </a:xfrm>
            <a:custGeom>
              <a:avLst/>
              <a:gdLst>
                <a:gd name="T0" fmla="*/ 5 w 6"/>
                <a:gd name="T1" fmla="*/ 2 h 8"/>
                <a:gd name="T2" fmla="*/ 4 w 6"/>
                <a:gd name="T3" fmla="*/ 0 h 8"/>
                <a:gd name="T4" fmla="*/ 3 w 6"/>
                <a:gd name="T5" fmla="*/ 2 h 8"/>
                <a:gd name="T6" fmla="*/ 2 w 6"/>
                <a:gd name="T7" fmla="*/ 5 h 8"/>
                <a:gd name="T8" fmla="*/ 1 w 6"/>
                <a:gd name="T9" fmla="*/ 6 h 8"/>
                <a:gd name="T10" fmla="*/ 1 w 6"/>
                <a:gd name="T11" fmla="*/ 8 h 8"/>
                <a:gd name="T12" fmla="*/ 3 w 6"/>
                <a:gd name="T13" fmla="*/ 6 h 8"/>
                <a:gd name="T14" fmla="*/ 4 w 6"/>
                <a:gd name="T15" fmla="*/ 8 h 8"/>
                <a:gd name="T16" fmla="*/ 6 w 6"/>
                <a:gd name="T17" fmla="*/ 6 h 8"/>
                <a:gd name="T18" fmla="*/ 5 w 6"/>
                <a:gd name="T19" fmla="*/ 4 h 8"/>
                <a:gd name="T20" fmla="*/ 5 w 6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8">
                  <a:moveTo>
                    <a:pt x="5" y="2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3" y="4"/>
                    <a:pt x="2" y="5"/>
                  </a:cubicBezTo>
                  <a:cubicBezTo>
                    <a:pt x="1" y="5"/>
                    <a:pt x="0" y="5"/>
                    <a:pt x="1" y="6"/>
                  </a:cubicBezTo>
                  <a:cubicBezTo>
                    <a:pt x="1" y="6"/>
                    <a:pt x="0" y="8"/>
                    <a:pt x="1" y="8"/>
                  </a:cubicBezTo>
                  <a:cubicBezTo>
                    <a:pt x="2" y="7"/>
                    <a:pt x="3" y="5"/>
                    <a:pt x="3" y="6"/>
                  </a:cubicBezTo>
                  <a:cubicBezTo>
                    <a:pt x="3" y="7"/>
                    <a:pt x="3" y="8"/>
                    <a:pt x="4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4"/>
                    <a:pt x="5" y="5"/>
                    <a:pt x="5" y="4"/>
                  </a:cubicBezTo>
                  <a:cubicBezTo>
                    <a:pt x="5" y="3"/>
                    <a:pt x="6" y="2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431"/>
            <p:cNvSpPr/>
            <p:nvPr/>
          </p:nvSpPr>
          <p:spPr bwMode="auto">
            <a:xfrm>
              <a:off x="5002" y="2291"/>
              <a:ext cx="5" cy="8"/>
            </a:xfrm>
            <a:custGeom>
              <a:avLst/>
              <a:gdLst>
                <a:gd name="T0" fmla="*/ 2 w 4"/>
                <a:gd name="T1" fmla="*/ 1 h 6"/>
                <a:gd name="T2" fmla="*/ 1 w 4"/>
                <a:gd name="T3" fmla="*/ 6 h 6"/>
                <a:gd name="T4" fmla="*/ 3 w 4"/>
                <a:gd name="T5" fmla="*/ 2 h 6"/>
                <a:gd name="T6" fmla="*/ 2 w 4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1"/>
                  </a:moveTo>
                  <a:cubicBezTo>
                    <a:pt x="1" y="2"/>
                    <a:pt x="0" y="6"/>
                    <a:pt x="1" y="6"/>
                  </a:cubicBezTo>
                  <a:cubicBezTo>
                    <a:pt x="2" y="5"/>
                    <a:pt x="4" y="2"/>
                    <a:pt x="3" y="2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432"/>
            <p:cNvSpPr/>
            <p:nvPr/>
          </p:nvSpPr>
          <p:spPr bwMode="auto">
            <a:xfrm>
              <a:off x="5002" y="2269"/>
              <a:ext cx="8" cy="11"/>
            </a:xfrm>
            <a:custGeom>
              <a:avLst/>
              <a:gdLst>
                <a:gd name="T0" fmla="*/ 2 w 6"/>
                <a:gd name="T1" fmla="*/ 6 h 8"/>
                <a:gd name="T2" fmla="*/ 2 w 6"/>
                <a:gd name="T3" fmla="*/ 7 h 8"/>
                <a:gd name="T4" fmla="*/ 5 w 6"/>
                <a:gd name="T5" fmla="*/ 6 h 8"/>
                <a:gd name="T6" fmla="*/ 6 w 6"/>
                <a:gd name="T7" fmla="*/ 5 h 8"/>
                <a:gd name="T8" fmla="*/ 4 w 6"/>
                <a:gd name="T9" fmla="*/ 3 h 8"/>
                <a:gd name="T10" fmla="*/ 4 w 6"/>
                <a:gd name="T11" fmla="*/ 1 h 8"/>
                <a:gd name="T12" fmla="*/ 3 w 6"/>
                <a:gd name="T13" fmla="*/ 3 h 8"/>
                <a:gd name="T14" fmla="*/ 2 w 6"/>
                <a:gd name="T15" fmla="*/ 4 h 8"/>
                <a:gd name="T16" fmla="*/ 2 w 6"/>
                <a:gd name="T17" fmla="*/ 3 h 8"/>
                <a:gd name="T18" fmla="*/ 1 w 6"/>
                <a:gd name="T19" fmla="*/ 4 h 8"/>
                <a:gd name="T20" fmla="*/ 1 w 6"/>
                <a:gd name="T21" fmla="*/ 6 h 8"/>
                <a:gd name="T22" fmla="*/ 2 w 6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8">
                  <a:moveTo>
                    <a:pt x="2" y="6"/>
                  </a:moveTo>
                  <a:cubicBezTo>
                    <a:pt x="2" y="7"/>
                    <a:pt x="1" y="8"/>
                    <a:pt x="2" y="7"/>
                  </a:cubicBezTo>
                  <a:cubicBezTo>
                    <a:pt x="4" y="6"/>
                    <a:pt x="5" y="7"/>
                    <a:pt x="5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4"/>
                    <a:pt x="5" y="2"/>
                    <a:pt x="4" y="3"/>
                  </a:cubicBezTo>
                  <a:cubicBezTo>
                    <a:pt x="3" y="4"/>
                    <a:pt x="5" y="0"/>
                    <a:pt x="4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3"/>
                    <a:pt x="2" y="2"/>
                    <a:pt x="2" y="3"/>
                  </a:cubicBezTo>
                  <a:cubicBezTo>
                    <a:pt x="2" y="4"/>
                    <a:pt x="2" y="3"/>
                    <a:pt x="1" y="4"/>
                  </a:cubicBezTo>
                  <a:cubicBezTo>
                    <a:pt x="0" y="6"/>
                    <a:pt x="0" y="7"/>
                    <a:pt x="1" y="6"/>
                  </a:cubicBezTo>
                  <a:cubicBezTo>
                    <a:pt x="2" y="6"/>
                    <a:pt x="2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433"/>
            <p:cNvSpPr/>
            <p:nvPr/>
          </p:nvSpPr>
          <p:spPr bwMode="auto">
            <a:xfrm>
              <a:off x="5008" y="2237"/>
              <a:ext cx="9" cy="9"/>
            </a:xfrm>
            <a:custGeom>
              <a:avLst/>
              <a:gdLst>
                <a:gd name="T0" fmla="*/ 1 w 6"/>
                <a:gd name="T1" fmla="*/ 1 h 6"/>
                <a:gd name="T2" fmla="*/ 3 w 6"/>
                <a:gd name="T3" fmla="*/ 2 h 6"/>
                <a:gd name="T4" fmla="*/ 4 w 6"/>
                <a:gd name="T5" fmla="*/ 4 h 6"/>
                <a:gd name="T6" fmla="*/ 4 w 6"/>
                <a:gd name="T7" fmla="*/ 5 h 6"/>
                <a:gd name="T8" fmla="*/ 5 w 6"/>
                <a:gd name="T9" fmla="*/ 3 h 6"/>
                <a:gd name="T10" fmla="*/ 3 w 6"/>
                <a:gd name="T11" fmla="*/ 2 h 6"/>
                <a:gd name="T12" fmla="*/ 4 w 6"/>
                <a:gd name="T13" fmla="*/ 0 h 6"/>
                <a:gd name="T14" fmla="*/ 1 w 6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2" y="2"/>
                    <a:pt x="3" y="1"/>
                    <a:pt x="3" y="2"/>
                  </a:cubicBezTo>
                  <a:cubicBezTo>
                    <a:pt x="3" y="3"/>
                    <a:pt x="4" y="3"/>
                    <a:pt x="4" y="4"/>
                  </a:cubicBezTo>
                  <a:cubicBezTo>
                    <a:pt x="4" y="4"/>
                    <a:pt x="4" y="6"/>
                    <a:pt x="4" y="5"/>
                  </a:cubicBezTo>
                  <a:cubicBezTo>
                    <a:pt x="5" y="5"/>
                    <a:pt x="6" y="3"/>
                    <a:pt x="5" y="3"/>
                  </a:cubicBezTo>
                  <a:cubicBezTo>
                    <a:pt x="5" y="3"/>
                    <a:pt x="3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3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434"/>
            <p:cNvSpPr/>
            <p:nvPr/>
          </p:nvSpPr>
          <p:spPr bwMode="auto">
            <a:xfrm>
              <a:off x="5010" y="2211"/>
              <a:ext cx="9" cy="15"/>
            </a:xfrm>
            <a:custGeom>
              <a:avLst/>
              <a:gdLst>
                <a:gd name="T0" fmla="*/ 4 w 7"/>
                <a:gd name="T1" fmla="*/ 0 h 11"/>
                <a:gd name="T2" fmla="*/ 2 w 7"/>
                <a:gd name="T3" fmla="*/ 1 h 11"/>
                <a:gd name="T4" fmla="*/ 1 w 7"/>
                <a:gd name="T5" fmla="*/ 10 h 11"/>
                <a:gd name="T6" fmla="*/ 4 w 7"/>
                <a:gd name="T7" fmla="*/ 10 h 11"/>
                <a:gd name="T8" fmla="*/ 6 w 7"/>
                <a:gd name="T9" fmla="*/ 7 h 11"/>
                <a:gd name="T10" fmla="*/ 6 w 7"/>
                <a:gd name="T11" fmla="*/ 5 h 11"/>
                <a:gd name="T12" fmla="*/ 6 w 7"/>
                <a:gd name="T13" fmla="*/ 1 h 11"/>
                <a:gd name="T14" fmla="*/ 4 w 7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4" y="0"/>
                  </a:move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2" y="9"/>
                    <a:pt x="1" y="10"/>
                  </a:cubicBezTo>
                  <a:cubicBezTo>
                    <a:pt x="0" y="11"/>
                    <a:pt x="4" y="11"/>
                    <a:pt x="4" y="10"/>
                  </a:cubicBezTo>
                  <a:cubicBezTo>
                    <a:pt x="6" y="10"/>
                    <a:pt x="7" y="8"/>
                    <a:pt x="6" y="7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435"/>
            <p:cNvSpPr/>
            <p:nvPr/>
          </p:nvSpPr>
          <p:spPr bwMode="auto">
            <a:xfrm>
              <a:off x="5043" y="1766"/>
              <a:ext cx="7" cy="5"/>
            </a:xfrm>
            <a:custGeom>
              <a:avLst/>
              <a:gdLst>
                <a:gd name="T0" fmla="*/ 1 w 5"/>
                <a:gd name="T1" fmla="*/ 2 h 4"/>
                <a:gd name="T2" fmla="*/ 4 w 5"/>
                <a:gd name="T3" fmla="*/ 2 h 4"/>
                <a:gd name="T4" fmla="*/ 1 w 5"/>
                <a:gd name="T5" fmla="*/ 0 h 4"/>
                <a:gd name="T6" fmla="*/ 1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4"/>
                    <a:pt x="2" y="3"/>
                    <a:pt x="4" y="2"/>
                  </a:cubicBezTo>
                  <a:cubicBezTo>
                    <a:pt x="5" y="2"/>
                    <a:pt x="2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436"/>
            <p:cNvSpPr/>
            <p:nvPr/>
          </p:nvSpPr>
          <p:spPr bwMode="auto">
            <a:xfrm>
              <a:off x="5110" y="1777"/>
              <a:ext cx="8" cy="7"/>
            </a:xfrm>
            <a:custGeom>
              <a:avLst/>
              <a:gdLst>
                <a:gd name="T0" fmla="*/ 1 w 6"/>
                <a:gd name="T1" fmla="*/ 4 h 5"/>
                <a:gd name="T2" fmla="*/ 4 w 6"/>
                <a:gd name="T3" fmla="*/ 4 h 5"/>
                <a:gd name="T4" fmla="*/ 4 w 6"/>
                <a:gd name="T5" fmla="*/ 0 h 5"/>
                <a:gd name="T6" fmla="*/ 3 w 6"/>
                <a:gd name="T7" fmla="*/ 2 h 5"/>
                <a:gd name="T8" fmla="*/ 1 w 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4"/>
                  </a:moveTo>
                  <a:cubicBezTo>
                    <a:pt x="2" y="5"/>
                    <a:pt x="3" y="5"/>
                    <a:pt x="4" y="4"/>
                  </a:cubicBezTo>
                  <a:cubicBezTo>
                    <a:pt x="6" y="4"/>
                    <a:pt x="5" y="0"/>
                    <a:pt x="4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3"/>
                    <a:pt x="0" y="2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437"/>
            <p:cNvSpPr/>
            <p:nvPr/>
          </p:nvSpPr>
          <p:spPr bwMode="auto">
            <a:xfrm>
              <a:off x="5197" y="1860"/>
              <a:ext cx="22" cy="20"/>
            </a:xfrm>
            <a:custGeom>
              <a:avLst/>
              <a:gdLst>
                <a:gd name="T0" fmla="*/ 1 w 16"/>
                <a:gd name="T1" fmla="*/ 8 h 15"/>
                <a:gd name="T2" fmla="*/ 1 w 16"/>
                <a:gd name="T3" fmla="*/ 11 h 15"/>
                <a:gd name="T4" fmla="*/ 3 w 16"/>
                <a:gd name="T5" fmla="*/ 12 h 15"/>
                <a:gd name="T6" fmla="*/ 5 w 16"/>
                <a:gd name="T7" fmla="*/ 11 h 15"/>
                <a:gd name="T8" fmla="*/ 7 w 16"/>
                <a:gd name="T9" fmla="*/ 13 h 15"/>
                <a:gd name="T10" fmla="*/ 9 w 16"/>
                <a:gd name="T11" fmla="*/ 13 h 15"/>
                <a:gd name="T12" fmla="*/ 10 w 16"/>
                <a:gd name="T13" fmla="*/ 11 h 15"/>
                <a:gd name="T14" fmla="*/ 14 w 16"/>
                <a:gd name="T15" fmla="*/ 5 h 15"/>
                <a:gd name="T16" fmla="*/ 9 w 16"/>
                <a:gd name="T17" fmla="*/ 2 h 15"/>
                <a:gd name="T18" fmla="*/ 7 w 16"/>
                <a:gd name="T19" fmla="*/ 0 h 15"/>
                <a:gd name="T20" fmla="*/ 4 w 16"/>
                <a:gd name="T21" fmla="*/ 0 h 15"/>
                <a:gd name="T22" fmla="*/ 2 w 16"/>
                <a:gd name="T23" fmla="*/ 1 h 15"/>
                <a:gd name="T24" fmla="*/ 1 w 16"/>
                <a:gd name="T25" fmla="*/ 4 h 15"/>
                <a:gd name="T26" fmla="*/ 1 w 16"/>
                <a:gd name="T27" fmla="*/ 5 h 15"/>
                <a:gd name="T28" fmla="*/ 1 w 16"/>
                <a:gd name="T2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5">
                  <a:moveTo>
                    <a:pt x="1" y="8"/>
                  </a:moveTo>
                  <a:cubicBezTo>
                    <a:pt x="1" y="9"/>
                    <a:pt x="1" y="10"/>
                    <a:pt x="1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1"/>
                    <a:pt x="4" y="11"/>
                    <a:pt x="5" y="11"/>
                  </a:cubicBezTo>
                  <a:cubicBezTo>
                    <a:pt x="6" y="12"/>
                    <a:pt x="6" y="13"/>
                    <a:pt x="7" y="13"/>
                  </a:cubicBezTo>
                  <a:cubicBezTo>
                    <a:pt x="8" y="14"/>
                    <a:pt x="8" y="15"/>
                    <a:pt x="9" y="13"/>
                  </a:cubicBezTo>
                  <a:cubicBezTo>
                    <a:pt x="10" y="12"/>
                    <a:pt x="9" y="12"/>
                    <a:pt x="10" y="11"/>
                  </a:cubicBezTo>
                  <a:cubicBezTo>
                    <a:pt x="12" y="10"/>
                    <a:pt x="16" y="9"/>
                    <a:pt x="14" y="5"/>
                  </a:cubicBezTo>
                  <a:cubicBezTo>
                    <a:pt x="13" y="2"/>
                    <a:pt x="11" y="3"/>
                    <a:pt x="9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1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438"/>
            <p:cNvSpPr/>
            <p:nvPr/>
          </p:nvSpPr>
          <p:spPr bwMode="auto">
            <a:xfrm>
              <a:off x="5066" y="1715"/>
              <a:ext cx="18" cy="4"/>
            </a:xfrm>
            <a:custGeom>
              <a:avLst/>
              <a:gdLst>
                <a:gd name="T0" fmla="*/ 6 w 13"/>
                <a:gd name="T1" fmla="*/ 0 h 3"/>
                <a:gd name="T2" fmla="*/ 3 w 13"/>
                <a:gd name="T3" fmla="*/ 3 h 3"/>
                <a:gd name="T4" fmla="*/ 11 w 13"/>
                <a:gd name="T5" fmla="*/ 2 h 3"/>
                <a:gd name="T6" fmla="*/ 6 w 1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">
                  <a:moveTo>
                    <a:pt x="6" y="0"/>
                  </a:moveTo>
                  <a:cubicBezTo>
                    <a:pt x="3" y="0"/>
                    <a:pt x="0" y="3"/>
                    <a:pt x="3" y="3"/>
                  </a:cubicBezTo>
                  <a:cubicBezTo>
                    <a:pt x="6" y="3"/>
                    <a:pt x="13" y="3"/>
                    <a:pt x="11" y="2"/>
                  </a:cubicBezTo>
                  <a:cubicBezTo>
                    <a:pt x="8" y="1"/>
                    <a:pt x="9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439"/>
            <p:cNvSpPr/>
            <p:nvPr/>
          </p:nvSpPr>
          <p:spPr bwMode="auto">
            <a:xfrm>
              <a:off x="4977" y="1715"/>
              <a:ext cx="19" cy="5"/>
            </a:xfrm>
            <a:custGeom>
              <a:avLst/>
              <a:gdLst>
                <a:gd name="T0" fmla="*/ 3 w 14"/>
                <a:gd name="T1" fmla="*/ 2 h 4"/>
                <a:gd name="T2" fmla="*/ 9 w 14"/>
                <a:gd name="T3" fmla="*/ 4 h 4"/>
                <a:gd name="T4" fmla="*/ 12 w 14"/>
                <a:gd name="T5" fmla="*/ 4 h 4"/>
                <a:gd name="T6" fmla="*/ 14 w 14"/>
                <a:gd name="T7" fmla="*/ 3 h 4"/>
                <a:gd name="T8" fmla="*/ 8 w 14"/>
                <a:gd name="T9" fmla="*/ 0 h 4"/>
                <a:gd name="T10" fmla="*/ 3 w 14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4">
                  <a:moveTo>
                    <a:pt x="3" y="2"/>
                  </a:moveTo>
                  <a:cubicBezTo>
                    <a:pt x="6" y="3"/>
                    <a:pt x="7" y="4"/>
                    <a:pt x="9" y="4"/>
                  </a:cubicBezTo>
                  <a:cubicBezTo>
                    <a:pt x="11" y="4"/>
                    <a:pt x="11" y="3"/>
                    <a:pt x="12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4" y="2"/>
                    <a:pt x="10" y="0"/>
                    <a:pt x="8" y="0"/>
                  </a:cubicBezTo>
                  <a:cubicBezTo>
                    <a:pt x="7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440"/>
            <p:cNvSpPr/>
            <p:nvPr/>
          </p:nvSpPr>
          <p:spPr bwMode="auto">
            <a:xfrm>
              <a:off x="4930" y="1676"/>
              <a:ext cx="83" cy="28"/>
            </a:xfrm>
            <a:custGeom>
              <a:avLst/>
              <a:gdLst>
                <a:gd name="T0" fmla="*/ 53 w 60"/>
                <a:gd name="T1" fmla="*/ 19 h 20"/>
                <a:gd name="T2" fmla="*/ 55 w 60"/>
                <a:gd name="T3" fmla="*/ 19 h 20"/>
                <a:gd name="T4" fmla="*/ 60 w 60"/>
                <a:gd name="T5" fmla="*/ 18 h 20"/>
                <a:gd name="T6" fmla="*/ 56 w 60"/>
                <a:gd name="T7" fmla="*/ 15 h 20"/>
                <a:gd name="T8" fmla="*/ 52 w 60"/>
                <a:gd name="T9" fmla="*/ 12 h 20"/>
                <a:gd name="T10" fmla="*/ 45 w 60"/>
                <a:gd name="T11" fmla="*/ 10 h 20"/>
                <a:gd name="T12" fmla="*/ 42 w 60"/>
                <a:gd name="T13" fmla="*/ 8 h 20"/>
                <a:gd name="T14" fmla="*/ 37 w 60"/>
                <a:gd name="T15" fmla="*/ 5 h 20"/>
                <a:gd name="T16" fmla="*/ 36 w 60"/>
                <a:gd name="T17" fmla="*/ 5 h 20"/>
                <a:gd name="T18" fmla="*/ 28 w 60"/>
                <a:gd name="T19" fmla="*/ 2 h 20"/>
                <a:gd name="T20" fmla="*/ 16 w 60"/>
                <a:gd name="T21" fmla="*/ 0 h 20"/>
                <a:gd name="T22" fmla="*/ 6 w 60"/>
                <a:gd name="T23" fmla="*/ 2 h 20"/>
                <a:gd name="T24" fmla="*/ 1 w 60"/>
                <a:gd name="T25" fmla="*/ 6 h 20"/>
                <a:gd name="T26" fmla="*/ 3 w 60"/>
                <a:gd name="T27" fmla="*/ 7 h 20"/>
                <a:gd name="T28" fmla="*/ 11 w 60"/>
                <a:gd name="T29" fmla="*/ 4 h 20"/>
                <a:gd name="T30" fmla="*/ 18 w 60"/>
                <a:gd name="T31" fmla="*/ 4 h 20"/>
                <a:gd name="T32" fmla="*/ 17 w 60"/>
                <a:gd name="T33" fmla="*/ 6 h 20"/>
                <a:gd name="T34" fmla="*/ 24 w 60"/>
                <a:gd name="T35" fmla="*/ 6 h 20"/>
                <a:gd name="T36" fmla="*/ 29 w 60"/>
                <a:gd name="T37" fmla="*/ 9 h 20"/>
                <a:gd name="T38" fmla="*/ 35 w 60"/>
                <a:gd name="T39" fmla="*/ 10 h 20"/>
                <a:gd name="T40" fmla="*/ 36 w 60"/>
                <a:gd name="T41" fmla="*/ 12 h 20"/>
                <a:gd name="T42" fmla="*/ 40 w 60"/>
                <a:gd name="T43" fmla="*/ 15 h 20"/>
                <a:gd name="T44" fmla="*/ 44 w 60"/>
                <a:gd name="T45" fmla="*/ 16 h 20"/>
                <a:gd name="T46" fmla="*/ 42 w 60"/>
                <a:gd name="T47" fmla="*/ 18 h 20"/>
                <a:gd name="T48" fmla="*/ 42 w 60"/>
                <a:gd name="T49" fmla="*/ 20 h 20"/>
                <a:gd name="T50" fmla="*/ 50 w 60"/>
                <a:gd name="T51" fmla="*/ 19 h 20"/>
                <a:gd name="T52" fmla="*/ 53 w 60"/>
                <a:gd name="T5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20">
                  <a:moveTo>
                    <a:pt x="53" y="19"/>
                  </a:moveTo>
                  <a:cubicBezTo>
                    <a:pt x="54" y="20"/>
                    <a:pt x="54" y="19"/>
                    <a:pt x="55" y="19"/>
                  </a:cubicBezTo>
                  <a:cubicBezTo>
                    <a:pt x="56" y="19"/>
                    <a:pt x="60" y="20"/>
                    <a:pt x="60" y="18"/>
                  </a:cubicBezTo>
                  <a:cubicBezTo>
                    <a:pt x="60" y="17"/>
                    <a:pt x="58" y="15"/>
                    <a:pt x="56" y="15"/>
                  </a:cubicBezTo>
                  <a:cubicBezTo>
                    <a:pt x="54" y="15"/>
                    <a:pt x="52" y="13"/>
                    <a:pt x="52" y="12"/>
                  </a:cubicBezTo>
                  <a:cubicBezTo>
                    <a:pt x="51" y="12"/>
                    <a:pt x="48" y="12"/>
                    <a:pt x="45" y="10"/>
                  </a:cubicBezTo>
                  <a:cubicBezTo>
                    <a:pt x="43" y="8"/>
                    <a:pt x="45" y="10"/>
                    <a:pt x="42" y="8"/>
                  </a:cubicBezTo>
                  <a:cubicBezTo>
                    <a:pt x="39" y="6"/>
                    <a:pt x="38" y="6"/>
                    <a:pt x="37" y="5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0" y="3"/>
                    <a:pt x="28" y="2"/>
                  </a:cubicBezTo>
                  <a:cubicBezTo>
                    <a:pt x="26" y="1"/>
                    <a:pt x="19" y="1"/>
                    <a:pt x="16" y="0"/>
                  </a:cubicBezTo>
                  <a:cubicBezTo>
                    <a:pt x="12" y="0"/>
                    <a:pt x="8" y="2"/>
                    <a:pt x="6" y="2"/>
                  </a:cubicBezTo>
                  <a:cubicBezTo>
                    <a:pt x="4" y="3"/>
                    <a:pt x="2" y="5"/>
                    <a:pt x="1" y="6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5" y="7"/>
                    <a:pt x="10" y="4"/>
                    <a:pt x="11" y="4"/>
                  </a:cubicBezTo>
                  <a:cubicBezTo>
                    <a:pt x="12" y="3"/>
                    <a:pt x="17" y="3"/>
                    <a:pt x="18" y="4"/>
                  </a:cubicBezTo>
                  <a:cubicBezTo>
                    <a:pt x="20" y="4"/>
                    <a:pt x="18" y="5"/>
                    <a:pt x="17" y="6"/>
                  </a:cubicBezTo>
                  <a:cubicBezTo>
                    <a:pt x="16" y="7"/>
                    <a:pt x="21" y="6"/>
                    <a:pt x="24" y="6"/>
                  </a:cubicBezTo>
                  <a:cubicBezTo>
                    <a:pt x="26" y="7"/>
                    <a:pt x="27" y="8"/>
                    <a:pt x="29" y="9"/>
                  </a:cubicBezTo>
                  <a:cubicBezTo>
                    <a:pt x="30" y="10"/>
                    <a:pt x="33" y="10"/>
                    <a:pt x="35" y="10"/>
                  </a:cubicBezTo>
                  <a:cubicBezTo>
                    <a:pt x="36" y="10"/>
                    <a:pt x="35" y="11"/>
                    <a:pt x="36" y="12"/>
                  </a:cubicBezTo>
                  <a:cubicBezTo>
                    <a:pt x="37" y="14"/>
                    <a:pt x="38" y="14"/>
                    <a:pt x="40" y="15"/>
                  </a:cubicBezTo>
                  <a:cubicBezTo>
                    <a:pt x="42" y="16"/>
                    <a:pt x="43" y="15"/>
                    <a:pt x="44" y="16"/>
                  </a:cubicBezTo>
                  <a:cubicBezTo>
                    <a:pt x="45" y="17"/>
                    <a:pt x="43" y="17"/>
                    <a:pt x="42" y="18"/>
                  </a:cubicBezTo>
                  <a:cubicBezTo>
                    <a:pt x="40" y="19"/>
                    <a:pt x="41" y="20"/>
                    <a:pt x="42" y="20"/>
                  </a:cubicBezTo>
                  <a:cubicBezTo>
                    <a:pt x="43" y="20"/>
                    <a:pt x="49" y="19"/>
                    <a:pt x="50" y="19"/>
                  </a:cubicBezTo>
                  <a:cubicBezTo>
                    <a:pt x="51" y="19"/>
                    <a:pt x="52" y="19"/>
                    <a:pt x="53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441"/>
            <p:cNvSpPr/>
            <p:nvPr/>
          </p:nvSpPr>
          <p:spPr bwMode="auto">
            <a:xfrm>
              <a:off x="4981" y="1658"/>
              <a:ext cx="5" cy="7"/>
            </a:xfrm>
            <a:custGeom>
              <a:avLst/>
              <a:gdLst>
                <a:gd name="T0" fmla="*/ 1 w 4"/>
                <a:gd name="T1" fmla="*/ 1 h 5"/>
                <a:gd name="T2" fmla="*/ 0 w 4"/>
                <a:gd name="T3" fmla="*/ 4 h 5"/>
                <a:gd name="T4" fmla="*/ 2 w 4"/>
                <a:gd name="T5" fmla="*/ 5 h 5"/>
                <a:gd name="T6" fmla="*/ 1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0" y="0"/>
                    <a:pt x="1" y="3"/>
                    <a:pt x="0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4" y="5"/>
                    <a:pt x="2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442"/>
            <p:cNvSpPr/>
            <p:nvPr/>
          </p:nvSpPr>
          <p:spPr bwMode="auto">
            <a:xfrm>
              <a:off x="5018" y="1691"/>
              <a:ext cx="4" cy="5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1"/>
                    <a:pt x="0" y="0"/>
                    <a:pt x="0" y="1"/>
                  </a:cubicBezTo>
                  <a:cubicBezTo>
                    <a:pt x="0" y="2"/>
                    <a:pt x="3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443"/>
            <p:cNvSpPr/>
            <p:nvPr/>
          </p:nvSpPr>
          <p:spPr bwMode="auto">
            <a:xfrm>
              <a:off x="5113" y="1464"/>
              <a:ext cx="11" cy="12"/>
            </a:xfrm>
            <a:custGeom>
              <a:avLst/>
              <a:gdLst>
                <a:gd name="T0" fmla="*/ 6 w 8"/>
                <a:gd name="T1" fmla="*/ 4 h 9"/>
                <a:gd name="T2" fmla="*/ 7 w 8"/>
                <a:gd name="T3" fmla="*/ 1 h 9"/>
                <a:gd name="T4" fmla="*/ 5 w 8"/>
                <a:gd name="T5" fmla="*/ 0 h 9"/>
                <a:gd name="T6" fmla="*/ 1 w 8"/>
                <a:gd name="T7" fmla="*/ 5 h 9"/>
                <a:gd name="T8" fmla="*/ 1 w 8"/>
                <a:gd name="T9" fmla="*/ 8 h 9"/>
                <a:gd name="T10" fmla="*/ 3 w 8"/>
                <a:gd name="T11" fmla="*/ 7 h 9"/>
                <a:gd name="T12" fmla="*/ 6 w 8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6" y="4"/>
                  </a:moveTo>
                  <a:cubicBezTo>
                    <a:pt x="7" y="3"/>
                    <a:pt x="7" y="2"/>
                    <a:pt x="7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4" y="1"/>
                    <a:pt x="2" y="4"/>
                    <a:pt x="1" y="5"/>
                  </a:cubicBezTo>
                  <a:cubicBezTo>
                    <a:pt x="0" y="6"/>
                    <a:pt x="1" y="7"/>
                    <a:pt x="1" y="8"/>
                  </a:cubicBezTo>
                  <a:cubicBezTo>
                    <a:pt x="1" y="9"/>
                    <a:pt x="3" y="9"/>
                    <a:pt x="3" y="7"/>
                  </a:cubicBezTo>
                  <a:cubicBezTo>
                    <a:pt x="3" y="7"/>
                    <a:pt x="6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444"/>
            <p:cNvSpPr/>
            <p:nvPr/>
          </p:nvSpPr>
          <p:spPr bwMode="auto">
            <a:xfrm>
              <a:off x="5120" y="1470"/>
              <a:ext cx="8" cy="5"/>
            </a:xfrm>
            <a:custGeom>
              <a:avLst/>
              <a:gdLst>
                <a:gd name="T0" fmla="*/ 2 w 6"/>
                <a:gd name="T1" fmla="*/ 4 h 4"/>
                <a:gd name="T2" fmla="*/ 4 w 6"/>
                <a:gd name="T3" fmla="*/ 3 h 4"/>
                <a:gd name="T4" fmla="*/ 4 w 6"/>
                <a:gd name="T5" fmla="*/ 1 h 4"/>
                <a:gd name="T6" fmla="*/ 1 w 6"/>
                <a:gd name="T7" fmla="*/ 2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3"/>
                    <a:pt x="4" y="3"/>
                  </a:cubicBezTo>
                  <a:cubicBezTo>
                    <a:pt x="5" y="2"/>
                    <a:pt x="6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445"/>
            <p:cNvSpPr/>
            <p:nvPr/>
          </p:nvSpPr>
          <p:spPr bwMode="auto">
            <a:xfrm>
              <a:off x="5091" y="1461"/>
              <a:ext cx="19" cy="13"/>
            </a:xfrm>
            <a:custGeom>
              <a:avLst/>
              <a:gdLst>
                <a:gd name="T0" fmla="*/ 5 w 14"/>
                <a:gd name="T1" fmla="*/ 3 h 9"/>
                <a:gd name="T2" fmla="*/ 4 w 14"/>
                <a:gd name="T3" fmla="*/ 4 h 9"/>
                <a:gd name="T4" fmla="*/ 1 w 14"/>
                <a:gd name="T5" fmla="*/ 1 h 9"/>
                <a:gd name="T6" fmla="*/ 0 w 14"/>
                <a:gd name="T7" fmla="*/ 4 h 9"/>
                <a:gd name="T8" fmla="*/ 2 w 14"/>
                <a:gd name="T9" fmla="*/ 5 h 9"/>
                <a:gd name="T10" fmla="*/ 4 w 14"/>
                <a:gd name="T11" fmla="*/ 6 h 9"/>
                <a:gd name="T12" fmla="*/ 6 w 14"/>
                <a:gd name="T13" fmla="*/ 7 h 9"/>
                <a:gd name="T14" fmla="*/ 8 w 14"/>
                <a:gd name="T15" fmla="*/ 7 h 9"/>
                <a:gd name="T16" fmla="*/ 10 w 14"/>
                <a:gd name="T17" fmla="*/ 8 h 9"/>
                <a:gd name="T18" fmla="*/ 13 w 14"/>
                <a:gd name="T19" fmla="*/ 5 h 9"/>
                <a:gd name="T20" fmla="*/ 6 w 14"/>
                <a:gd name="T21" fmla="*/ 5 h 9"/>
                <a:gd name="T22" fmla="*/ 5 w 14"/>
                <a:gd name="T23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9">
                  <a:moveTo>
                    <a:pt x="5" y="3"/>
                  </a:moveTo>
                  <a:cubicBezTo>
                    <a:pt x="4" y="3"/>
                    <a:pt x="4" y="4"/>
                    <a:pt x="4" y="4"/>
                  </a:cubicBezTo>
                  <a:cubicBezTo>
                    <a:pt x="3" y="4"/>
                    <a:pt x="2" y="2"/>
                    <a:pt x="1" y="1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7" y="8"/>
                    <a:pt x="7" y="7"/>
                    <a:pt x="8" y="7"/>
                  </a:cubicBezTo>
                  <a:cubicBezTo>
                    <a:pt x="8" y="6"/>
                    <a:pt x="7" y="9"/>
                    <a:pt x="10" y="8"/>
                  </a:cubicBezTo>
                  <a:cubicBezTo>
                    <a:pt x="11" y="8"/>
                    <a:pt x="12" y="5"/>
                    <a:pt x="13" y="5"/>
                  </a:cubicBezTo>
                  <a:cubicBezTo>
                    <a:pt x="14" y="5"/>
                    <a:pt x="8" y="5"/>
                    <a:pt x="6" y="5"/>
                  </a:cubicBezTo>
                  <a:cubicBezTo>
                    <a:pt x="5" y="5"/>
                    <a:pt x="6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446"/>
            <p:cNvSpPr/>
            <p:nvPr/>
          </p:nvSpPr>
          <p:spPr bwMode="auto">
            <a:xfrm>
              <a:off x="5091" y="1434"/>
              <a:ext cx="22" cy="8"/>
            </a:xfrm>
            <a:custGeom>
              <a:avLst/>
              <a:gdLst>
                <a:gd name="T0" fmla="*/ 14 w 16"/>
                <a:gd name="T1" fmla="*/ 6 h 6"/>
                <a:gd name="T2" fmla="*/ 10 w 16"/>
                <a:gd name="T3" fmla="*/ 2 h 6"/>
                <a:gd name="T4" fmla="*/ 0 w 16"/>
                <a:gd name="T5" fmla="*/ 0 h 6"/>
                <a:gd name="T6" fmla="*/ 5 w 16"/>
                <a:gd name="T7" fmla="*/ 4 h 6"/>
                <a:gd name="T8" fmla="*/ 14 w 1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4" y="6"/>
                  </a:moveTo>
                  <a:cubicBezTo>
                    <a:pt x="16" y="5"/>
                    <a:pt x="13" y="4"/>
                    <a:pt x="10" y="2"/>
                  </a:cubicBezTo>
                  <a:cubicBezTo>
                    <a:pt x="6" y="0"/>
                    <a:pt x="1" y="0"/>
                    <a:pt x="0" y="0"/>
                  </a:cubicBezTo>
                  <a:cubicBezTo>
                    <a:pt x="0" y="1"/>
                    <a:pt x="3" y="3"/>
                    <a:pt x="5" y="4"/>
                  </a:cubicBezTo>
                  <a:cubicBezTo>
                    <a:pt x="8" y="5"/>
                    <a:pt x="13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447"/>
            <p:cNvSpPr/>
            <p:nvPr/>
          </p:nvSpPr>
          <p:spPr bwMode="auto">
            <a:xfrm>
              <a:off x="5131" y="1416"/>
              <a:ext cx="49" cy="48"/>
            </a:xfrm>
            <a:custGeom>
              <a:avLst/>
              <a:gdLst>
                <a:gd name="T0" fmla="*/ 19 w 36"/>
                <a:gd name="T1" fmla="*/ 0 h 35"/>
                <a:gd name="T2" fmla="*/ 16 w 36"/>
                <a:gd name="T3" fmla="*/ 2 h 35"/>
                <a:gd name="T4" fmla="*/ 11 w 36"/>
                <a:gd name="T5" fmla="*/ 8 h 35"/>
                <a:gd name="T6" fmla="*/ 10 w 36"/>
                <a:gd name="T7" fmla="*/ 9 h 35"/>
                <a:gd name="T8" fmla="*/ 7 w 36"/>
                <a:gd name="T9" fmla="*/ 17 h 35"/>
                <a:gd name="T10" fmla="*/ 4 w 36"/>
                <a:gd name="T11" fmla="*/ 21 h 35"/>
                <a:gd name="T12" fmla="*/ 2 w 36"/>
                <a:gd name="T13" fmla="*/ 22 h 35"/>
                <a:gd name="T14" fmla="*/ 4 w 36"/>
                <a:gd name="T15" fmla="*/ 23 h 35"/>
                <a:gd name="T16" fmla="*/ 2 w 36"/>
                <a:gd name="T17" fmla="*/ 27 h 35"/>
                <a:gd name="T18" fmla="*/ 0 w 36"/>
                <a:gd name="T19" fmla="*/ 29 h 35"/>
                <a:gd name="T20" fmla="*/ 4 w 36"/>
                <a:gd name="T21" fmla="*/ 29 h 35"/>
                <a:gd name="T22" fmla="*/ 11 w 36"/>
                <a:gd name="T23" fmla="*/ 30 h 35"/>
                <a:gd name="T24" fmla="*/ 19 w 36"/>
                <a:gd name="T25" fmla="*/ 30 h 35"/>
                <a:gd name="T26" fmla="*/ 22 w 36"/>
                <a:gd name="T27" fmla="*/ 30 h 35"/>
                <a:gd name="T28" fmla="*/ 25 w 36"/>
                <a:gd name="T29" fmla="*/ 29 h 35"/>
                <a:gd name="T30" fmla="*/ 24 w 36"/>
                <a:gd name="T31" fmla="*/ 32 h 35"/>
                <a:gd name="T32" fmla="*/ 22 w 36"/>
                <a:gd name="T33" fmla="*/ 34 h 35"/>
                <a:gd name="T34" fmla="*/ 26 w 36"/>
                <a:gd name="T35" fmla="*/ 31 h 35"/>
                <a:gd name="T36" fmla="*/ 30 w 36"/>
                <a:gd name="T37" fmla="*/ 29 h 35"/>
                <a:gd name="T38" fmla="*/ 32 w 36"/>
                <a:gd name="T39" fmla="*/ 27 h 35"/>
                <a:gd name="T40" fmla="*/ 35 w 36"/>
                <a:gd name="T41" fmla="*/ 23 h 35"/>
                <a:gd name="T42" fmla="*/ 35 w 36"/>
                <a:gd name="T43" fmla="*/ 22 h 35"/>
                <a:gd name="T44" fmla="*/ 32 w 36"/>
                <a:gd name="T45" fmla="*/ 22 h 35"/>
                <a:gd name="T46" fmla="*/ 30 w 36"/>
                <a:gd name="T47" fmla="*/ 20 h 35"/>
                <a:gd name="T48" fmla="*/ 33 w 36"/>
                <a:gd name="T49" fmla="*/ 17 h 35"/>
                <a:gd name="T50" fmla="*/ 29 w 36"/>
                <a:gd name="T51" fmla="*/ 16 h 35"/>
                <a:gd name="T52" fmla="*/ 27 w 36"/>
                <a:gd name="T53" fmla="*/ 15 h 35"/>
                <a:gd name="T54" fmla="*/ 24 w 36"/>
                <a:gd name="T55" fmla="*/ 18 h 35"/>
                <a:gd name="T56" fmla="*/ 22 w 36"/>
                <a:gd name="T57" fmla="*/ 16 h 35"/>
                <a:gd name="T58" fmla="*/ 19 w 36"/>
                <a:gd name="T59" fmla="*/ 14 h 35"/>
                <a:gd name="T60" fmla="*/ 21 w 36"/>
                <a:gd name="T61" fmla="*/ 12 h 35"/>
                <a:gd name="T62" fmla="*/ 18 w 36"/>
                <a:gd name="T63" fmla="*/ 11 h 35"/>
                <a:gd name="T64" fmla="*/ 15 w 36"/>
                <a:gd name="T65" fmla="*/ 13 h 35"/>
                <a:gd name="T66" fmla="*/ 16 w 36"/>
                <a:gd name="T67" fmla="*/ 9 h 35"/>
                <a:gd name="T68" fmla="*/ 20 w 36"/>
                <a:gd name="T69" fmla="*/ 5 h 35"/>
                <a:gd name="T70" fmla="*/ 20 w 36"/>
                <a:gd name="T71" fmla="*/ 2 h 35"/>
                <a:gd name="T72" fmla="*/ 22 w 36"/>
                <a:gd name="T73" fmla="*/ 1 h 35"/>
                <a:gd name="T74" fmla="*/ 19 w 36"/>
                <a:gd name="T7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35">
                  <a:moveTo>
                    <a:pt x="19" y="0"/>
                  </a:moveTo>
                  <a:cubicBezTo>
                    <a:pt x="18" y="0"/>
                    <a:pt x="17" y="0"/>
                    <a:pt x="16" y="2"/>
                  </a:cubicBezTo>
                  <a:cubicBezTo>
                    <a:pt x="15" y="3"/>
                    <a:pt x="12" y="7"/>
                    <a:pt x="11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10"/>
                    <a:pt x="8" y="16"/>
                    <a:pt x="7" y="17"/>
                  </a:cubicBezTo>
                  <a:cubicBezTo>
                    <a:pt x="6" y="18"/>
                    <a:pt x="4" y="20"/>
                    <a:pt x="4" y="21"/>
                  </a:cubicBezTo>
                  <a:cubicBezTo>
                    <a:pt x="3" y="22"/>
                    <a:pt x="1" y="22"/>
                    <a:pt x="2" y="22"/>
                  </a:cubicBezTo>
                  <a:cubicBezTo>
                    <a:pt x="3" y="23"/>
                    <a:pt x="4" y="22"/>
                    <a:pt x="4" y="23"/>
                  </a:cubicBezTo>
                  <a:cubicBezTo>
                    <a:pt x="5" y="24"/>
                    <a:pt x="3" y="26"/>
                    <a:pt x="2" y="27"/>
                  </a:cubicBezTo>
                  <a:cubicBezTo>
                    <a:pt x="0" y="27"/>
                    <a:pt x="0" y="28"/>
                    <a:pt x="0" y="29"/>
                  </a:cubicBezTo>
                  <a:cubicBezTo>
                    <a:pt x="1" y="30"/>
                    <a:pt x="2" y="30"/>
                    <a:pt x="4" y="29"/>
                  </a:cubicBezTo>
                  <a:cubicBezTo>
                    <a:pt x="5" y="28"/>
                    <a:pt x="9" y="29"/>
                    <a:pt x="11" y="30"/>
                  </a:cubicBezTo>
                  <a:cubicBezTo>
                    <a:pt x="12" y="30"/>
                    <a:pt x="18" y="30"/>
                    <a:pt x="19" y="30"/>
                  </a:cubicBezTo>
                  <a:cubicBezTo>
                    <a:pt x="21" y="30"/>
                    <a:pt x="20" y="31"/>
                    <a:pt x="22" y="30"/>
                  </a:cubicBezTo>
                  <a:cubicBezTo>
                    <a:pt x="23" y="30"/>
                    <a:pt x="24" y="29"/>
                    <a:pt x="25" y="29"/>
                  </a:cubicBezTo>
                  <a:cubicBezTo>
                    <a:pt x="25" y="30"/>
                    <a:pt x="25" y="30"/>
                    <a:pt x="24" y="32"/>
                  </a:cubicBezTo>
                  <a:cubicBezTo>
                    <a:pt x="22" y="33"/>
                    <a:pt x="21" y="35"/>
                    <a:pt x="22" y="34"/>
                  </a:cubicBezTo>
                  <a:cubicBezTo>
                    <a:pt x="24" y="34"/>
                    <a:pt x="24" y="32"/>
                    <a:pt x="26" y="31"/>
                  </a:cubicBezTo>
                  <a:cubicBezTo>
                    <a:pt x="28" y="30"/>
                    <a:pt x="30" y="30"/>
                    <a:pt x="30" y="29"/>
                  </a:cubicBezTo>
                  <a:cubicBezTo>
                    <a:pt x="31" y="28"/>
                    <a:pt x="31" y="28"/>
                    <a:pt x="32" y="27"/>
                  </a:cubicBezTo>
                  <a:cubicBezTo>
                    <a:pt x="32" y="26"/>
                    <a:pt x="34" y="24"/>
                    <a:pt x="35" y="23"/>
                  </a:cubicBezTo>
                  <a:cubicBezTo>
                    <a:pt x="36" y="23"/>
                    <a:pt x="36" y="22"/>
                    <a:pt x="35" y="22"/>
                  </a:cubicBezTo>
                  <a:cubicBezTo>
                    <a:pt x="33" y="22"/>
                    <a:pt x="33" y="23"/>
                    <a:pt x="32" y="22"/>
                  </a:cubicBezTo>
                  <a:cubicBezTo>
                    <a:pt x="30" y="20"/>
                    <a:pt x="29" y="20"/>
                    <a:pt x="30" y="20"/>
                  </a:cubicBezTo>
                  <a:cubicBezTo>
                    <a:pt x="31" y="19"/>
                    <a:pt x="35" y="17"/>
                    <a:pt x="33" y="17"/>
                  </a:cubicBezTo>
                  <a:cubicBezTo>
                    <a:pt x="30" y="16"/>
                    <a:pt x="29" y="18"/>
                    <a:pt x="29" y="16"/>
                  </a:cubicBezTo>
                  <a:cubicBezTo>
                    <a:pt x="28" y="15"/>
                    <a:pt x="28" y="14"/>
                    <a:pt x="27" y="15"/>
                  </a:cubicBezTo>
                  <a:cubicBezTo>
                    <a:pt x="26" y="16"/>
                    <a:pt x="24" y="19"/>
                    <a:pt x="24" y="18"/>
                  </a:cubicBezTo>
                  <a:cubicBezTo>
                    <a:pt x="24" y="18"/>
                    <a:pt x="24" y="17"/>
                    <a:pt x="22" y="16"/>
                  </a:cubicBezTo>
                  <a:cubicBezTo>
                    <a:pt x="21" y="15"/>
                    <a:pt x="19" y="15"/>
                    <a:pt x="19" y="14"/>
                  </a:cubicBezTo>
                  <a:cubicBezTo>
                    <a:pt x="20" y="13"/>
                    <a:pt x="22" y="13"/>
                    <a:pt x="21" y="12"/>
                  </a:cubicBezTo>
                  <a:cubicBezTo>
                    <a:pt x="19" y="12"/>
                    <a:pt x="19" y="10"/>
                    <a:pt x="18" y="11"/>
                  </a:cubicBezTo>
                  <a:cubicBezTo>
                    <a:pt x="16" y="13"/>
                    <a:pt x="15" y="15"/>
                    <a:pt x="15" y="13"/>
                  </a:cubicBezTo>
                  <a:cubicBezTo>
                    <a:pt x="15" y="12"/>
                    <a:pt x="15" y="11"/>
                    <a:pt x="16" y="9"/>
                  </a:cubicBezTo>
                  <a:cubicBezTo>
                    <a:pt x="18" y="8"/>
                    <a:pt x="19" y="6"/>
                    <a:pt x="20" y="5"/>
                  </a:cubicBezTo>
                  <a:cubicBezTo>
                    <a:pt x="21" y="3"/>
                    <a:pt x="21" y="2"/>
                    <a:pt x="20" y="2"/>
                  </a:cubicBezTo>
                  <a:cubicBezTo>
                    <a:pt x="19" y="2"/>
                    <a:pt x="21" y="2"/>
                    <a:pt x="22" y="1"/>
                  </a:cubicBezTo>
                  <a:cubicBezTo>
                    <a:pt x="23" y="0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448"/>
            <p:cNvSpPr/>
            <p:nvPr/>
          </p:nvSpPr>
          <p:spPr bwMode="auto">
            <a:xfrm>
              <a:off x="5172" y="1450"/>
              <a:ext cx="13" cy="17"/>
            </a:xfrm>
            <a:custGeom>
              <a:avLst/>
              <a:gdLst>
                <a:gd name="T0" fmla="*/ 6 w 9"/>
                <a:gd name="T1" fmla="*/ 1 h 12"/>
                <a:gd name="T2" fmla="*/ 2 w 9"/>
                <a:gd name="T3" fmla="*/ 5 h 12"/>
                <a:gd name="T4" fmla="*/ 0 w 9"/>
                <a:gd name="T5" fmla="*/ 10 h 12"/>
                <a:gd name="T6" fmla="*/ 4 w 9"/>
                <a:gd name="T7" fmla="*/ 8 h 12"/>
                <a:gd name="T8" fmla="*/ 4 w 9"/>
                <a:gd name="T9" fmla="*/ 11 h 12"/>
                <a:gd name="T10" fmla="*/ 6 w 9"/>
                <a:gd name="T11" fmla="*/ 11 h 12"/>
                <a:gd name="T12" fmla="*/ 7 w 9"/>
                <a:gd name="T13" fmla="*/ 7 h 12"/>
                <a:gd name="T14" fmla="*/ 8 w 9"/>
                <a:gd name="T15" fmla="*/ 4 h 12"/>
                <a:gd name="T16" fmla="*/ 5 w 9"/>
                <a:gd name="T17" fmla="*/ 5 h 12"/>
                <a:gd name="T18" fmla="*/ 6 w 9"/>
                <a:gd name="T1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2">
                  <a:moveTo>
                    <a:pt x="6" y="1"/>
                  </a:moveTo>
                  <a:cubicBezTo>
                    <a:pt x="5" y="1"/>
                    <a:pt x="4" y="3"/>
                    <a:pt x="2" y="5"/>
                  </a:cubicBezTo>
                  <a:cubicBezTo>
                    <a:pt x="1" y="6"/>
                    <a:pt x="0" y="11"/>
                    <a:pt x="0" y="10"/>
                  </a:cubicBezTo>
                  <a:cubicBezTo>
                    <a:pt x="1" y="9"/>
                    <a:pt x="4" y="7"/>
                    <a:pt x="4" y="8"/>
                  </a:cubicBezTo>
                  <a:cubicBezTo>
                    <a:pt x="3" y="9"/>
                    <a:pt x="2" y="12"/>
                    <a:pt x="4" y="11"/>
                  </a:cubicBezTo>
                  <a:cubicBezTo>
                    <a:pt x="5" y="10"/>
                    <a:pt x="6" y="11"/>
                    <a:pt x="6" y="11"/>
                  </a:cubicBezTo>
                  <a:cubicBezTo>
                    <a:pt x="6" y="10"/>
                    <a:pt x="6" y="8"/>
                    <a:pt x="7" y="7"/>
                  </a:cubicBezTo>
                  <a:cubicBezTo>
                    <a:pt x="8" y="6"/>
                    <a:pt x="9" y="3"/>
                    <a:pt x="8" y="4"/>
                  </a:cubicBezTo>
                  <a:cubicBezTo>
                    <a:pt x="7" y="4"/>
                    <a:pt x="5" y="5"/>
                    <a:pt x="5" y="5"/>
                  </a:cubicBezTo>
                  <a:cubicBezTo>
                    <a:pt x="6" y="4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449"/>
            <p:cNvSpPr/>
            <p:nvPr/>
          </p:nvSpPr>
          <p:spPr bwMode="auto">
            <a:xfrm>
              <a:off x="5081" y="1300"/>
              <a:ext cx="7" cy="8"/>
            </a:xfrm>
            <a:custGeom>
              <a:avLst/>
              <a:gdLst>
                <a:gd name="T0" fmla="*/ 2 w 5"/>
                <a:gd name="T1" fmla="*/ 3 h 6"/>
                <a:gd name="T2" fmla="*/ 5 w 5"/>
                <a:gd name="T3" fmla="*/ 4 h 6"/>
                <a:gd name="T4" fmla="*/ 3 w 5"/>
                <a:gd name="T5" fmla="*/ 0 h 6"/>
                <a:gd name="T6" fmla="*/ 2 w 5"/>
                <a:gd name="T7" fmla="*/ 1 h 6"/>
                <a:gd name="T8" fmla="*/ 2 w 5"/>
                <a:gd name="T9" fmla="*/ 2 h 6"/>
                <a:gd name="T10" fmla="*/ 2 w 5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2" y="3"/>
                  </a:moveTo>
                  <a:cubicBezTo>
                    <a:pt x="3" y="3"/>
                    <a:pt x="4" y="6"/>
                    <a:pt x="5" y="4"/>
                  </a:cubicBezTo>
                  <a:cubicBezTo>
                    <a:pt x="5" y="3"/>
                    <a:pt x="4" y="1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450"/>
            <p:cNvSpPr/>
            <p:nvPr/>
          </p:nvSpPr>
          <p:spPr bwMode="auto">
            <a:xfrm>
              <a:off x="5059" y="1315"/>
              <a:ext cx="6" cy="4"/>
            </a:xfrm>
            <a:custGeom>
              <a:avLst/>
              <a:gdLst>
                <a:gd name="T0" fmla="*/ 1 w 4"/>
                <a:gd name="T1" fmla="*/ 3 h 3"/>
                <a:gd name="T2" fmla="*/ 3 w 4"/>
                <a:gd name="T3" fmla="*/ 1 h 3"/>
                <a:gd name="T4" fmla="*/ 1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4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451"/>
            <p:cNvSpPr/>
            <p:nvPr/>
          </p:nvSpPr>
          <p:spPr bwMode="auto">
            <a:xfrm>
              <a:off x="4952" y="1399"/>
              <a:ext cx="11" cy="6"/>
            </a:xfrm>
            <a:custGeom>
              <a:avLst/>
              <a:gdLst>
                <a:gd name="T0" fmla="*/ 3 w 8"/>
                <a:gd name="T1" fmla="*/ 0 h 4"/>
                <a:gd name="T2" fmla="*/ 1 w 8"/>
                <a:gd name="T3" fmla="*/ 1 h 4"/>
                <a:gd name="T4" fmla="*/ 7 w 8"/>
                <a:gd name="T5" fmla="*/ 3 h 4"/>
                <a:gd name="T6" fmla="*/ 3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3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3" y="2"/>
                    <a:pt x="7" y="4"/>
                    <a:pt x="7" y="3"/>
                  </a:cubicBezTo>
                  <a:cubicBezTo>
                    <a:pt x="8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452"/>
            <p:cNvSpPr/>
            <p:nvPr/>
          </p:nvSpPr>
          <p:spPr bwMode="auto">
            <a:xfrm>
              <a:off x="4969" y="1362"/>
              <a:ext cx="9" cy="8"/>
            </a:xfrm>
            <a:custGeom>
              <a:avLst/>
              <a:gdLst>
                <a:gd name="T0" fmla="*/ 3 w 7"/>
                <a:gd name="T1" fmla="*/ 5 h 6"/>
                <a:gd name="T2" fmla="*/ 6 w 7"/>
                <a:gd name="T3" fmla="*/ 3 h 6"/>
                <a:gd name="T4" fmla="*/ 5 w 7"/>
                <a:gd name="T5" fmla="*/ 1 h 6"/>
                <a:gd name="T6" fmla="*/ 2 w 7"/>
                <a:gd name="T7" fmla="*/ 2 h 6"/>
                <a:gd name="T8" fmla="*/ 1 w 7"/>
                <a:gd name="T9" fmla="*/ 3 h 6"/>
                <a:gd name="T10" fmla="*/ 3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3" y="5"/>
                  </a:moveTo>
                  <a:cubicBezTo>
                    <a:pt x="5" y="6"/>
                    <a:pt x="5" y="4"/>
                    <a:pt x="6" y="3"/>
                  </a:cubicBezTo>
                  <a:cubicBezTo>
                    <a:pt x="7" y="2"/>
                    <a:pt x="6" y="2"/>
                    <a:pt x="5" y="1"/>
                  </a:cubicBezTo>
                  <a:cubicBezTo>
                    <a:pt x="4" y="0"/>
                    <a:pt x="4" y="1"/>
                    <a:pt x="2" y="2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2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453"/>
            <p:cNvSpPr/>
            <p:nvPr/>
          </p:nvSpPr>
          <p:spPr bwMode="auto">
            <a:xfrm>
              <a:off x="4964" y="1293"/>
              <a:ext cx="10" cy="10"/>
            </a:xfrm>
            <a:custGeom>
              <a:avLst/>
              <a:gdLst>
                <a:gd name="T0" fmla="*/ 5 w 7"/>
                <a:gd name="T1" fmla="*/ 1 h 7"/>
                <a:gd name="T2" fmla="*/ 1 w 7"/>
                <a:gd name="T3" fmla="*/ 3 h 7"/>
                <a:gd name="T4" fmla="*/ 3 w 7"/>
                <a:gd name="T5" fmla="*/ 7 h 7"/>
                <a:gd name="T6" fmla="*/ 5 w 7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3" y="0"/>
                    <a:pt x="2" y="1"/>
                    <a:pt x="1" y="3"/>
                  </a:cubicBezTo>
                  <a:cubicBezTo>
                    <a:pt x="0" y="4"/>
                    <a:pt x="2" y="7"/>
                    <a:pt x="3" y="7"/>
                  </a:cubicBezTo>
                  <a:cubicBezTo>
                    <a:pt x="7" y="6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454"/>
            <p:cNvSpPr/>
            <p:nvPr/>
          </p:nvSpPr>
          <p:spPr bwMode="auto">
            <a:xfrm>
              <a:off x="4937" y="1286"/>
              <a:ext cx="15" cy="10"/>
            </a:xfrm>
            <a:custGeom>
              <a:avLst/>
              <a:gdLst>
                <a:gd name="T0" fmla="*/ 4 w 11"/>
                <a:gd name="T1" fmla="*/ 2 h 7"/>
                <a:gd name="T2" fmla="*/ 1 w 11"/>
                <a:gd name="T3" fmla="*/ 5 h 7"/>
                <a:gd name="T4" fmla="*/ 5 w 11"/>
                <a:gd name="T5" fmla="*/ 7 h 7"/>
                <a:gd name="T6" fmla="*/ 11 w 11"/>
                <a:gd name="T7" fmla="*/ 1 h 7"/>
                <a:gd name="T8" fmla="*/ 4 w 11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4" y="2"/>
                  </a:moveTo>
                  <a:cubicBezTo>
                    <a:pt x="3" y="2"/>
                    <a:pt x="2" y="4"/>
                    <a:pt x="1" y="5"/>
                  </a:cubicBezTo>
                  <a:cubicBezTo>
                    <a:pt x="0" y="6"/>
                    <a:pt x="4" y="7"/>
                    <a:pt x="5" y="7"/>
                  </a:cubicBezTo>
                  <a:cubicBezTo>
                    <a:pt x="7" y="7"/>
                    <a:pt x="11" y="2"/>
                    <a:pt x="11" y="1"/>
                  </a:cubicBezTo>
                  <a:cubicBezTo>
                    <a:pt x="11" y="0"/>
                    <a:pt x="6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455"/>
            <p:cNvSpPr/>
            <p:nvPr/>
          </p:nvSpPr>
          <p:spPr bwMode="auto">
            <a:xfrm>
              <a:off x="4978" y="1279"/>
              <a:ext cx="10" cy="7"/>
            </a:xfrm>
            <a:custGeom>
              <a:avLst/>
              <a:gdLst>
                <a:gd name="T0" fmla="*/ 5 w 7"/>
                <a:gd name="T1" fmla="*/ 4 h 5"/>
                <a:gd name="T2" fmla="*/ 7 w 7"/>
                <a:gd name="T3" fmla="*/ 2 h 5"/>
                <a:gd name="T4" fmla="*/ 2 w 7"/>
                <a:gd name="T5" fmla="*/ 1 h 5"/>
                <a:gd name="T6" fmla="*/ 5 w 7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7" y="4"/>
                    <a:pt x="6" y="3"/>
                    <a:pt x="7" y="2"/>
                  </a:cubicBezTo>
                  <a:cubicBezTo>
                    <a:pt x="7" y="1"/>
                    <a:pt x="4" y="0"/>
                    <a:pt x="2" y="1"/>
                  </a:cubicBezTo>
                  <a:cubicBezTo>
                    <a:pt x="0" y="1"/>
                    <a:pt x="3" y="5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456"/>
            <p:cNvSpPr/>
            <p:nvPr/>
          </p:nvSpPr>
          <p:spPr bwMode="auto">
            <a:xfrm>
              <a:off x="4912" y="1249"/>
              <a:ext cx="52" cy="37"/>
            </a:xfrm>
            <a:custGeom>
              <a:avLst/>
              <a:gdLst>
                <a:gd name="T0" fmla="*/ 36 w 38"/>
                <a:gd name="T1" fmla="*/ 18 h 27"/>
                <a:gd name="T2" fmla="*/ 31 w 38"/>
                <a:gd name="T3" fmla="*/ 18 h 27"/>
                <a:gd name="T4" fmla="*/ 31 w 38"/>
                <a:gd name="T5" fmla="*/ 14 h 27"/>
                <a:gd name="T6" fmla="*/ 26 w 38"/>
                <a:gd name="T7" fmla="*/ 11 h 27"/>
                <a:gd name="T8" fmla="*/ 20 w 38"/>
                <a:gd name="T9" fmla="*/ 7 h 27"/>
                <a:gd name="T10" fmla="*/ 15 w 38"/>
                <a:gd name="T11" fmla="*/ 5 h 27"/>
                <a:gd name="T12" fmla="*/ 13 w 38"/>
                <a:gd name="T13" fmla="*/ 6 h 27"/>
                <a:gd name="T14" fmla="*/ 12 w 38"/>
                <a:gd name="T15" fmla="*/ 4 h 27"/>
                <a:gd name="T16" fmla="*/ 10 w 38"/>
                <a:gd name="T17" fmla="*/ 1 h 27"/>
                <a:gd name="T18" fmla="*/ 6 w 38"/>
                <a:gd name="T19" fmla="*/ 3 h 27"/>
                <a:gd name="T20" fmla="*/ 5 w 38"/>
                <a:gd name="T21" fmla="*/ 12 h 27"/>
                <a:gd name="T22" fmla="*/ 5 w 38"/>
                <a:gd name="T23" fmla="*/ 16 h 27"/>
                <a:gd name="T24" fmla="*/ 2 w 38"/>
                <a:gd name="T25" fmla="*/ 20 h 27"/>
                <a:gd name="T26" fmla="*/ 1 w 38"/>
                <a:gd name="T27" fmla="*/ 22 h 27"/>
                <a:gd name="T28" fmla="*/ 8 w 38"/>
                <a:gd name="T29" fmla="*/ 21 h 27"/>
                <a:gd name="T30" fmla="*/ 9 w 38"/>
                <a:gd name="T31" fmla="*/ 25 h 27"/>
                <a:gd name="T32" fmla="*/ 12 w 38"/>
                <a:gd name="T33" fmla="*/ 25 h 27"/>
                <a:gd name="T34" fmla="*/ 17 w 38"/>
                <a:gd name="T35" fmla="*/ 22 h 27"/>
                <a:gd name="T36" fmla="*/ 21 w 38"/>
                <a:gd name="T37" fmla="*/ 18 h 27"/>
                <a:gd name="T38" fmla="*/ 24 w 38"/>
                <a:gd name="T39" fmla="*/ 19 h 27"/>
                <a:gd name="T40" fmla="*/ 26 w 38"/>
                <a:gd name="T41" fmla="*/ 18 h 27"/>
                <a:gd name="T42" fmla="*/ 27 w 38"/>
                <a:gd name="T43" fmla="*/ 21 h 27"/>
                <a:gd name="T44" fmla="*/ 35 w 38"/>
                <a:gd name="T45" fmla="*/ 24 h 27"/>
                <a:gd name="T46" fmla="*/ 38 w 38"/>
                <a:gd name="T47" fmla="*/ 20 h 27"/>
                <a:gd name="T48" fmla="*/ 36 w 38"/>
                <a:gd name="T4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27">
                  <a:moveTo>
                    <a:pt x="36" y="18"/>
                  </a:moveTo>
                  <a:cubicBezTo>
                    <a:pt x="35" y="17"/>
                    <a:pt x="33" y="18"/>
                    <a:pt x="31" y="18"/>
                  </a:cubicBezTo>
                  <a:cubicBezTo>
                    <a:pt x="30" y="18"/>
                    <a:pt x="31" y="16"/>
                    <a:pt x="31" y="14"/>
                  </a:cubicBezTo>
                  <a:cubicBezTo>
                    <a:pt x="31" y="12"/>
                    <a:pt x="27" y="11"/>
                    <a:pt x="26" y="11"/>
                  </a:cubicBezTo>
                  <a:cubicBezTo>
                    <a:pt x="24" y="11"/>
                    <a:pt x="21" y="7"/>
                    <a:pt x="20" y="7"/>
                  </a:cubicBezTo>
                  <a:cubicBezTo>
                    <a:pt x="19" y="7"/>
                    <a:pt x="17" y="7"/>
                    <a:pt x="15" y="5"/>
                  </a:cubicBezTo>
                  <a:cubicBezTo>
                    <a:pt x="14" y="4"/>
                    <a:pt x="14" y="5"/>
                    <a:pt x="13" y="6"/>
                  </a:cubicBezTo>
                  <a:cubicBezTo>
                    <a:pt x="12" y="7"/>
                    <a:pt x="12" y="5"/>
                    <a:pt x="12" y="4"/>
                  </a:cubicBezTo>
                  <a:cubicBezTo>
                    <a:pt x="12" y="3"/>
                    <a:pt x="10" y="1"/>
                    <a:pt x="10" y="1"/>
                  </a:cubicBezTo>
                  <a:cubicBezTo>
                    <a:pt x="9" y="0"/>
                    <a:pt x="7" y="1"/>
                    <a:pt x="6" y="3"/>
                  </a:cubicBezTo>
                  <a:cubicBezTo>
                    <a:pt x="5" y="5"/>
                    <a:pt x="5" y="11"/>
                    <a:pt x="5" y="12"/>
                  </a:cubicBezTo>
                  <a:cubicBezTo>
                    <a:pt x="5" y="13"/>
                    <a:pt x="5" y="15"/>
                    <a:pt x="5" y="16"/>
                  </a:cubicBezTo>
                  <a:cubicBezTo>
                    <a:pt x="6" y="17"/>
                    <a:pt x="3" y="19"/>
                    <a:pt x="2" y="20"/>
                  </a:cubicBezTo>
                  <a:cubicBezTo>
                    <a:pt x="0" y="21"/>
                    <a:pt x="0" y="21"/>
                    <a:pt x="1" y="22"/>
                  </a:cubicBezTo>
                  <a:cubicBezTo>
                    <a:pt x="1" y="22"/>
                    <a:pt x="7" y="21"/>
                    <a:pt x="8" y="21"/>
                  </a:cubicBezTo>
                  <a:cubicBezTo>
                    <a:pt x="9" y="21"/>
                    <a:pt x="9" y="23"/>
                    <a:pt x="9" y="25"/>
                  </a:cubicBezTo>
                  <a:cubicBezTo>
                    <a:pt x="9" y="27"/>
                    <a:pt x="11" y="26"/>
                    <a:pt x="12" y="25"/>
                  </a:cubicBezTo>
                  <a:cubicBezTo>
                    <a:pt x="13" y="25"/>
                    <a:pt x="15" y="22"/>
                    <a:pt x="17" y="22"/>
                  </a:cubicBezTo>
                  <a:cubicBezTo>
                    <a:pt x="18" y="21"/>
                    <a:pt x="20" y="19"/>
                    <a:pt x="21" y="18"/>
                  </a:cubicBezTo>
                  <a:cubicBezTo>
                    <a:pt x="21" y="18"/>
                    <a:pt x="22" y="19"/>
                    <a:pt x="24" y="19"/>
                  </a:cubicBezTo>
                  <a:cubicBezTo>
                    <a:pt x="25" y="19"/>
                    <a:pt x="26" y="18"/>
                    <a:pt x="26" y="18"/>
                  </a:cubicBezTo>
                  <a:cubicBezTo>
                    <a:pt x="27" y="18"/>
                    <a:pt x="26" y="20"/>
                    <a:pt x="27" y="21"/>
                  </a:cubicBezTo>
                  <a:cubicBezTo>
                    <a:pt x="29" y="22"/>
                    <a:pt x="34" y="23"/>
                    <a:pt x="35" y="24"/>
                  </a:cubicBezTo>
                  <a:cubicBezTo>
                    <a:pt x="36" y="24"/>
                    <a:pt x="37" y="21"/>
                    <a:pt x="38" y="20"/>
                  </a:cubicBezTo>
                  <a:cubicBezTo>
                    <a:pt x="38" y="20"/>
                    <a:pt x="37" y="19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457"/>
            <p:cNvSpPr/>
            <p:nvPr/>
          </p:nvSpPr>
          <p:spPr bwMode="auto">
            <a:xfrm>
              <a:off x="4931" y="1245"/>
              <a:ext cx="11" cy="8"/>
            </a:xfrm>
            <a:custGeom>
              <a:avLst/>
              <a:gdLst>
                <a:gd name="T0" fmla="*/ 6 w 8"/>
                <a:gd name="T1" fmla="*/ 5 h 6"/>
                <a:gd name="T2" fmla="*/ 1 w 8"/>
                <a:gd name="T3" fmla="*/ 1 h 6"/>
                <a:gd name="T4" fmla="*/ 6 w 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6" y="5"/>
                  </a:moveTo>
                  <a:cubicBezTo>
                    <a:pt x="8" y="5"/>
                    <a:pt x="2" y="2"/>
                    <a:pt x="1" y="1"/>
                  </a:cubicBezTo>
                  <a:cubicBezTo>
                    <a:pt x="0" y="0"/>
                    <a:pt x="3" y="6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458"/>
            <p:cNvSpPr/>
            <p:nvPr/>
          </p:nvSpPr>
          <p:spPr bwMode="auto">
            <a:xfrm>
              <a:off x="4929" y="1248"/>
              <a:ext cx="5" cy="7"/>
            </a:xfrm>
            <a:custGeom>
              <a:avLst/>
              <a:gdLst>
                <a:gd name="T0" fmla="*/ 0 w 4"/>
                <a:gd name="T1" fmla="*/ 1 h 5"/>
                <a:gd name="T2" fmla="*/ 3 w 4"/>
                <a:gd name="T3" fmla="*/ 4 h 5"/>
                <a:gd name="T4" fmla="*/ 0 w 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2"/>
                    <a:pt x="1" y="5"/>
                    <a:pt x="3" y="4"/>
                  </a:cubicBezTo>
                  <a:cubicBezTo>
                    <a:pt x="4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459"/>
            <p:cNvSpPr/>
            <p:nvPr/>
          </p:nvSpPr>
          <p:spPr bwMode="auto">
            <a:xfrm>
              <a:off x="4914" y="1219"/>
              <a:ext cx="5" cy="8"/>
            </a:xfrm>
            <a:custGeom>
              <a:avLst/>
              <a:gdLst>
                <a:gd name="T0" fmla="*/ 1 w 4"/>
                <a:gd name="T1" fmla="*/ 1 h 6"/>
                <a:gd name="T2" fmla="*/ 1 w 4"/>
                <a:gd name="T3" fmla="*/ 4 h 6"/>
                <a:gd name="T4" fmla="*/ 3 w 4"/>
                <a:gd name="T5" fmla="*/ 5 h 6"/>
                <a:gd name="T6" fmla="*/ 3 w 4"/>
                <a:gd name="T7" fmla="*/ 1 h 6"/>
                <a:gd name="T8" fmla="*/ 1 w 4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1"/>
                  </a:moveTo>
                  <a:cubicBezTo>
                    <a:pt x="1" y="2"/>
                    <a:pt x="0" y="4"/>
                    <a:pt x="1" y="4"/>
                  </a:cubicBezTo>
                  <a:cubicBezTo>
                    <a:pt x="2" y="5"/>
                    <a:pt x="2" y="6"/>
                    <a:pt x="3" y="5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460"/>
            <p:cNvSpPr/>
            <p:nvPr/>
          </p:nvSpPr>
          <p:spPr bwMode="auto">
            <a:xfrm>
              <a:off x="4890" y="1139"/>
              <a:ext cx="226" cy="162"/>
            </a:xfrm>
            <a:custGeom>
              <a:avLst/>
              <a:gdLst>
                <a:gd name="T0" fmla="*/ 93 w 164"/>
                <a:gd name="T1" fmla="*/ 27 h 118"/>
                <a:gd name="T2" fmla="*/ 88 w 164"/>
                <a:gd name="T3" fmla="*/ 24 h 118"/>
                <a:gd name="T4" fmla="*/ 88 w 164"/>
                <a:gd name="T5" fmla="*/ 22 h 118"/>
                <a:gd name="T6" fmla="*/ 82 w 164"/>
                <a:gd name="T7" fmla="*/ 19 h 118"/>
                <a:gd name="T8" fmla="*/ 78 w 164"/>
                <a:gd name="T9" fmla="*/ 14 h 118"/>
                <a:gd name="T10" fmla="*/ 71 w 164"/>
                <a:gd name="T11" fmla="*/ 18 h 118"/>
                <a:gd name="T12" fmla="*/ 63 w 164"/>
                <a:gd name="T13" fmla="*/ 20 h 118"/>
                <a:gd name="T14" fmla="*/ 53 w 164"/>
                <a:gd name="T15" fmla="*/ 20 h 118"/>
                <a:gd name="T16" fmla="*/ 52 w 164"/>
                <a:gd name="T17" fmla="*/ 7 h 118"/>
                <a:gd name="T18" fmla="*/ 35 w 164"/>
                <a:gd name="T19" fmla="*/ 4 h 118"/>
                <a:gd name="T20" fmla="*/ 27 w 164"/>
                <a:gd name="T21" fmla="*/ 8 h 118"/>
                <a:gd name="T22" fmla="*/ 30 w 164"/>
                <a:gd name="T23" fmla="*/ 15 h 118"/>
                <a:gd name="T24" fmla="*/ 23 w 164"/>
                <a:gd name="T25" fmla="*/ 19 h 118"/>
                <a:gd name="T26" fmla="*/ 29 w 164"/>
                <a:gd name="T27" fmla="*/ 30 h 118"/>
                <a:gd name="T28" fmla="*/ 20 w 164"/>
                <a:gd name="T29" fmla="*/ 17 h 118"/>
                <a:gd name="T30" fmla="*/ 24 w 164"/>
                <a:gd name="T31" fmla="*/ 0 h 118"/>
                <a:gd name="T32" fmla="*/ 11 w 164"/>
                <a:gd name="T33" fmla="*/ 28 h 118"/>
                <a:gd name="T34" fmla="*/ 9 w 164"/>
                <a:gd name="T35" fmla="*/ 35 h 118"/>
                <a:gd name="T36" fmla="*/ 28 w 164"/>
                <a:gd name="T37" fmla="*/ 39 h 118"/>
                <a:gd name="T38" fmla="*/ 43 w 164"/>
                <a:gd name="T39" fmla="*/ 39 h 118"/>
                <a:gd name="T40" fmla="*/ 54 w 164"/>
                <a:gd name="T41" fmla="*/ 43 h 118"/>
                <a:gd name="T42" fmla="*/ 61 w 164"/>
                <a:gd name="T43" fmla="*/ 37 h 118"/>
                <a:gd name="T44" fmla="*/ 69 w 164"/>
                <a:gd name="T45" fmla="*/ 38 h 118"/>
                <a:gd name="T46" fmla="*/ 81 w 164"/>
                <a:gd name="T47" fmla="*/ 47 h 118"/>
                <a:gd name="T48" fmla="*/ 86 w 164"/>
                <a:gd name="T49" fmla="*/ 50 h 118"/>
                <a:gd name="T50" fmla="*/ 90 w 164"/>
                <a:gd name="T51" fmla="*/ 55 h 118"/>
                <a:gd name="T52" fmla="*/ 101 w 164"/>
                <a:gd name="T53" fmla="*/ 67 h 118"/>
                <a:gd name="T54" fmla="*/ 111 w 164"/>
                <a:gd name="T55" fmla="*/ 72 h 118"/>
                <a:gd name="T56" fmla="*/ 106 w 164"/>
                <a:gd name="T57" fmla="*/ 77 h 118"/>
                <a:gd name="T58" fmla="*/ 89 w 164"/>
                <a:gd name="T59" fmla="*/ 85 h 118"/>
                <a:gd name="T60" fmla="*/ 68 w 164"/>
                <a:gd name="T61" fmla="*/ 94 h 118"/>
                <a:gd name="T62" fmla="*/ 88 w 164"/>
                <a:gd name="T63" fmla="*/ 93 h 118"/>
                <a:gd name="T64" fmla="*/ 102 w 164"/>
                <a:gd name="T65" fmla="*/ 100 h 118"/>
                <a:gd name="T66" fmla="*/ 111 w 164"/>
                <a:gd name="T67" fmla="*/ 109 h 118"/>
                <a:gd name="T68" fmla="*/ 134 w 164"/>
                <a:gd name="T69" fmla="*/ 112 h 118"/>
                <a:gd name="T70" fmla="*/ 123 w 164"/>
                <a:gd name="T71" fmla="*/ 101 h 118"/>
                <a:gd name="T72" fmla="*/ 134 w 164"/>
                <a:gd name="T73" fmla="*/ 106 h 118"/>
                <a:gd name="T74" fmla="*/ 142 w 164"/>
                <a:gd name="T75" fmla="*/ 108 h 118"/>
                <a:gd name="T76" fmla="*/ 145 w 164"/>
                <a:gd name="T77" fmla="*/ 103 h 118"/>
                <a:gd name="T78" fmla="*/ 138 w 164"/>
                <a:gd name="T79" fmla="*/ 91 h 118"/>
                <a:gd name="T80" fmla="*/ 130 w 164"/>
                <a:gd name="T81" fmla="*/ 86 h 118"/>
                <a:gd name="T82" fmla="*/ 130 w 164"/>
                <a:gd name="T83" fmla="*/ 78 h 118"/>
                <a:gd name="T84" fmla="*/ 136 w 164"/>
                <a:gd name="T85" fmla="*/ 78 h 118"/>
                <a:gd name="T86" fmla="*/ 143 w 164"/>
                <a:gd name="T87" fmla="*/ 79 h 118"/>
                <a:gd name="T88" fmla="*/ 144 w 164"/>
                <a:gd name="T89" fmla="*/ 87 h 118"/>
                <a:gd name="T90" fmla="*/ 152 w 164"/>
                <a:gd name="T91" fmla="*/ 85 h 118"/>
                <a:gd name="T92" fmla="*/ 157 w 164"/>
                <a:gd name="T93" fmla="*/ 80 h 118"/>
                <a:gd name="T94" fmla="*/ 162 w 164"/>
                <a:gd name="T95" fmla="*/ 74 h 118"/>
                <a:gd name="T96" fmla="*/ 157 w 164"/>
                <a:gd name="T97" fmla="*/ 69 h 118"/>
                <a:gd name="T98" fmla="*/ 143 w 164"/>
                <a:gd name="T99" fmla="*/ 63 h 118"/>
                <a:gd name="T100" fmla="*/ 134 w 164"/>
                <a:gd name="T101" fmla="*/ 58 h 118"/>
                <a:gd name="T102" fmla="*/ 123 w 164"/>
                <a:gd name="T103" fmla="*/ 50 h 118"/>
                <a:gd name="T104" fmla="*/ 125 w 164"/>
                <a:gd name="T105" fmla="*/ 46 h 118"/>
                <a:gd name="T106" fmla="*/ 126 w 164"/>
                <a:gd name="T107" fmla="*/ 37 h 118"/>
                <a:gd name="T108" fmla="*/ 115 w 164"/>
                <a:gd name="T109" fmla="*/ 39 h 118"/>
                <a:gd name="T110" fmla="*/ 115 w 164"/>
                <a:gd name="T111" fmla="*/ 31 h 118"/>
                <a:gd name="T112" fmla="*/ 106 w 164"/>
                <a:gd name="T113" fmla="*/ 34 h 118"/>
                <a:gd name="T114" fmla="*/ 104 w 164"/>
                <a:gd name="T115" fmla="*/ 31 h 118"/>
                <a:gd name="T116" fmla="*/ 106 w 164"/>
                <a:gd name="T117" fmla="*/ 2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" h="118">
                  <a:moveTo>
                    <a:pt x="96" y="26"/>
                  </a:moveTo>
                  <a:cubicBezTo>
                    <a:pt x="96" y="26"/>
                    <a:pt x="96" y="28"/>
                    <a:pt x="95" y="30"/>
                  </a:cubicBezTo>
                  <a:cubicBezTo>
                    <a:pt x="94" y="32"/>
                    <a:pt x="95" y="27"/>
                    <a:pt x="95" y="27"/>
                  </a:cubicBezTo>
                  <a:cubicBezTo>
                    <a:pt x="94" y="26"/>
                    <a:pt x="93" y="27"/>
                    <a:pt x="93" y="29"/>
                  </a:cubicBezTo>
                  <a:cubicBezTo>
                    <a:pt x="92" y="32"/>
                    <a:pt x="92" y="28"/>
                    <a:pt x="93" y="27"/>
                  </a:cubicBezTo>
                  <a:cubicBezTo>
                    <a:pt x="93" y="26"/>
                    <a:pt x="93" y="25"/>
                    <a:pt x="92" y="25"/>
                  </a:cubicBezTo>
                  <a:cubicBezTo>
                    <a:pt x="91" y="24"/>
                    <a:pt x="91" y="25"/>
                    <a:pt x="90" y="28"/>
                  </a:cubicBezTo>
                  <a:cubicBezTo>
                    <a:pt x="90" y="31"/>
                    <a:pt x="90" y="27"/>
                    <a:pt x="90" y="26"/>
                  </a:cubicBezTo>
                  <a:cubicBezTo>
                    <a:pt x="91" y="24"/>
                    <a:pt x="90" y="24"/>
                    <a:pt x="90" y="23"/>
                  </a:cubicBezTo>
                  <a:cubicBezTo>
                    <a:pt x="90" y="23"/>
                    <a:pt x="88" y="23"/>
                    <a:pt x="88" y="24"/>
                  </a:cubicBezTo>
                  <a:cubicBezTo>
                    <a:pt x="87" y="24"/>
                    <a:pt x="86" y="26"/>
                    <a:pt x="86" y="27"/>
                  </a:cubicBezTo>
                  <a:cubicBezTo>
                    <a:pt x="85" y="28"/>
                    <a:pt x="86" y="25"/>
                    <a:pt x="87" y="24"/>
                  </a:cubicBezTo>
                  <a:cubicBezTo>
                    <a:pt x="88" y="23"/>
                    <a:pt x="87" y="22"/>
                    <a:pt x="86" y="23"/>
                  </a:cubicBezTo>
                  <a:cubicBezTo>
                    <a:pt x="85" y="23"/>
                    <a:pt x="85" y="25"/>
                    <a:pt x="85" y="23"/>
                  </a:cubicBezTo>
                  <a:cubicBezTo>
                    <a:pt x="85" y="22"/>
                    <a:pt x="87" y="22"/>
                    <a:pt x="88" y="22"/>
                  </a:cubicBezTo>
                  <a:cubicBezTo>
                    <a:pt x="89" y="21"/>
                    <a:pt x="90" y="21"/>
                    <a:pt x="90" y="20"/>
                  </a:cubicBezTo>
                  <a:cubicBezTo>
                    <a:pt x="90" y="19"/>
                    <a:pt x="87" y="19"/>
                    <a:pt x="85" y="19"/>
                  </a:cubicBezTo>
                  <a:cubicBezTo>
                    <a:pt x="83" y="19"/>
                    <a:pt x="84" y="19"/>
                    <a:pt x="82" y="21"/>
                  </a:cubicBezTo>
                  <a:cubicBezTo>
                    <a:pt x="81" y="22"/>
                    <a:pt x="80" y="22"/>
                    <a:pt x="81" y="21"/>
                  </a:cubicBezTo>
                  <a:cubicBezTo>
                    <a:pt x="81" y="20"/>
                    <a:pt x="82" y="19"/>
                    <a:pt x="82" y="19"/>
                  </a:cubicBezTo>
                  <a:cubicBezTo>
                    <a:pt x="81" y="19"/>
                    <a:pt x="78" y="19"/>
                    <a:pt x="78" y="20"/>
                  </a:cubicBezTo>
                  <a:cubicBezTo>
                    <a:pt x="77" y="21"/>
                    <a:pt x="79" y="18"/>
                    <a:pt x="81" y="18"/>
                  </a:cubicBezTo>
                  <a:cubicBezTo>
                    <a:pt x="83" y="18"/>
                    <a:pt x="84" y="17"/>
                    <a:pt x="85" y="17"/>
                  </a:cubicBezTo>
                  <a:cubicBezTo>
                    <a:pt x="85" y="17"/>
                    <a:pt x="84" y="15"/>
                    <a:pt x="82" y="14"/>
                  </a:cubicBezTo>
                  <a:cubicBezTo>
                    <a:pt x="81" y="14"/>
                    <a:pt x="79" y="14"/>
                    <a:pt x="78" y="14"/>
                  </a:cubicBezTo>
                  <a:cubicBezTo>
                    <a:pt x="77" y="14"/>
                    <a:pt x="74" y="12"/>
                    <a:pt x="72" y="11"/>
                  </a:cubicBezTo>
                  <a:cubicBezTo>
                    <a:pt x="70" y="11"/>
                    <a:pt x="67" y="12"/>
                    <a:pt x="66" y="13"/>
                  </a:cubicBezTo>
                  <a:cubicBezTo>
                    <a:pt x="65" y="13"/>
                    <a:pt x="65" y="14"/>
                    <a:pt x="65" y="15"/>
                  </a:cubicBezTo>
                  <a:cubicBezTo>
                    <a:pt x="66" y="16"/>
                    <a:pt x="71" y="17"/>
                    <a:pt x="72" y="17"/>
                  </a:cubicBezTo>
                  <a:cubicBezTo>
                    <a:pt x="73" y="18"/>
                    <a:pt x="72" y="18"/>
                    <a:pt x="71" y="18"/>
                  </a:cubicBezTo>
                  <a:cubicBezTo>
                    <a:pt x="70" y="18"/>
                    <a:pt x="68" y="17"/>
                    <a:pt x="67" y="17"/>
                  </a:cubicBezTo>
                  <a:cubicBezTo>
                    <a:pt x="66" y="16"/>
                    <a:pt x="63" y="15"/>
                    <a:pt x="62" y="15"/>
                  </a:cubicBezTo>
                  <a:cubicBezTo>
                    <a:pt x="61" y="15"/>
                    <a:pt x="63" y="16"/>
                    <a:pt x="64" y="17"/>
                  </a:cubicBezTo>
                  <a:cubicBezTo>
                    <a:pt x="65" y="18"/>
                    <a:pt x="68" y="21"/>
                    <a:pt x="69" y="21"/>
                  </a:cubicBezTo>
                  <a:cubicBezTo>
                    <a:pt x="69" y="22"/>
                    <a:pt x="65" y="21"/>
                    <a:pt x="63" y="20"/>
                  </a:cubicBezTo>
                  <a:cubicBezTo>
                    <a:pt x="62" y="20"/>
                    <a:pt x="61" y="19"/>
                    <a:pt x="62" y="19"/>
                  </a:cubicBezTo>
                  <a:cubicBezTo>
                    <a:pt x="62" y="18"/>
                    <a:pt x="62" y="18"/>
                    <a:pt x="61" y="16"/>
                  </a:cubicBezTo>
                  <a:cubicBezTo>
                    <a:pt x="60" y="14"/>
                    <a:pt x="59" y="17"/>
                    <a:pt x="58" y="18"/>
                  </a:cubicBezTo>
                  <a:cubicBezTo>
                    <a:pt x="57" y="18"/>
                    <a:pt x="57" y="18"/>
                    <a:pt x="55" y="18"/>
                  </a:cubicBezTo>
                  <a:cubicBezTo>
                    <a:pt x="54" y="18"/>
                    <a:pt x="54" y="19"/>
                    <a:pt x="53" y="20"/>
                  </a:cubicBezTo>
                  <a:cubicBezTo>
                    <a:pt x="51" y="20"/>
                    <a:pt x="52" y="16"/>
                    <a:pt x="53" y="15"/>
                  </a:cubicBezTo>
                  <a:cubicBezTo>
                    <a:pt x="54" y="13"/>
                    <a:pt x="52" y="15"/>
                    <a:pt x="50" y="16"/>
                  </a:cubicBezTo>
                  <a:cubicBezTo>
                    <a:pt x="49" y="17"/>
                    <a:pt x="50" y="15"/>
                    <a:pt x="51" y="14"/>
                  </a:cubicBezTo>
                  <a:cubicBezTo>
                    <a:pt x="52" y="13"/>
                    <a:pt x="54" y="13"/>
                    <a:pt x="54" y="11"/>
                  </a:cubicBezTo>
                  <a:cubicBezTo>
                    <a:pt x="55" y="10"/>
                    <a:pt x="53" y="8"/>
                    <a:pt x="52" y="7"/>
                  </a:cubicBezTo>
                  <a:cubicBezTo>
                    <a:pt x="51" y="7"/>
                    <a:pt x="50" y="6"/>
                    <a:pt x="50" y="3"/>
                  </a:cubicBezTo>
                  <a:cubicBezTo>
                    <a:pt x="49" y="1"/>
                    <a:pt x="46" y="1"/>
                    <a:pt x="43" y="1"/>
                  </a:cubicBezTo>
                  <a:cubicBezTo>
                    <a:pt x="39" y="1"/>
                    <a:pt x="37" y="2"/>
                    <a:pt x="36" y="3"/>
                  </a:cubicBezTo>
                  <a:cubicBezTo>
                    <a:pt x="35" y="4"/>
                    <a:pt x="36" y="4"/>
                    <a:pt x="36" y="5"/>
                  </a:cubicBezTo>
                  <a:cubicBezTo>
                    <a:pt x="36" y="6"/>
                    <a:pt x="35" y="5"/>
                    <a:pt x="35" y="4"/>
                  </a:cubicBezTo>
                  <a:cubicBezTo>
                    <a:pt x="34" y="4"/>
                    <a:pt x="34" y="4"/>
                    <a:pt x="32" y="4"/>
                  </a:cubicBezTo>
                  <a:cubicBezTo>
                    <a:pt x="31" y="5"/>
                    <a:pt x="32" y="6"/>
                    <a:pt x="31" y="5"/>
                  </a:cubicBezTo>
                  <a:cubicBezTo>
                    <a:pt x="30" y="5"/>
                    <a:pt x="30" y="5"/>
                    <a:pt x="28" y="5"/>
                  </a:cubicBezTo>
                  <a:cubicBezTo>
                    <a:pt x="27" y="5"/>
                    <a:pt x="29" y="6"/>
                    <a:pt x="32" y="8"/>
                  </a:cubicBezTo>
                  <a:cubicBezTo>
                    <a:pt x="35" y="9"/>
                    <a:pt x="29" y="8"/>
                    <a:pt x="27" y="8"/>
                  </a:cubicBezTo>
                  <a:cubicBezTo>
                    <a:pt x="25" y="8"/>
                    <a:pt x="29" y="9"/>
                    <a:pt x="32" y="11"/>
                  </a:cubicBezTo>
                  <a:cubicBezTo>
                    <a:pt x="35" y="12"/>
                    <a:pt x="29" y="10"/>
                    <a:pt x="27" y="10"/>
                  </a:cubicBezTo>
                  <a:cubicBezTo>
                    <a:pt x="25" y="9"/>
                    <a:pt x="25" y="10"/>
                    <a:pt x="25" y="11"/>
                  </a:cubicBezTo>
                  <a:cubicBezTo>
                    <a:pt x="24" y="12"/>
                    <a:pt x="25" y="12"/>
                    <a:pt x="25" y="13"/>
                  </a:cubicBezTo>
                  <a:cubicBezTo>
                    <a:pt x="25" y="14"/>
                    <a:pt x="28" y="15"/>
                    <a:pt x="30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0" y="16"/>
                    <a:pt x="32" y="18"/>
                    <a:pt x="33" y="20"/>
                  </a:cubicBezTo>
                  <a:cubicBezTo>
                    <a:pt x="34" y="21"/>
                    <a:pt x="29" y="17"/>
                    <a:pt x="28" y="17"/>
                  </a:cubicBezTo>
                  <a:cubicBezTo>
                    <a:pt x="28" y="17"/>
                    <a:pt x="27" y="17"/>
                    <a:pt x="26" y="18"/>
                  </a:cubicBezTo>
                  <a:cubicBezTo>
                    <a:pt x="25" y="19"/>
                    <a:pt x="25" y="19"/>
                    <a:pt x="23" y="19"/>
                  </a:cubicBezTo>
                  <a:cubicBezTo>
                    <a:pt x="21" y="20"/>
                    <a:pt x="27" y="23"/>
                    <a:pt x="29" y="24"/>
                  </a:cubicBezTo>
                  <a:cubicBezTo>
                    <a:pt x="31" y="24"/>
                    <a:pt x="31" y="25"/>
                    <a:pt x="31" y="25"/>
                  </a:cubicBezTo>
                  <a:cubicBezTo>
                    <a:pt x="30" y="26"/>
                    <a:pt x="29" y="27"/>
                    <a:pt x="29" y="27"/>
                  </a:cubicBezTo>
                  <a:cubicBezTo>
                    <a:pt x="29" y="27"/>
                    <a:pt x="30" y="28"/>
                    <a:pt x="30" y="30"/>
                  </a:cubicBezTo>
                  <a:cubicBezTo>
                    <a:pt x="30" y="31"/>
                    <a:pt x="29" y="31"/>
                    <a:pt x="29" y="30"/>
                  </a:cubicBezTo>
                  <a:cubicBezTo>
                    <a:pt x="28" y="29"/>
                    <a:pt x="27" y="29"/>
                    <a:pt x="25" y="28"/>
                  </a:cubicBezTo>
                  <a:cubicBezTo>
                    <a:pt x="24" y="28"/>
                    <a:pt x="26" y="28"/>
                    <a:pt x="27" y="28"/>
                  </a:cubicBezTo>
                  <a:cubicBezTo>
                    <a:pt x="28" y="28"/>
                    <a:pt x="29" y="27"/>
                    <a:pt x="28" y="26"/>
                  </a:cubicBezTo>
                  <a:cubicBezTo>
                    <a:pt x="28" y="26"/>
                    <a:pt x="23" y="22"/>
                    <a:pt x="22" y="21"/>
                  </a:cubicBezTo>
                  <a:cubicBezTo>
                    <a:pt x="21" y="20"/>
                    <a:pt x="20" y="19"/>
                    <a:pt x="20" y="17"/>
                  </a:cubicBezTo>
                  <a:cubicBezTo>
                    <a:pt x="20" y="16"/>
                    <a:pt x="21" y="15"/>
                    <a:pt x="21" y="14"/>
                  </a:cubicBezTo>
                  <a:cubicBezTo>
                    <a:pt x="20" y="13"/>
                    <a:pt x="19" y="12"/>
                    <a:pt x="19" y="11"/>
                  </a:cubicBezTo>
                  <a:cubicBezTo>
                    <a:pt x="19" y="10"/>
                    <a:pt x="24" y="4"/>
                    <a:pt x="25" y="3"/>
                  </a:cubicBezTo>
                  <a:cubicBezTo>
                    <a:pt x="26" y="3"/>
                    <a:pt x="27" y="2"/>
                    <a:pt x="28" y="1"/>
                  </a:cubicBezTo>
                  <a:cubicBezTo>
                    <a:pt x="29" y="1"/>
                    <a:pt x="26" y="0"/>
                    <a:pt x="24" y="0"/>
                  </a:cubicBezTo>
                  <a:cubicBezTo>
                    <a:pt x="22" y="0"/>
                    <a:pt x="13" y="1"/>
                    <a:pt x="12" y="2"/>
                  </a:cubicBezTo>
                  <a:cubicBezTo>
                    <a:pt x="10" y="3"/>
                    <a:pt x="6" y="6"/>
                    <a:pt x="4" y="8"/>
                  </a:cubicBezTo>
                  <a:cubicBezTo>
                    <a:pt x="3" y="9"/>
                    <a:pt x="2" y="13"/>
                    <a:pt x="1" y="15"/>
                  </a:cubicBezTo>
                  <a:cubicBezTo>
                    <a:pt x="0" y="18"/>
                    <a:pt x="0" y="23"/>
                    <a:pt x="0" y="25"/>
                  </a:cubicBezTo>
                  <a:cubicBezTo>
                    <a:pt x="0" y="27"/>
                    <a:pt x="8" y="28"/>
                    <a:pt x="11" y="28"/>
                  </a:cubicBezTo>
                  <a:cubicBezTo>
                    <a:pt x="15" y="28"/>
                    <a:pt x="16" y="29"/>
                    <a:pt x="17" y="30"/>
                  </a:cubicBezTo>
                  <a:cubicBezTo>
                    <a:pt x="18" y="31"/>
                    <a:pt x="14" y="31"/>
                    <a:pt x="11" y="31"/>
                  </a:cubicBezTo>
                  <a:cubicBezTo>
                    <a:pt x="8" y="31"/>
                    <a:pt x="6" y="30"/>
                    <a:pt x="4" y="30"/>
                  </a:cubicBezTo>
                  <a:cubicBezTo>
                    <a:pt x="3" y="30"/>
                    <a:pt x="4" y="31"/>
                    <a:pt x="5" y="32"/>
                  </a:cubicBezTo>
                  <a:cubicBezTo>
                    <a:pt x="5" y="34"/>
                    <a:pt x="7" y="35"/>
                    <a:pt x="9" y="35"/>
                  </a:cubicBezTo>
                  <a:cubicBezTo>
                    <a:pt x="10" y="36"/>
                    <a:pt x="10" y="36"/>
                    <a:pt x="13" y="37"/>
                  </a:cubicBezTo>
                  <a:cubicBezTo>
                    <a:pt x="15" y="37"/>
                    <a:pt x="16" y="36"/>
                    <a:pt x="17" y="36"/>
                  </a:cubicBezTo>
                  <a:cubicBezTo>
                    <a:pt x="18" y="36"/>
                    <a:pt x="19" y="36"/>
                    <a:pt x="20" y="37"/>
                  </a:cubicBezTo>
                  <a:cubicBezTo>
                    <a:pt x="21" y="38"/>
                    <a:pt x="23" y="39"/>
                    <a:pt x="25" y="39"/>
                  </a:cubicBezTo>
                  <a:cubicBezTo>
                    <a:pt x="26" y="39"/>
                    <a:pt x="27" y="39"/>
                    <a:pt x="28" y="39"/>
                  </a:cubicBezTo>
                  <a:cubicBezTo>
                    <a:pt x="29" y="39"/>
                    <a:pt x="30" y="40"/>
                    <a:pt x="32" y="40"/>
                  </a:cubicBezTo>
                  <a:cubicBezTo>
                    <a:pt x="34" y="40"/>
                    <a:pt x="40" y="40"/>
                    <a:pt x="42" y="41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7" y="41"/>
                    <a:pt x="46" y="40"/>
                    <a:pt x="45" y="40"/>
                  </a:cubicBezTo>
                  <a:cubicBezTo>
                    <a:pt x="44" y="39"/>
                    <a:pt x="41" y="39"/>
                    <a:pt x="43" y="39"/>
                  </a:cubicBezTo>
                  <a:cubicBezTo>
                    <a:pt x="44" y="39"/>
                    <a:pt x="46" y="40"/>
                    <a:pt x="49" y="41"/>
                  </a:cubicBezTo>
                  <a:cubicBezTo>
                    <a:pt x="52" y="42"/>
                    <a:pt x="55" y="45"/>
                    <a:pt x="56" y="46"/>
                  </a:cubicBezTo>
                  <a:cubicBezTo>
                    <a:pt x="58" y="47"/>
                    <a:pt x="57" y="45"/>
                    <a:pt x="58" y="44"/>
                  </a:cubicBezTo>
                  <a:cubicBezTo>
                    <a:pt x="60" y="44"/>
                    <a:pt x="59" y="43"/>
                    <a:pt x="59" y="42"/>
                  </a:cubicBezTo>
                  <a:cubicBezTo>
                    <a:pt x="59" y="42"/>
                    <a:pt x="56" y="42"/>
                    <a:pt x="54" y="43"/>
                  </a:cubicBezTo>
                  <a:cubicBezTo>
                    <a:pt x="52" y="43"/>
                    <a:pt x="53" y="42"/>
                    <a:pt x="50" y="40"/>
                  </a:cubicBezTo>
                  <a:cubicBezTo>
                    <a:pt x="48" y="39"/>
                    <a:pt x="52" y="39"/>
                    <a:pt x="54" y="40"/>
                  </a:cubicBezTo>
                  <a:cubicBezTo>
                    <a:pt x="57" y="41"/>
                    <a:pt x="60" y="42"/>
                    <a:pt x="61" y="41"/>
                  </a:cubicBezTo>
                  <a:cubicBezTo>
                    <a:pt x="62" y="41"/>
                    <a:pt x="63" y="41"/>
                    <a:pt x="64" y="40"/>
                  </a:cubicBezTo>
                  <a:cubicBezTo>
                    <a:pt x="64" y="39"/>
                    <a:pt x="62" y="37"/>
                    <a:pt x="61" y="37"/>
                  </a:cubicBezTo>
                  <a:cubicBezTo>
                    <a:pt x="59" y="36"/>
                    <a:pt x="60" y="36"/>
                    <a:pt x="61" y="36"/>
                  </a:cubicBezTo>
                  <a:cubicBezTo>
                    <a:pt x="63" y="36"/>
                    <a:pt x="63" y="36"/>
                    <a:pt x="62" y="35"/>
                  </a:cubicBezTo>
                  <a:cubicBezTo>
                    <a:pt x="61" y="34"/>
                    <a:pt x="61" y="34"/>
                    <a:pt x="63" y="35"/>
                  </a:cubicBezTo>
                  <a:cubicBezTo>
                    <a:pt x="64" y="35"/>
                    <a:pt x="65" y="37"/>
                    <a:pt x="66" y="38"/>
                  </a:cubicBezTo>
                  <a:cubicBezTo>
                    <a:pt x="67" y="39"/>
                    <a:pt x="68" y="38"/>
                    <a:pt x="69" y="38"/>
                  </a:cubicBezTo>
                  <a:cubicBezTo>
                    <a:pt x="70" y="37"/>
                    <a:pt x="70" y="41"/>
                    <a:pt x="70" y="42"/>
                  </a:cubicBezTo>
                  <a:cubicBezTo>
                    <a:pt x="70" y="43"/>
                    <a:pt x="72" y="42"/>
                    <a:pt x="73" y="41"/>
                  </a:cubicBezTo>
                  <a:cubicBezTo>
                    <a:pt x="74" y="41"/>
                    <a:pt x="74" y="43"/>
                    <a:pt x="74" y="44"/>
                  </a:cubicBezTo>
                  <a:cubicBezTo>
                    <a:pt x="74" y="44"/>
                    <a:pt x="75" y="44"/>
                    <a:pt x="77" y="45"/>
                  </a:cubicBezTo>
                  <a:cubicBezTo>
                    <a:pt x="78" y="46"/>
                    <a:pt x="80" y="47"/>
                    <a:pt x="81" y="47"/>
                  </a:cubicBezTo>
                  <a:cubicBezTo>
                    <a:pt x="82" y="48"/>
                    <a:pt x="81" y="48"/>
                    <a:pt x="81" y="49"/>
                  </a:cubicBezTo>
                  <a:cubicBezTo>
                    <a:pt x="80" y="50"/>
                    <a:pt x="78" y="50"/>
                    <a:pt x="77" y="50"/>
                  </a:cubicBezTo>
                  <a:cubicBezTo>
                    <a:pt x="75" y="50"/>
                    <a:pt x="76" y="52"/>
                    <a:pt x="76" y="53"/>
                  </a:cubicBezTo>
                  <a:cubicBezTo>
                    <a:pt x="76" y="55"/>
                    <a:pt x="81" y="53"/>
                    <a:pt x="82" y="51"/>
                  </a:cubicBezTo>
                  <a:cubicBezTo>
                    <a:pt x="83" y="50"/>
                    <a:pt x="85" y="50"/>
                    <a:pt x="86" y="50"/>
                  </a:cubicBezTo>
                  <a:cubicBezTo>
                    <a:pt x="87" y="50"/>
                    <a:pt x="87" y="51"/>
                    <a:pt x="87" y="53"/>
                  </a:cubicBezTo>
                  <a:cubicBezTo>
                    <a:pt x="87" y="54"/>
                    <a:pt x="88" y="55"/>
                    <a:pt x="88" y="55"/>
                  </a:cubicBezTo>
                  <a:cubicBezTo>
                    <a:pt x="89" y="55"/>
                    <a:pt x="89" y="57"/>
                    <a:pt x="90" y="58"/>
                  </a:cubicBezTo>
                  <a:cubicBezTo>
                    <a:pt x="91" y="59"/>
                    <a:pt x="90" y="57"/>
                    <a:pt x="90" y="57"/>
                  </a:cubicBezTo>
                  <a:cubicBezTo>
                    <a:pt x="90" y="56"/>
                    <a:pt x="90" y="55"/>
                    <a:pt x="90" y="55"/>
                  </a:cubicBezTo>
                  <a:cubicBezTo>
                    <a:pt x="90" y="55"/>
                    <a:pt x="91" y="54"/>
                    <a:pt x="92" y="53"/>
                  </a:cubicBezTo>
                  <a:cubicBezTo>
                    <a:pt x="92" y="52"/>
                    <a:pt x="92" y="56"/>
                    <a:pt x="92" y="57"/>
                  </a:cubicBezTo>
                  <a:cubicBezTo>
                    <a:pt x="93" y="58"/>
                    <a:pt x="95" y="57"/>
                    <a:pt x="96" y="57"/>
                  </a:cubicBezTo>
                  <a:cubicBezTo>
                    <a:pt x="96" y="57"/>
                    <a:pt x="97" y="59"/>
                    <a:pt x="98" y="61"/>
                  </a:cubicBezTo>
                  <a:cubicBezTo>
                    <a:pt x="99" y="63"/>
                    <a:pt x="100" y="66"/>
                    <a:pt x="101" y="67"/>
                  </a:cubicBezTo>
                  <a:cubicBezTo>
                    <a:pt x="101" y="68"/>
                    <a:pt x="100" y="69"/>
                    <a:pt x="99" y="70"/>
                  </a:cubicBezTo>
                  <a:cubicBezTo>
                    <a:pt x="97" y="71"/>
                    <a:pt x="96" y="71"/>
                    <a:pt x="97" y="72"/>
                  </a:cubicBezTo>
                  <a:cubicBezTo>
                    <a:pt x="98" y="73"/>
                    <a:pt x="105" y="73"/>
                    <a:pt x="105" y="73"/>
                  </a:cubicBezTo>
                  <a:cubicBezTo>
                    <a:pt x="106" y="73"/>
                    <a:pt x="107" y="71"/>
                    <a:pt x="108" y="70"/>
                  </a:cubicBezTo>
                  <a:cubicBezTo>
                    <a:pt x="108" y="69"/>
                    <a:pt x="110" y="71"/>
                    <a:pt x="111" y="72"/>
                  </a:cubicBezTo>
                  <a:cubicBezTo>
                    <a:pt x="113" y="74"/>
                    <a:pt x="116" y="74"/>
                    <a:pt x="117" y="75"/>
                  </a:cubicBezTo>
                  <a:cubicBezTo>
                    <a:pt x="118" y="75"/>
                    <a:pt x="117" y="76"/>
                    <a:pt x="116" y="77"/>
                  </a:cubicBezTo>
                  <a:cubicBezTo>
                    <a:pt x="115" y="78"/>
                    <a:pt x="111" y="77"/>
                    <a:pt x="110" y="77"/>
                  </a:cubicBezTo>
                  <a:cubicBezTo>
                    <a:pt x="109" y="77"/>
                    <a:pt x="109" y="79"/>
                    <a:pt x="107" y="79"/>
                  </a:cubicBezTo>
                  <a:cubicBezTo>
                    <a:pt x="106" y="80"/>
                    <a:pt x="106" y="79"/>
                    <a:pt x="106" y="77"/>
                  </a:cubicBezTo>
                  <a:cubicBezTo>
                    <a:pt x="106" y="75"/>
                    <a:pt x="104" y="74"/>
                    <a:pt x="102" y="74"/>
                  </a:cubicBezTo>
                  <a:cubicBezTo>
                    <a:pt x="100" y="73"/>
                    <a:pt x="96" y="73"/>
                    <a:pt x="95" y="73"/>
                  </a:cubicBezTo>
                  <a:cubicBezTo>
                    <a:pt x="94" y="74"/>
                    <a:pt x="90" y="77"/>
                    <a:pt x="89" y="78"/>
                  </a:cubicBezTo>
                  <a:cubicBezTo>
                    <a:pt x="88" y="79"/>
                    <a:pt x="92" y="82"/>
                    <a:pt x="93" y="84"/>
                  </a:cubicBezTo>
                  <a:cubicBezTo>
                    <a:pt x="94" y="85"/>
                    <a:pt x="92" y="84"/>
                    <a:pt x="89" y="85"/>
                  </a:cubicBezTo>
                  <a:cubicBezTo>
                    <a:pt x="86" y="86"/>
                    <a:pt x="83" y="87"/>
                    <a:pt x="80" y="87"/>
                  </a:cubicBezTo>
                  <a:cubicBezTo>
                    <a:pt x="76" y="87"/>
                    <a:pt x="75" y="85"/>
                    <a:pt x="73" y="85"/>
                  </a:cubicBezTo>
                  <a:cubicBezTo>
                    <a:pt x="71" y="85"/>
                    <a:pt x="72" y="85"/>
                    <a:pt x="71" y="86"/>
                  </a:cubicBezTo>
                  <a:cubicBezTo>
                    <a:pt x="71" y="87"/>
                    <a:pt x="69" y="89"/>
                    <a:pt x="68" y="89"/>
                  </a:cubicBezTo>
                  <a:cubicBezTo>
                    <a:pt x="67" y="90"/>
                    <a:pt x="67" y="93"/>
                    <a:pt x="68" y="94"/>
                  </a:cubicBezTo>
                  <a:cubicBezTo>
                    <a:pt x="68" y="95"/>
                    <a:pt x="71" y="95"/>
                    <a:pt x="73" y="96"/>
                  </a:cubicBezTo>
                  <a:cubicBezTo>
                    <a:pt x="76" y="97"/>
                    <a:pt x="80" y="94"/>
                    <a:pt x="80" y="94"/>
                  </a:cubicBezTo>
                  <a:cubicBezTo>
                    <a:pt x="81" y="93"/>
                    <a:pt x="82" y="93"/>
                    <a:pt x="83" y="93"/>
                  </a:cubicBezTo>
                  <a:cubicBezTo>
                    <a:pt x="83" y="93"/>
                    <a:pt x="85" y="94"/>
                    <a:pt x="86" y="94"/>
                  </a:cubicBezTo>
                  <a:cubicBezTo>
                    <a:pt x="88" y="95"/>
                    <a:pt x="88" y="93"/>
                    <a:pt x="88" y="93"/>
                  </a:cubicBezTo>
                  <a:cubicBezTo>
                    <a:pt x="89" y="92"/>
                    <a:pt x="90" y="94"/>
                    <a:pt x="91" y="93"/>
                  </a:cubicBezTo>
                  <a:cubicBezTo>
                    <a:pt x="92" y="93"/>
                    <a:pt x="92" y="92"/>
                    <a:pt x="94" y="93"/>
                  </a:cubicBezTo>
                  <a:cubicBezTo>
                    <a:pt x="96" y="94"/>
                    <a:pt x="95" y="94"/>
                    <a:pt x="95" y="95"/>
                  </a:cubicBezTo>
                  <a:cubicBezTo>
                    <a:pt x="96" y="96"/>
                    <a:pt x="96" y="96"/>
                    <a:pt x="98" y="97"/>
                  </a:cubicBezTo>
                  <a:cubicBezTo>
                    <a:pt x="100" y="99"/>
                    <a:pt x="100" y="99"/>
                    <a:pt x="102" y="100"/>
                  </a:cubicBezTo>
                  <a:cubicBezTo>
                    <a:pt x="104" y="101"/>
                    <a:pt x="105" y="101"/>
                    <a:pt x="106" y="102"/>
                  </a:cubicBezTo>
                  <a:cubicBezTo>
                    <a:pt x="107" y="103"/>
                    <a:pt x="106" y="103"/>
                    <a:pt x="105" y="103"/>
                  </a:cubicBezTo>
                  <a:cubicBezTo>
                    <a:pt x="103" y="104"/>
                    <a:pt x="103" y="103"/>
                    <a:pt x="104" y="104"/>
                  </a:cubicBezTo>
                  <a:cubicBezTo>
                    <a:pt x="105" y="105"/>
                    <a:pt x="106" y="106"/>
                    <a:pt x="107" y="106"/>
                  </a:cubicBezTo>
                  <a:cubicBezTo>
                    <a:pt x="109" y="107"/>
                    <a:pt x="110" y="108"/>
                    <a:pt x="111" y="109"/>
                  </a:cubicBezTo>
                  <a:cubicBezTo>
                    <a:pt x="112" y="110"/>
                    <a:pt x="115" y="109"/>
                    <a:pt x="117" y="110"/>
                  </a:cubicBezTo>
                  <a:cubicBezTo>
                    <a:pt x="119" y="110"/>
                    <a:pt x="118" y="111"/>
                    <a:pt x="120" y="112"/>
                  </a:cubicBezTo>
                  <a:cubicBezTo>
                    <a:pt x="121" y="114"/>
                    <a:pt x="126" y="115"/>
                    <a:pt x="128" y="115"/>
                  </a:cubicBezTo>
                  <a:cubicBezTo>
                    <a:pt x="130" y="115"/>
                    <a:pt x="134" y="116"/>
                    <a:pt x="136" y="117"/>
                  </a:cubicBezTo>
                  <a:cubicBezTo>
                    <a:pt x="137" y="118"/>
                    <a:pt x="135" y="114"/>
                    <a:pt x="134" y="112"/>
                  </a:cubicBezTo>
                  <a:cubicBezTo>
                    <a:pt x="133" y="110"/>
                    <a:pt x="128" y="108"/>
                    <a:pt x="126" y="106"/>
                  </a:cubicBezTo>
                  <a:cubicBezTo>
                    <a:pt x="124" y="105"/>
                    <a:pt x="124" y="106"/>
                    <a:pt x="124" y="104"/>
                  </a:cubicBezTo>
                  <a:cubicBezTo>
                    <a:pt x="123" y="103"/>
                    <a:pt x="122" y="103"/>
                    <a:pt x="120" y="102"/>
                  </a:cubicBezTo>
                  <a:cubicBezTo>
                    <a:pt x="119" y="100"/>
                    <a:pt x="121" y="101"/>
                    <a:pt x="122" y="101"/>
                  </a:cubicBezTo>
                  <a:cubicBezTo>
                    <a:pt x="123" y="100"/>
                    <a:pt x="122" y="100"/>
                    <a:pt x="123" y="101"/>
                  </a:cubicBezTo>
                  <a:cubicBezTo>
                    <a:pt x="124" y="101"/>
                    <a:pt x="124" y="102"/>
                    <a:pt x="125" y="104"/>
                  </a:cubicBezTo>
                  <a:cubicBezTo>
                    <a:pt x="126" y="105"/>
                    <a:pt x="126" y="103"/>
                    <a:pt x="127" y="102"/>
                  </a:cubicBezTo>
                  <a:cubicBezTo>
                    <a:pt x="128" y="100"/>
                    <a:pt x="128" y="104"/>
                    <a:pt x="131" y="105"/>
                  </a:cubicBezTo>
                  <a:cubicBezTo>
                    <a:pt x="133" y="107"/>
                    <a:pt x="132" y="106"/>
                    <a:pt x="132" y="105"/>
                  </a:cubicBezTo>
                  <a:cubicBezTo>
                    <a:pt x="131" y="103"/>
                    <a:pt x="133" y="105"/>
                    <a:pt x="134" y="106"/>
                  </a:cubicBezTo>
                  <a:cubicBezTo>
                    <a:pt x="135" y="107"/>
                    <a:pt x="136" y="108"/>
                    <a:pt x="135" y="107"/>
                  </a:cubicBezTo>
                  <a:cubicBezTo>
                    <a:pt x="135" y="106"/>
                    <a:pt x="136" y="107"/>
                    <a:pt x="138" y="108"/>
                  </a:cubicBezTo>
                  <a:cubicBezTo>
                    <a:pt x="140" y="109"/>
                    <a:pt x="142" y="111"/>
                    <a:pt x="145" y="112"/>
                  </a:cubicBezTo>
                  <a:cubicBezTo>
                    <a:pt x="147" y="113"/>
                    <a:pt x="144" y="111"/>
                    <a:pt x="143" y="110"/>
                  </a:cubicBezTo>
                  <a:cubicBezTo>
                    <a:pt x="141" y="108"/>
                    <a:pt x="141" y="107"/>
                    <a:pt x="142" y="108"/>
                  </a:cubicBezTo>
                  <a:cubicBezTo>
                    <a:pt x="143" y="109"/>
                    <a:pt x="143" y="109"/>
                    <a:pt x="143" y="107"/>
                  </a:cubicBezTo>
                  <a:cubicBezTo>
                    <a:pt x="143" y="106"/>
                    <a:pt x="142" y="105"/>
                    <a:pt x="142" y="102"/>
                  </a:cubicBezTo>
                  <a:cubicBezTo>
                    <a:pt x="142" y="99"/>
                    <a:pt x="142" y="102"/>
                    <a:pt x="144" y="105"/>
                  </a:cubicBezTo>
                  <a:cubicBezTo>
                    <a:pt x="146" y="108"/>
                    <a:pt x="145" y="105"/>
                    <a:pt x="145" y="103"/>
                  </a:cubicBezTo>
                  <a:cubicBezTo>
                    <a:pt x="145" y="100"/>
                    <a:pt x="144" y="101"/>
                    <a:pt x="145" y="103"/>
                  </a:cubicBezTo>
                  <a:cubicBezTo>
                    <a:pt x="146" y="105"/>
                    <a:pt x="146" y="103"/>
                    <a:pt x="145" y="100"/>
                  </a:cubicBezTo>
                  <a:cubicBezTo>
                    <a:pt x="144" y="98"/>
                    <a:pt x="143" y="98"/>
                    <a:pt x="141" y="97"/>
                  </a:cubicBezTo>
                  <a:cubicBezTo>
                    <a:pt x="139" y="96"/>
                    <a:pt x="141" y="95"/>
                    <a:pt x="141" y="93"/>
                  </a:cubicBezTo>
                  <a:cubicBezTo>
                    <a:pt x="140" y="90"/>
                    <a:pt x="141" y="92"/>
                    <a:pt x="139" y="94"/>
                  </a:cubicBezTo>
                  <a:cubicBezTo>
                    <a:pt x="138" y="95"/>
                    <a:pt x="139" y="92"/>
                    <a:pt x="138" y="91"/>
                  </a:cubicBezTo>
                  <a:cubicBezTo>
                    <a:pt x="138" y="90"/>
                    <a:pt x="138" y="91"/>
                    <a:pt x="137" y="91"/>
                  </a:cubicBezTo>
                  <a:cubicBezTo>
                    <a:pt x="136" y="92"/>
                    <a:pt x="136" y="91"/>
                    <a:pt x="135" y="90"/>
                  </a:cubicBezTo>
                  <a:cubicBezTo>
                    <a:pt x="135" y="88"/>
                    <a:pt x="134" y="89"/>
                    <a:pt x="134" y="90"/>
                  </a:cubicBezTo>
                  <a:cubicBezTo>
                    <a:pt x="134" y="90"/>
                    <a:pt x="133" y="90"/>
                    <a:pt x="132" y="89"/>
                  </a:cubicBezTo>
                  <a:cubicBezTo>
                    <a:pt x="131" y="88"/>
                    <a:pt x="131" y="88"/>
                    <a:pt x="130" y="86"/>
                  </a:cubicBezTo>
                  <a:cubicBezTo>
                    <a:pt x="129" y="84"/>
                    <a:pt x="129" y="83"/>
                    <a:pt x="128" y="83"/>
                  </a:cubicBezTo>
                  <a:cubicBezTo>
                    <a:pt x="127" y="83"/>
                    <a:pt x="126" y="83"/>
                    <a:pt x="124" y="80"/>
                  </a:cubicBezTo>
                  <a:cubicBezTo>
                    <a:pt x="122" y="76"/>
                    <a:pt x="123" y="78"/>
                    <a:pt x="124" y="79"/>
                  </a:cubicBezTo>
                  <a:cubicBezTo>
                    <a:pt x="125" y="80"/>
                    <a:pt x="127" y="80"/>
                    <a:pt x="128" y="80"/>
                  </a:cubicBezTo>
                  <a:cubicBezTo>
                    <a:pt x="129" y="80"/>
                    <a:pt x="130" y="80"/>
                    <a:pt x="130" y="78"/>
                  </a:cubicBezTo>
                  <a:cubicBezTo>
                    <a:pt x="129" y="77"/>
                    <a:pt x="127" y="77"/>
                    <a:pt x="129" y="77"/>
                  </a:cubicBezTo>
                  <a:cubicBezTo>
                    <a:pt x="130" y="77"/>
                    <a:pt x="128" y="76"/>
                    <a:pt x="129" y="76"/>
                  </a:cubicBezTo>
                  <a:cubicBezTo>
                    <a:pt x="130" y="75"/>
                    <a:pt x="129" y="74"/>
                    <a:pt x="130" y="74"/>
                  </a:cubicBezTo>
                  <a:cubicBezTo>
                    <a:pt x="131" y="74"/>
                    <a:pt x="132" y="75"/>
                    <a:pt x="133" y="76"/>
                  </a:cubicBezTo>
                  <a:cubicBezTo>
                    <a:pt x="134" y="78"/>
                    <a:pt x="135" y="77"/>
                    <a:pt x="136" y="78"/>
                  </a:cubicBezTo>
                  <a:cubicBezTo>
                    <a:pt x="137" y="79"/>
                    <a:pt x="138" y="78"/>
                    <a:pt x="139" y="77"/>
                  </a:cubicBezTo>
                  <a:cubicBezTo>
                    <a:pt x="140" y="76"/>
                    <a:pt x="140" y="77"/>
                    <a:pt x="139" y="78"/>
                  </a:cubicBezTo>
                  <a:cubicBezTo>
                    <a:pt x="138" y="79"/>
                    <a:pt x="138" y="79"/>
                    <a:pt x="137" y="80"/>
                  </a:cubicBezTo>
                  <a:cubicBezTo>
                    <a:pt x="136" y="80"/>
                    <a:pt x="139" y="80"/>
                    <a:pt x="143" y="78"/>
                  </a:cubicBezTo>
                  <a:cubicBezTo>
                    <a:pt x="148" y="76"/>
                    <a:pt x="145" y="78"/>
                    <a:pt x="143" y="79"/>
                  </a:cubicBezTo>
                  <a:cubicBezTo>
                    <a:pt x="142" y="80"/>
                    <a:pt x="140" y="79"/>
                    <a:pt x="140" y="82"/>
                  </a:cubicBezTo>
                  <a:cubicBezTo>
                    <a:pt x="140" y="84"/>
                    <a:pt x="141" y="83"/>
                    <a:pt x="143" y="83"/>
                  </a:cubicBezTo>
                  <a:cubicBezTo>
                    <a:pt x="144" y="83"/>
                    <a:pt x="143" y="83"/>
                    <a:pt x="143" y="85"/>
                  </a:cubicBezTo>
                  <a:cubicBezTo>
                    <a:pt x="143" y="86"/>
                    <a:pt x="143" y="86"/>
                    <a:pt x="144" y="85"/>
                  </a:cubicBezTo>
                  <a:cubicBezTo>
                    <a:pt x="145" y="85"/>
                    <a:pt x="144" y="85"/>
                    <a:pt x="144" y="87"/>
                  </a:cubicBezTo>
                  <a:cubicBezTo>
                    <a:pt x="144" y="88"/>
                    <a:pt x="145" y="88"/>
                    <a:pt x="145" y="87"/>
                  </a:cubicBezTo>
                  <a:cubicBezTo>
                    <a:pt x="146" y="85"/>
                    <a:pt x="146" y="86"/>
                    <a:pt x="148" y="87"/>
                  </a:cubicBezTo>
                  <a:cubicBezTo>
                    <a:pt x="150" y="88"/>
                    <a:pt x="150" y="88"/>
                    <a:pt x="151" y="89"/>
                  </a:cubicBezTo>
                  <a:cubicBezTo>
                    <a:pt x="153" y="90"/>
                    <a:pt x="151" y="88"/>
                    <a:pt x="151" y="86"/>
                  </a:cubicBezTo>
                  <a:cubicBezTo>
                    <a:pt x="151" y="83"/>
                    <a:pt x="151" y="84"/>
                    <a:pt x="152" y="85"/>
                  </a:cubicBezTo>
                  <a:cubicBezTo>
                    <a:pt x="153" y="86"/>
                    <a:pt x="153" y="84"/>
                    <a:pt x="152" y="82"/>
                  </a:cubicBezTo>
                  <a:cubicBezTo>
                    <a:pt x="151" y="81"/>
                    <a:pt x="151" y="81"/>
                    <a:pt x="153" y="82"/>
                  </a:cubicBezTo>
                  <a:cubicBezTo>
                    <a:pt x="154" y="83"/>
                    <a:pt x="155" y="83"/>
                    <a:pt x="156" y="82"/>
                  </a:cubicBezTo>
                  <a:cubicBezTo>
                    <a:pt x="157" y="82"/>
                    <a:pt x="157" y="81"/>
                    <a:pt x="155" y="80"/>
                  </a:cubicBezTo>
                  <a:cubicBezTo>
                    <a:pt x="154" y="79"/>
                    <a:pt x="155" y="79"/>
                    <a:pt x="157" y="80"/>
                  </a:cubicBezTo>
                  <a:cubicBezTo>
                    <a:pt x="158" y="81"/>
                    <a:pt x="157" y="80"/>
                    <a:pt x="158" y="80"/>
                  </a:cubicBezTo>
                  <a:cubicBezTo>
                    <a:pt x="159" y="80"/>
                    <a:pt x="159" y="79"/>
                    <a:pt x="158" y="78"/>
                  </a:cubicBezTo>
                  <a:cubicBezTo>
                    <a:pt x="157" y="77"/>
                    <a:pt x="159" y="77"/>
                    <a:pt x="161" y="77"/>
                  </a:cubicBezTo>
                  <a:cubicBezTo>
                    <a:pt x="163" y="77"/>
                    <a:pt x="163" y="76"/>
                    <a:pt x="162" y="75"/>
                  </a:cubicBezTo>
                  <a:cubicBezTo>
                    <a:pt x="160" y="74"/>
                    <a:pt x="161" y="74"/>
                    <a:pt x="162" y="74"/>
                  </a:cubicBezTo>
                  <a:cubicBezTo>
                    <a:pt x="163" y="75"/>
                    <a:pt x="164" y="75"/>
                    <a:pt x="163" y="73"/>
                  </a:cubicBezTo>
                  <a:cubicBezTo>
                    <a:pt x="163" y="72"/>
                    <a:pt x="161" y="71"/>
                    <a:pt x="161" y="70"/>
                  </a:cubicBezTo>
                  <a:cubicBezTo>
                    <a:pt x="160" y="68"/>
                    <a:pt x="159" y="70"/>
                    <a:pt x="158" y="70"/>
                  </a:cubicBezTo>
                  <a:cubicBezTo>
                    <a:pt x="157" y="70"/>
                    <a:pt x="156" y="70"/>
                    <a:pt x="157" y="70"/>
                  </a:cubicBezTo>
                  <a:cubicBezTo>
                    <a:pt x="157" y="69"/>
                    <a:pt x="157" y="68"/>
                    <a:pt x="157" y="69"/>
                  </a:cubicBezTo>
                  <a:cubicBezTo>
                    <a:pt x="156" y="69"/>
                    <a:pt x="155" y="68"/>
                    <a:pt x="153" y="67"/>
                  </a:cubicBezTo>
                  <a:cubicBezTo>
                    <a:pt x="152" y="66"/>
                    <a:pt x="152" y="67"/>
                    <a:pt x="148" y="66"/>
                  </a:cubicBezTo>
                  <a:cubicBezTo>
                    <a:pt x="145" y="66"/>
                    <a:pt x="146" y="66"/>
                    <a:pt x="147" y="66"/>
                  </a:cubicBezTo>
                  <a:cubicBezTo>
                    <a:pt x="148" y="65"/>
                    <a:pt x="148" y="65"/>
                    <a:pt x="147" y="64"/>
                  </a:cubicBezTo>
                  <a:cubicBezTo>
                    <a:pt x="146" y="63"/>
                    <a:pt x="144" y="63"/>
                    <a:pt x="143" y="63"/>
                  </a:cubicBezTo>
                  <a:cubicBezTo>
                    <a:pt x="141" y="64"/>
                    <a:pt x="142" y="63"/>
                    <a:pt x="142" y="61"/>
                  </a:cubicBezTo>
                  <a:cubicBezTo>
                    <a:pt x="142" y="60"/>
                    <a:pt x="141" y="61"/>
                    <a:pt x="140" y="63"/>
                  </a:cubicBezTo>
                  <a:cubicBezTo>
                    <a:pt x="140" y="64"/>
                    <a:pt x="139" y="61"/>
                    <a:pt x="140" y="60"/>
                  </a:cubicBezTo>
                  <a:cubicBezTo>
                    <a:pt x="140" y="60"/>
                    <a:pt x="138" y="61"/>
                    <a:pt x="137" y="62"/>
                  </a:cubicBezTo>
                  <a:cubicBezTo>
                    <a:pt x="136" y="63"/>
                    <a:pt x="135" y="59"/>
                    <a:pt x="134" y="58"/>
                  </a:cubicBezTo>
                  <a:cubicBezTo>
                    <a:pt x="133" y="57"/>
                    <a:pt x="131" y="57"/>
                    <a:pt x="129" y="56"/>
                  </a:cubicBezTo>
                  <a:cubicBezTo>
                    <a:pt x="127" y="56"/>
                    <a:pt x="125" y="55"/>
                    <a:pt x="123" y="54"/>
                  </a:cubicBezTo>
                  <a:cubicBezTo>
                    <a:pt x="122" y="54"/>
                    <a:pt x="122" y="53"/>
                    <a:pt x="122" y="52"/>
                  </a:cubicBezTo>
                  <a:cubicBezTo>
                    <a:pt x="123" y="52"/>
                    <a:pt x="125" y="51"/>
                    <a:pt x="126" y="50"/>
                  </a:cubicBezTo>
                  <a:cubicBezTo>
                    <a:pt x="127" y="50"/>
                    <a:pt x="125" y="50"/>
                    <a:pt x="123" y="50"/>
                  </a:cubicBezTo>
                  <a:cubicBezTo>
                    <a:pt x="121" y="50"/>
                    <a:pt x="121" y="50"/>
                    <a:pt x="122" y="49"/>
                  </a:cubicBezTo>
                  <a:cubicBezTo>
                    <a:pt x="122" y="49"/>
                    <a:pt x="124" y="48"/>
                    <a:pt x="126" y="49"/>
                  </a:cubicBezTo>
                  <a:cubicBezTo>
                    <a:pt x="128" y="49"/>
                    <a:pt x="131" y="49"/>
                    <a:pt x="133" y="48"/>
                  </a:cubicBezTo>
                  <a:cubicBezTo>
                    <a:pt x="135" y="48"/>
                    <a:pt x="132" y="47"/>
                    <a:pt x="131" y="47"/>
                  </a:cubicBezTo>
                  <a:cubicBezTo>
                    <a:pt x="129" y="46"/>
                    <a:pt x="126" y="46"/>
                    <a:pt x="125" y="46"/>
                  </a:cubicBezTo>
                  <a:cubicBezTo>
                    <a:pt x="124" y="45"/>
                    <a:pt x="121" y="45"/>
                    <a:pt x="118" y="45"/>
                  </a:cubicBezTo>
                  <a:cubicBezTo>
                    <a:pt x="114" y="45"/>
                    <a:pt x="121" y="44"/>
                    <a:pt x="123" y="44"/>
                  </a:cubicBezTo>
                  <a:cubicBezTo>
                    <a:pt x="124" y="44"/>
                    <a:pt x="124" y="44"/>
                    <a:pt x="126" y="43"/>
                  </a:cubicBezTo>
                  <a:cubicBezTo>
                    <a:pt x="128" y="43"/>
                    <a:pt x="128" y="43"/>
                    <a:pt x="130" y="43"/>
                  </a:cubicBezTo>
                  <a:cubicBezTo>
                    <a:pt x="132" y="43"/>
                    <a:pt x="127" y="38"/>
                    <a:pt x="126" y="37"/>
                  </a:cubicBezTo>
                  <a:cubicBezTo>
                    <a:pt x="125" y="36"/>
                    <a:pt x="124" y="38"/>
                    <a:pt x="124" y="38"/>
                  </a:cubicBezTo>
                  <a:cubicBezTo>
                    <a:pt x="124" y="39"/>
                    <a:pt x="123" y="40"/>
                    <a:pt x="117" y="42"/>
                  </a:cubicBezTo>
                  <a:cubicBezTo>
                    <a:pt x="111" y="44"/>
                    <a:pt x="118" y="41"/>
                    <a:pt x="119" y="41"/>
                  </a:cubicBezTo>
                  <a:cubicBezTo>
                    <a:pt x="120" y="41"/>
                    <a:pt x="122" y="39"/>
                    <a:pt x="121" y="39"/>
                  </a:cubicBezTo>
                  <a:cubicBezTo>
                    <a:pt x="121" y="38"/>
                    <a:pt x="118" y="36"/>
                    <a:pt x="115" y="39"/>
                  </a:cubicBezTo>
                  <a:cubicBezTo>
                    <a:pt x="112" y="43"/>
                    <a:pt x="112" y="41"/>
                    <a:pt x="114" y="39"/>
                  </a:cubicBezTo>
                  <a:cubicBezTo>
                    <a:pt x="116" y="38"/>
                    <a:pt x="118" y="37"/>
                    <a:pt x="120" y="37"/>
                  </a:cubicBezTo>
                  <a:cubicBezTo>
                    <a:pt x="121" y="36"/>
                    <a:pt x="123" y="36"/>
                    <a:pt x="122" y="34"/>
                  </a:cubicBezTo>
                  <a:cubicBezTo>
                    <a:pt x="121" y="33"/>
                    <a:pt x="119" y="32"/>
                    <a:pt x="115" y="33"/>
                  </a:cubicBezTo>
                  <a:cubicBezTo>
                    <a:pt x="110" y="34"/>
                    <a:pt x="114" y="33"/>
                    <a:pt x="115" y="31"/>
                  </a:cubicBezTo>
                  <a:cubicBezTo>
                    <a:pt x="115" y="30"/>
                    <a:pt x="112" y="31"/>
                    <a:pt x="111" y="33"/>
                  </a:cubicBezTo>
                  <a:cubicBezTo>
                    <a:pt x="109" y="34"/>
                    <a:pt x="108" y="34"/>
                    <a:pt x="107" y="38"/>
                  </a:cubicBezTo>
                  <a:cubicBezTo>
                    <a:pt x="105" y="41"/>
                    <a:pt x="106" y="36"/>
                    <a:pt x="107" y="35"/>
                  </a:cubicBezTo>
                  <a:cubicBezTo>
                    <a:pt x="107" y="34"/>
                    <a:pt x="106" y="35"/>
                    <a:pt x="104" y="36"/>
                  </a:cubicBezTo>
                  <a:cubicBezTo>
                    <a:pt x="102" y="37"/>
                    <a:pt x="104" y="36"/>
                    <a:pt x="106" y="34"/>
                  </a:cubicBezTo>
                  <a:cubicBezTo>
                    <a:pt x="107" y="33"/>
                    <a:pt x="108" y="34"/>
                    <a:pt x="109" y="32"/>
                  </a:cubicBezTo>
                  <a:cubicBezTo>
                    <a:pt x="111" y="31"/>
                    <a:pt x="110" y="31"/>
                    <a:pt x="109" y="29"/>
                  </a:cubicBezTo>
                  <a:cubicBezTo>
                    <a:pt x="109" y="28"/>
                    <a:pt x="108" y="30"/>
                    <a:pt x="107" y="31"/>
                  </a:cubicBezTo>
                  <a:cubicBezTo>
                    <a:pt x="106" y="32"/>
                    <a:pt x="104" y="32"/>
                    <a:pt x="101" y="33"/>
                  </a:cubicBezTo>
                  <a:cubicBezTo>
                    <a:pt x="99" y="34"/>
                    <a:pt x="102" y="31"/>
                    <a:pt x="104" y="31"/>
                  </a:cubicBezTo>
                  <a:cubicBezTo>
                    <a:pt x="105" y="30"/>
                    <a:pt x="106" y="30"/>
                    <a:pt x="105" y="30"/>
                  </a:cubicBezTo>
                  <a:cubicBezTo>
                    <a:pt x="104" y="29"/>
                    <a:pt x="102" y="30"/>
                    <a:pt x="100" y="31"/>
                  </a:cubicBezTo>
                  <a:cubicBezTo>
                    <a:pt x="97" y="33"/>
                    <a:pt x="100" y="30"/>
                    <a:pt x="100" y="30"/>
                  </a:cubicBezTo>
                  <a:cubicBezTo>
                    <a:pt x="101" y="29"/>
                    <a:pt x="103" y="29"/>
                    <a:pt x="104" y="29"/>
                  </a:cubicBezTo>
                  <a:cubicBezTo>
                    <a:pt x="106" y="29"/>
                    <a:pt x="106" y="28"/>
                    <a:pt x="106" y="27"/>
                  </a:cubicBezTo>
                  <a:cubicBezTo>
                    <a:pt x="106" y="26"/>
                    <a:pt x="101" y="24"/>
                    <a:pt x="100" y="24"/>
                  </a:cubicBezTo>
                  <a:cubicBezTo>
                    <a:pt x="99" y="24"/>
                    <a:pt x="97" y="25"/>
                    <a:pt x="9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461"/>
            <p:cNvSpPr/>
            <p:nvPr/>
          </p:nvSpPr>
          <p:spPr bwMode="auto">
            <a:xfrm>
              <a:off x="5036" y="1289"/>
              <a:ext cx="10" cy="4"/>
            </a:xfrm>
            <a:custGeom>
              <a:avLst/>
              <a:gdLst>
                <a:gd name="T0" fmla="*/ 6 w 7"/>
                <a:gd name="T1" fmla="*/ 2 h 3"/>
                <a:gd name="T2" fmla="*/ 2 w 7"/>
                <a:gd name="T3" fmla="*/ 0 h 3"/>
                <a:gd name="T4" fmla="*/ 6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6" y="2"/>
                  </a:moveTo>
                  <a:cubicBezTo>
                    <a:pt x="7" y="1"/>
                    <a:pt x="4" y="0"/>
                    <a:pt x="2" y="0"/>
                  </a:cubicBezTo>
                  <a:cubicBezTo>
                    <a:pt x="0" y="0"/>
                    <a:pt x="5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462"/>
            <p:cNvSpPr/>
            <p:nvPr/>
          </p:nvSpPr>
          <p:spPr bwMode="auto">
            <a:xfrm>
              <a:off x="5010" y="1220"/>
              <a:ext cx="11" cy="6"/>
            </a:xfrm>
            <a:custGeom>
              <a:avLst/>
              <a:gdLst>
                <a:gd name="T0" fmla="*/ 7 w 8"/>
                <a:gd name="T1" fmla="*/ 2 h 4"/>
                <a:gd name="T2" fmla="*/ 1 w 8"/>
                <a:gd name="T3" fmla="*/ 0 h 4"/>
                <a:gd name="T4" fmla="*/ 1 w 8"/>
                <a:gd name="T5" fmla="*/ 3 h 4"/>
                <a:gd name="T6" fmla="*/ 7 w 8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7" y="2"/>
                  </a:moveTo>
                  <a:cubicBezTo>
                    <a:pt x="6" y="1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8" y="3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463"/>
            <p:cNvSpPr/>
            <p:nvPr/>
          </p:nvSpPr>
          <p:spPr bwMode="auto">
            <a:xfrm>
              <a:off x="4989" y="1216"/>
              <a:ext cx="19" cy="17"/>
            </a:xfrm>
            <a:custGeom>
              <a:avLst/>
              <a:gdLst>
                <a:gd name="T0" fmla="*/ 7 w 14"/>
                <a:gd name="T1" fmla="*/ 12 h 12"/>
                <a:gd name="T2" fmla="*/ 12 w 14"/>
                <a:gd name="T3" fmla="*/ 9 h 12"/>
                <a:gd name="T4" fmla="*/ 12 w 14"/>
                <a:gd name="T5" fmla="*/ 2 h 12"/>
                <a:gd name="T6" fmla="*/ 5 w 14"/>
                <a:gd name="T7" fmla="*/ 2 h 12"/>
                <a:gd name="T8" fmla="*/ 0 w 14"/>
                <a:gd name="T9" fmla="*/ 8 h 12"/>
                <a:gd name="T10" fmla="*/ 7 w 1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12"/>
                  </a:moveTo>
                  <a:cubicBezTo>
                    <a:pt x="9" y="11"/>
                    <a:pt x="10" y="10"/>
                    <a:pt x="12" y="9"/>
                  </a:cubicBezTo>
                  <a:cubicBezTo>
                    <a:pt x="14" y="7"/>
                    <a:pt x="13" y="5"/>
                    <a:pt x="12" y="2"/>
                  </a:cubicBezTo>
                  <a:cubicBezTo>
                    <a:pt x="12" y="0"/>
                    <a:pt x="8" y="1"/>
                    <a:pt x="5" y="2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0"/>
                    <a:pt x="5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464"/>
            <p:cNvSpPr/>
            <p:nvPr/>
          </p:nvSpPr>
          <p:spPr bwMode="auto">
            <a:xfrm>
              <a:off x="4973" y="1202"/>
              <a:ext cx="9" cy="8"/>
            </a:xfrm>
            <a:custGeom>
              <a:avLst/>
              <a:gdLst>
                <a:gd name="T0" fmla="*/ 6 w 7"/>
                <a:gd name="T1" fmla="*/ 1 h 6"/>
                <a:gd name="T2" fmla="*/ 1 w 7"/>
                <a:gd name="T3" fmla="*/ 6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6"/>
                    <a:pt x="1" y="6"/>
                  </a:cubicBezTo>
                  <a:cubicBezTo>
                    <a:pt x="2" y="6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465"/>
            <p:cNvSpPr/>
            <p:nvPr/>
          </p:nvSpPr>
          <p:spPr bwMode="auto">
            <a:xfrm>
              <a:off x="4988" y="1202"/>
              <a:ext cx="8" cy="4"/>
            </a:xfrm>
            <a:custGeom>
              <a:avLst/>
              <a:gdLst>
                <a:gd name="T0" fmla="*/ 2 w 6"/>
                <a:gd name="T1" fmla="*/ 1 h 3"/>
                <a:gd name="T2" fmla="*/ 3 w 6"/>
                <a:gd name="T3" fmla="*/ 3 h 3"/>
                <a:gd name="T4" fmla="*/ 2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1"/>
                  </a:moveTo>
                  <a:cubicBezTo>
                    <a:pt x="0" y="1"/>
                    <a:pt x="2" y="3"/>
                    <a:pt x="3" y="3"/>
                  </a:cubicBezTo>
                  <a:cubicBezTo>
                    <a:pt x="6" y="3"/>
                    <a:pt x="4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Freeform 466"/>
            <p:cNvSpPr/>
            <p:nvPr/>
          </p:nvSpPr>
          <p:spPr bwMode="auto">
            <a:xfrm>
              <a:off x="4978" y="1198"/>
              <a:ext cx="8" cy="3"/>
            </a:xfrm>
            <a:custGeom>
              <a:avLst/>
              <a:gdLst>
                <a:gd name="T0" fmla="*/ 4 w 6"/>
                <a:gd name="T1" fmla="*/ 1 h 2"/>
                <a:gd name="T2" fmla="*/ 0 w 6"/>
                <a:gd name="T3" fmla="*/ 2 h 2"/>
                <a:gd name="T4" fmla="*/ 4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2" y="2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9" name="Freeform 467"/>
            <p:cNvSpPr/>
            <p:nvPr/>
          </p:nvSpPr>
          <p:spPr bwMode="auto">
            <a:xfrm>
              <a:off x="4962" y="1139"/>
              <a:ext cx="38" cy="18"/>
            </a:xfrm>
            <a:custGeom>
              <a:avLst/>
              <a:gdLst>
                <a:gd name="T0" fmla="*/ 0 w 28"/>
                <a:gd name="T1" fmla="*/ 5 h 13"/>
                <a:gd name="T2" fmla="*/ 3 w 28"/>
                <a:gd name="T3" fmla="*/ 7 h 13"/>
                <a:gd name="T4" fmla="*/ 8 w 28"/>
                <a:gd name="T5" fmla="*/ 12 h 13"/>
                <a:gd name="T6" fmla="*/ 15 w 28"/>
                <a:gd name="T7" fmla="*/ 10 h 13"/>
                <a:gd name="T8" fmla="*/ 26 w 28"/>
                <a:gd name="T9" fmla="*/ 11 h 13"/>
                <a:gd name="T10" fmla="*/ 18 w 28"/>
                <a:gd name="T11" fmla="*/ 3 h 13"/>
                <a:gd name="T12" fmla="*/ 9 w 28"/>
                <a:gd name="T13" fmla="*/ 3 h 13"/>
                <a:gd name="T14" fmla="*/ 1 w 28"/>
                <a:gd name="T15" fmla="*/ 1 h 13"/>
                <a:gd name="T16" fmla="*/ 0 w 28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3">
                  <a:moveTo>
                    <a:pt x="0" y="5"/>
                  </a:moveTo>
                  <a:cubicBezTo>
                    <a:pt x="1" y="7"/>
                    <a:pt x="1" y="6"/>
                    <a:pt x="3" y="7"/>
                  </a:cubicBezTo>
                  <a:cubicBezTo>
                    <a:pt x="5" y="9"/>
                    <a:pt x="6" y="11"/>
                    <a:pt x="8" y="12"/>
                  </a:cubicBezTo>
                  <a:cubicBezTo>
                    <a:pt x="9" y="13"/>
                    <a:pt x="13" y="11"/>
                    <a:pt x="15" y="10"/>
                  </a:cubicBezTo>
                  <a:cubicBezTo>
                    <a:pt x="18" y="9"/>
                    <a:pt x="25" y="10"/>
                    <a:pt x="26" y="11"/>
                  </a:cubicBezTo>
                  <a:cubicBezTo>
                    <a:pt x="28" y="11"/>
                    <a:pt x="21" y="4"/>
                    <a:pt x="18" y="3"/>
                  </a:cubicBezTo>
                  <a:cubicBezTo>
                    <a:pt x="16" y="1"/>
                    <a:pt x="11" y="2"/>
                    <a:pt x="9" y="3"/>
                  </a:cubicBezTo>
                  <a:cubicBezTo>
                    <a:pt x="7" y="3"/>
                    <a:pt x="3" y="0"/>
                    <a:pt x="1" y="1"/>
                  </a:cubicBezTo>
                  <a:cubicBezTo>
                    <a:pt x="0" y="1"/>
                    <a:pt x="0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0" name="Freeform 468"/>
            <p:cNvSpPr/>
            <p:nvPr/>
          </p:nvSpPr>
          <p:spPr bwMode="auto">
            <a:xfrm>
              <a:off x="4374" y="1703"/>
              <a:ext cx="10" cy="11"/>
            </a:xfrm>
            <a:custGeom>
              <a:avLst/>
              <a:gdLst>
                <a:gd name="T0" fmla="*/ 3 w 7"/>
                <a:gd name="T1" fmla="*/ 1 h 8"/>
                <a:gd name="T2" fmla="*/ 1 w 7"/>
                <a:gd name="T3" fmla="*/ 1 h 8"/>
                <a:gd name="T4" fmla="*/ 1 w 7"/>
                <a:gd name="T5" fmla="*/ 5 h 8"/>
                <a:gd name="T6" fmla="*/ 2 w 7"/>
                <a:gd name="T7" fmla="*/ 7 h 8"/>
                <a:gd name="T8" fmla="*/ 6 w 7"/>
                <a:gd name="T9" fmla="*/ 5 h 8"/>
                <a:gd name="T10" fmla="*/ 3 w 7"/>
                <a:gd name="T1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3" y="1"/>
                  </a:moveTo>
                  <a:cubicBezTo>
                    <a:pt x="2" y="1"/>
                    <a:pt x="2" y="0"/>
                    <a:pt x="1" y="1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" y="6"/>
                    <a:pt x="1" y="8"/>
                    <a:pt x="2" y="7"/>
                  </a:cubicBezTo>
                  <a:cubicBezTo>
                    <a:pt x="3" y="6"/>
                    <a:pt x="6" y="5"/>
                    <a:pt x="6" y="5"/>
                  </a:cubicBezTo>
                  <a:cubicBezTo>
                    <a:pt x="7" y="3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1" name="Freeform 469"/>
            <p:cNvSpPr/>
            <p:nvPr/>
          </p:nvSpPr>
          <p:spPr bwMode="auto">
            <a:xfrm>
              <a:off x="4589" y="1424"/>
              <a:ext cx="44" cy="28"/>
            </a:xfrm>
            <a:custGeom>
              <a:avLst/>
              <a:gdLst>
                <a:gd name="T0" fmla="*/ 30 w 32"/>
                <a:gd name="T1" fmla="*/ 18 h 20"/>
                <a:gd name="T2" fmla="*/ 27 w 32"/>
                <a:gd name="T3" fmla="*/ 13 h 20"/>
                <a:gd name="T4" fmla="*/ 22 w 32"/>
                <a:gd name="T5" fmla="*/ 10 h 20"/>
                <a:gd name="T6" fmla="*/ 19 w 32"/>
                <a:gd name="T7" fmla="*/ 5 h 20"/>
                <a:gd name="T8" fmla="*/ 15 w 32"/>
                <a:gd name="T9" fmla="*/ 3 h 20"/>
                <a:gd name="T10" fmla="*/ 8 w 32"/>
                <a:gd name="T11" fmla="*/ 1 h 20"/>
                <a:gd name="T12" fmla="*/ 2 w 32"/>
                <a:gd name="T13" fmla="*/ 0 h 20"/>
                <a:gd name="T14" fmla="*/ 2 w 32"/>
                <a:gd name="T15" fmla="*/ 2 h 20"/>
                <a:gd name="T16" fmla="*/ 6 w 32"/>
                <a:gd name="T17" fmla="*/ 3 h 20"/>
                <a:gd name="T18" fmla="*/ 6 w 32"/>
                <a:gd name="T19" fmla="*/ 4 h 20"/>
                <a:gd name="T20" fmla="*/ 4 w 32"/>
                <a:gd name="T21" fmla="*/ 3 h 20"/>
                <a:gd name="T22" fmla="*/ 5 w 32"/>
                <a:gd name="T23" fmla="*/ 6 h 20"/>
                <a:gd name="T24" fmla="*/ 10 w 32"/>
                <a:gd name="T25" fmla="*/ 7 h 20"/>
                <a:gd name="T26" fmla="*/ 13 w 32"/>
                <a:gd name="T27" fmla="*/ 9 h 20"/>
                <a:gd name="T28" fmla="*/ 13 w 32"/>
                <a:gd name="T29" fmla="*/ 10 h 20"/>
                <a:gd name="T30" fmla="*/ 13 w 32"/>
                <a:gd name="T31" fmla="*/ 11 h 20"/>
                <a:gd name="T32" fmla="*/ 17 w 32"/>
                <a:gd name="T33" fmla="*/ 12 h 20"/>
                <a:gd name="T34" fmla="*/ 17 w 32"/>
                <a:gd name="T35" fmla="*/ 14 h 20"/>
                <a:gd name="T36" fmla="*/ 21 w 32"/>
                <a:gd name="T37" fmla="*/ 13 h 20"/>
                <a:gd name="T38" fmla="*/ 21 w 32"/>
                <a:gd name="T39" fmla="*/ 14 h 20"/>
                <a:gd name="T40" fmla="*/ 26 w 32"/>
                <a:gd name="T41" fmla="*/ 18 h 20"/>
                <a:gd name="T42" fmla="*/ 30 w 32"/>
                <a:gd name="T4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0">
                  <a:moveTo>
                    <a:pt x="30" y="18"/>
                  </a:moveTo>
                  <a:cubicBezTo>
                    <a:pt x="29" y="16"/>
                    <a:pt x="29" y="15"/>
                    <a:pt x="27" y="13"/>
                  </a:cubicBezTo>
                  <a:cubicBezTo>
                    <a:pt x="26" y="11"/>
                    <a:pt x="23" y="11"/>
                    <a:pt x="22" y="10"/>
                  </a:cubicBezTo>
                  <a:cubicBezTo>
                    <a:pt x="20" y="9"/>
                    <a:pt x="20" y="6"/>
                    <a:pt x="19" y="5"/>
                  </a:cubicBezTo>
                  <a:cubicBezTo>
                    <a:pt x="17" y="4"/>
                    <a:pt x="17" y="4"/>
                    <a:pt x="15" y="3"/>
                  </a:cubicBezTo>
                  <a:cubicBezTo>
                    <a:pt x="13" y="3"/>
                    <a:pt x="11" y="2"/>
                    <a:pt x="8" y="1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1" y="1"/>
                    <a:pt x="0" y="1"/>
                    <a:pt x="2" y="2"/>
                  </a:cubicBezTo>
                  <a:cubicBezTo>
                    <a:pt x="4" y="3"/>
                    <a:pt x="4" y="2"/>
                    <a:pt x="6" y="3"/>
                  </a:cubicBezTo>
                  <a:cubicBezTo>
                    <a:pt x="7" y="3"/>
                    <a:pt x="7" y="5"/>
                    <a:pt x="6" y="4"/>
                  </a:cubicBezTo>
                  <a:cubicBezTo>
                    <a:pt x="5" y="3"/>
                    <a:pt x="4" y="2"/>
                    <a:pt x="4" y="3"/>
                  </a:cubicBezTo>
                  <a:cubicBezTo>
                    <a:pt x="4" y="4"/>
                    <a:pt x="4" y="5"/>
                    <a:pt x="5" y="6"/>
                  </a:cubicBezTo>
                  <a:cubicBezTo>
                    <a:pt x="7" y="6"/>
                    <a:pt x="8" y="6"/>
                    <a:pt x="10" y="7"/>
                  </a:cubicBezTo>
                  <a:cubicBezTo>
                    <a:pt x="11" y="8"/>
                    <a:pt x="12" y="9"/>
                    <a:pt x="13" y="9"/>
                  </a:cubicBezTo>
                  <a:cubicBezTo>
                    <a:pt x="14" y="9"/>
                    <a:pt x="14" y="9"/>
                    <a:pt x="13" y="10"/>
                  </a:cubicBezTo>
                  <a:cubicBezTo>
                    <a:pt x="13" y="11"/>
                    <a:pt x="10" y="11"/>
                    <a:pt x="13" y="11"/>
                  </a:cubicBezTo>
                  <a:cubicBezTo>
                    <a:pt x="16" y="11"/>
                    <a:pt x="17" y="11"/>
                    <a:pt x="17" y="12"/>
                  </a:cubicBezTo>
                  <a:cubicBezTo>
                    <a:pt x="17" y="13"/>
                    <a:pt x="15" y="14"/>
                    <a:pt x="17" y="14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3" y="17"/>
                    <a:pt x="26" y="18"/>
                  </a:cubicBezTo>
                  <a:cubicBezTo>
                    <a:pt x="28" y="19"/>
                    <a:pt x="32" y="20"/>
                    <a:pt x="30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" name="Freeform 470"/>
            <p:cNvSpPr/>
            <p:nvPr/>
          </p:nvSpPr>
          <p:spPr bwMode="auto">
            <a:xfrm>
              <a:off x="4555" y="1388"/>
              <a:ext cx="19" cy="24"/>
            </a:xfrm>
            <a:custGeom>
              <a:avLst/>
              <a:gdLst>
                <a:gd name="T0" fmla="*/ 8 w 14"/>
                <a:gd name="T1" fmla="*/ 12 h 17"/>
                <a:gd name="T2" fmla="*/ 7 w 14"/>
                <a:gd name="T3" fmla="*/ 10 h 17"/>
                <a:gd name="T4" fmla="*/ 7 w 14"/>
                <a:gd name="T5" fmla="*/ 9 h 17"/>
                <a:gd name="T6" fmla="*/ 5 w 14"/>
                <a:gd name="T7" fmla="*/ 7 h 17"/>
                <a:gd name="T8" fmla="*/ 6 w 14"/>
                <a:gd name="T9" fmla="*/ 4 h 17"/>
                <a:gd name="T10" fmla="*/ 6 w 14"/>
                <a:gd name="T11" fmla="*/ 2 h 17"/>
                <a:gd name="T12" fmla="*/ 4 w 14"/>
                <a:gd name="T13" fmla="*/ 4 h 17"/>
                <a:gd name="T14" fmla="*/ 3 w 14"/>
                <a:gd name="T15" fmla="*/ 4 h 17"/>
                <a:gd name="T16" fmla="*/ 4 w 14"/>
                <a:gd name="T17" fmla="*/ 1 h 17"/>
                <a:gd name="T18" fmla="*/ 0 w 14"/>
                <a:gd name="T19" fmla="*/ 2 h 17"/>
                <a:gd name="T20" fmla="*/ 3 w 14"/>
                <a:gd name="T21" fmla="*/ 8 h 17"/>
                <a:gd name="T22" fmla="*/ 11 w 14"/>
                <a:gd name="T23" fmla="*/ 16 h 17"/>
                <a:gd name="T24" fmla="*/ 8 w 14"/>
                <a:gd name="T2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7">
                  <a:moveTo>
                    <a:pt x="8" y="12"/>
                  </a:moveTo>
                  <a:cubicBezTo>
                    <a:pt x="7" y="11"/>
                    <a:pt x="7" y="11"/>
                    <a:pt x="7" y="10"/>
                  </a:cubicBezTo>
                  <a:cubicBezTo>
                    <a:pt x="7" y="10"/>
                    <a:pt x="8" y="10"/>
                    <a:pt x="7" y="9"/>
                  </a:cubicBezTo>
                  <a:cubicBezTo>
                    <a:pt x="6" y="7"/>
                    <a:pt x="5" y="8"/>
                    <a:pt x="5" y="7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7" y="3"/>
                    <a:pt x="8" y="1"/>
                    <a:pt x="6" y="2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4" y="4"/>
                    <a:pt x="2" y="5"/>
                    <a:pt x="3" y="4"/>
                  </a:cubicBezTo>
                  <a:cubicBezTo>
                    <a:pt x="4" y="3"/>
                    <a:pt x="6" y="1"/>
                    <a:pt x="4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5" y="10"/>
                    <a:pt x="8" y="15"/>
                    <a:pt x="11" y="16"/>
                  </a:cubicBezTo>
                  <a:cubicBezTo>
                    <a:pt x="14" y="17"/>
                    <a:pt x="9" y="13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3" name="Freeform 471"/>
            <p:cNvSpPr/>
            <p:nvPr/>
          </p:nvSpPr>
          <p:spPr bwMode="auto">
            <a:xfrm>
              <a:off x="4548" y="1366"/>
              <a:ext cx="15" cy="18"/>
            </a:xfrm>
            <a:custGeom>
              <a:avLst/>
              <a:gdLst>
                <a:gd name="T0" fmla="*/ 7 w 11"/>
                <a:gd name="T1" fmla="*/ 12 h 13"/>
                <a:gd name="T2" fmla="*/ 6 w 11"/>
                <a:gd name="T3" fmla="*/ 9 h 13"/>
                <a:gd name="T4" fmla="*/ 9 w 11"/>
                <a:gd name="T5" fmla="*/ 11 h 13"/>
                <a:gd name="T6" fmla="*/ 10 w 11"/>
                <a:gd name="T7" fmla="*/ 12 h 13"/>
                <a:gd name="T8" fmla="*/ 9 w 11"/>
                <a:gd name="T9" fmla="*/ 7 h 13"/>
                <a:gd name="T10" fmla="*/ 6 w 11"/>
                <a:gd name="T11" fmla="*/ 1 h 13"/>
                <a:gd name="T12" fmla="*/ 3 w 11"/>
                <a:gd name="T13" fmla="*/ 1 h 13"/>
                <a:gd name="T14" fmla="*/ 2 w 11"/>
                <a:gd name="T15" fmla="*/ 2 h 13"/>
                <a:gd name="T16" fmla="*/ 1 w 11"/>
                <a:gd name="T17" fmla="*/ 3 h 13"/>
                <a:gd name="T18" fmla="*/ 4 w 11"/>
                <a:gd name="T19" fmla="*/ 5 h 13"/>
                <a:gd name="T20" fmla="*/ 4 w 11"/>
                <a:gd name="T21" fmla="*/ 8 h 13"/>
                <a:gd name="T22" fmla="*/ 5 w 11"/>
                <a:gd name="T23" fmla="*/ 8 h 13"/>
                <a:gd name="T24" fmla="*/ 5 w 11"/>
                <a:gd name="T25" fmla="*/ 10 h 13"/>
                <a:gd name="T26" fmla="*/ 7 w 11"/>
                <a:gd name="T2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7" y="12"/>
                  </a:moveTo>
                  <a:cubicBezTo>
                    <a:pt x="6" y="10"/>
                    <a:pt x="4" y="9"/>
                    <a:pt x="6" y="9"/>
                  </a:cubicBezTo>
                  <a:cubicBezTo>
                    <a:pt x="8" y="9"/>
                    <a:pt x="8" y="10"/>
                    <a:pt x="9" y="11"/>
                  </a:cubicBezTo>
                  <a:cubicBezTo>
                    <a:pt x="9" y="12"/>
                    <a:pt x="11" y="13"/>
                    <a:pt x="10" y="12"/>
                  </a:cubicBezTo>
                  <a:cubicBezTo>
                    <a:pt x="10" y="10"/>
                    <a:pt x="10" y="9"/>
                    <a:pt x="9" y="7"/>
                  </a:cubicBezTo>
                  <a:cubicBezTo>
                    <a:pt x="8" y="6"/>
                    <a:pt x="7" y="2"/>
                    <a:pt x="6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1" y="2"/>
                    <a:pt x="0" y="2"/>
                    <a:pt x="1" y="3"/>
                  </a:cubicBezTo>
                  <a:cubicBezTo>
                    <a:pt x="3" y="4"/>
                    <a:pt x="4" y="3"/>
                    <a:pt x="4" y="5"/>
                  </a:cubicBezTo>
                  <a:cubicBezTo>
                    <a:pt x="4" y="6"/>
                    <a:pt x="4" y="8"/>
                    <a:pt x="4" y="8"/>
                  </a:cubicBezTo>
                  <a:cubicBezTo>
                    <a:pt x="5" y="7"/>
                    <a:pt x="6" y="8"/>
                    <a:pt x="5" y="8"/>
                  </a:cubicBezTo>
                  <a:cubicBezTo>
                    <a:pt x="5" y="9"/>
                    <a:pt x="3" y="8"/>
                    <a:pt x="5" y="10"/>
                  </a:cubicBezTo>
                  <a:cubicBezTo>
                    <a:pt x="6" y="11"/>
                    <a:pt x="7" y="13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4" name="Freeform 472"/>
            <p:cNvSpPr/>
            <p:nvPr/>
          </p:nvSpPr>
          <p:spPr bwMode="auto">
            <a:xfrm>
              <a:off x="4555" y="1365"/>
              <a:ext cx="6" cy="5"/>
            </a:xfrm>
            <a:custGeom>
              <a:avLst/>
              <a:gdLst>
                <a:gd name="T0" fmla="*/ 3 w 5"/>
                <a:gd name="T1" fmla="*/ 1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1"/>
                  </a:moveTo>
                  <a:cubicBezTo>
                    <a:pt x="3" y="0"/>
                    <a:pt x="3" y="0"/>
                    <a:pt x="1" y="1"/>
                  </a:cubicBezTo>
                  <a:cubicBezTo>
                    <a:pt x="0" y="2"/>
                    <a:pt x="2" y="2"/>
                    <a:pt x="3" y="3"/>
                  </a:cubicBezTo>
                  <a:cubicBezTo>
                    <a:pt x="5" y="4"/>
                    <a:pt x="4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5" name="Freeform 473"/>
            <p:cNvSpPr/>
            <p:nvPr/>
          </p:nvSpPr>
          <p:spPr bwMode="auto">
            <a:xfrm>
              <a:off x="4546" y="1357"/>
              <a:ext cx="10" cy="9"/>
            </a:xfrm>
            <a:custGeom>
              <a:avLst/>
              <a:gdLst>
                <a:gd name="T0" fmla="*/ 2 w 7"/>
                <a:gd name="T1" fmla="*/ 6 h 7"/>
                <a:gd name="T2" fmla="*/ 4 w 7"/>
                <a:gd name="T3" fmla="*/ 5 h 7"/>
                <a:gd name="T4" fmla="*/ 6 w 7"/>
                <a:gd name="T5" fmla="*/ 4 h 7"/>
                <a:gd name="T6" fmla="*/ 5 w 7"/>
                <a:gd name="T7" fmla="*/ 3 h 7"/>
                <a:gd name="T8" fmla="*/ 6 w 7"/>
                <a:gd name="T9" fmla="*/ 2 h 7"/>
                <a:gd name="T10" fmla="*/ 3 w 7"/>
                <a:gd name="T11" fmla="*/ 1 h 7"/>
                <a:gd name="T12" fmla="*/ 1 w 7"/>
                <a:gd name="T13" fmla="*/ 1 h 7"/>
                <a:gd name="T14" fmla="*/ 2 w 7"/>
                <a:gd name="T15" fmla="*/ 2 h 7"/>
                <a:gd name="T16" fmla="*/ 1 w 7"/>
                <a:gd name="T17" fmla="*/ 3 h 7"/>
                <a:gd name="T18" fmla="*/ 2 w 7"/>
                <a:gd name="T19" fmla="*/ 4 h 7"/>
                <a:gd name="T20" fmla="*/ 2 w 7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cubicBezTo>
                    <a:pt x="3" y="5"/>
                    <a:pt x="3" y="4"/>
                    <a:pt x="4" y="5"/>
                  </a:cubicBezTo>
                  <a:cubicBezTo>
                    <a:pt x="5" y="5"/>
                    <a:pt x="7" y="6"/>
                    <a:pt x="6" y="4"/>
                  </a:cubicBezTo>
                  <a:cubicBezTo>
                    <a:pt x="5" y="3"/>
                    <a:pt x="4" y="3"/>
                    <a:pt x="5" y="3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5" y="2"/>
                    <a:pt x="5" y="2"/>
                    <a:pt x="3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2" y="5"/>
                    <a:pt x="2" y="7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6" name="Freeform 474"/>
            <p:cNvSpPr/>
            <p:nvPr/>
          </p:nvSpPr>
          <p:spPr bwMode="auto">
            <a:xfrm>
              <a:off x="4542" y="1359"/>
              <a:ext cx="6" cy="10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1 h 7"/>
                <a:gd name="T4" fmla="*/ 2 w 4"/>
                <a:gd name="T5" fmla="*/ 3 h 7"/>
                <a:gd name="T6" fmla="*/ 2 w 4"/>
                <a:gd name="T7" fmla="*/ 6 h 7"/>
                <a:gd name="T8" fmla="*/ 3 w 4"/>
                <a:gd name="T9" fmla="*/ 4 h 7"/>
                <a:gd name="T10" fmla="*/ 4 w 4"/>
                <a:gd name="T11" fmla="*/ 2 h 7"/>
                <a:gd name="T12" fmla="*/ 2 w 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3" y="2"/>
                    <a:pt x="2" y="3"/>
                  </a:cubicBezTo>
                  <a:cubicBezTo>
                    <a:pt x="1" y="4"/>
                    <a:pt x="1" y="7"/>
                    <a:pt x="2" y="6"/>
                  </a:cubicBezTo>
                  <a:cubicBezTo>
                    <a:pt x="3" y="5"/>
                    <a:pt x="4" y="5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7" name="Freeform 475"/>
            <p:cNvSpPr/>
            <p:nvPr/>
          </p:nvSpPr>
          <p:spPr bwMode="auto">
            <a:xfrm>
              <a:off x="4533" y="1354"/>
              <a:ext cx="8" cy="12"/>
            </a:xfrm>
            <a:custGeom>
              <a:avLst/>
              <a:gdLst>
                <a:gd name="T0" fmla="*/ 3 w 6"/>
                <a:gd name="T1" fmla="*/ 0 h 9"/>
                <a:gd name="T2" fmla="*/ 1 w 6"/>
                <a:gd name="T3" fmla="*/ 1 h 9"/>
                <a:gd name="T4" fmla="*/ 3 w 6"/>
                <a:gd name="T5" fmla="*/ 2 h 9"/>
                <a:gd name="T6" fmla="*/ 3 w 6"/>
                <a:gd name="T7" fmla="*/ 4 h 9"/>
                <a:gd name="T8" fmla="*/ 4 w 6"/>
                <a:gd name="T9" fmla="*/ 5 h 9"/>
                <a:gd name="T10" fmla="*/ 5 w 6"/>
                <a:gd name="T11" fmla="*/ 8 h 9"/>
                <a:gd name="T12" fmla="*/ 6 w 6"/>
                <a:gd name="T13" fmla="*/ 5 h 9"/>
                <a:gd name="T14" fmla="*/ 5 w 6"/>
                <a:gd name="T15" fmla="*/ 2 h 9"/>
                <a:gd name="T16" fmla="*/ 3 w 6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3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4" y="3"/>
                    <a:pt x="3" y="3"/>
                    <a:pt x="3" y="4"/>
                  </a:cubicBezTo>
                  <a:cubicBezTo>
                    <a:pt x="2" y="4"/>
                    <a:pt x="3" y="5"/>
                    <a:pt x="4" y="5"/>
                  </a:cubicBezTo>
                  <a:cubicBezTo>
                    <a:pt x="5" y="6"/>
                    <a:pt x="4" y="7"/>
                    <a:pt x="5" y="8"/>
                  </a:cubicBezTo>
                  <a:cubicBezTo>
                    <a:pt x="6" y="9"/>
                    <a:pt x="6" y="6"/>
                    <a:pt x="6" y="5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8" name="Freeform 476"/>
            <p:cNvSpPr/>
            <p:nvPr/>
          </p:nvSpPr>
          <p:spPr bwMode="auto">
            <a:xfrm>
              <a:off x="4526" y="1344"/>
              <a:ext cx="13" cy="10"/>
            </a:xfrm>
            <a:custGeom>
              <a:avLst/>
              <a:gdLst>
                <a:gd name="T0" fmla="*/ 6 w 10"/>
                <a:gd name="T1" fmla="*/ 5 h 7"/>
                <a:gd name="T2" fmla="*/ 9 w 10"/>
                <a:gd name="T3" fmla="*/ 5 h 7"/>
                <a:gd name="T4" fmla="*/ 5 w 10"/>
                <a:gd name="T5" fmla="*/ 2 h 7"/>
                <a:gd name="T6" fmla="*/ 5 w 10"/>
                <a:gd name="T7" fmla="*/ 1 h 7"/>
                <a:gd name="T8" fmla="*/ 5 w 10"/>
                <a:gd name="T9" fmla="*/ 0 h 7"/>
                <a:gd name="T10" fmla="*/ 1 w 10"/>
                <a:gd name="T11" fmla="*/ 1 h 7"/>
                <a:gd name="T12" fmla="*/ 2 w 10"/>
                <a:gd name="T13" fmla="*/ 2 h 7"/>
                <a:gd name="T14" fmla="*/ 2 w 10"/>
                <a:gd name="T15" fmla="*/ 3 h 7"/>
                <a:gd name="T16" fmla="*/ 5 w 10"/>
                <a:gd name="T17" fmla="*/ 6 h 7"/>
                <a:gd name="T18" fmla="*/ 6 w 10"/>
                <a:gd name="T19" fmla="*/ 5 h 7"/>
                <a:gd name="T20" fmla="*/ 6 w 1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7">
                  <a:moveTo>
                    <a:pt x="6" y="5"/>
                  </a:moveTo>
                  <a:cubicBezTo>
                    <a:pt x="7" y="5"/>
                    <a:pt x="7" y="5"/>
                    <a:pt x="9" y="5"/>
                  </a:cubicBezTo>
                  <a:cubicBezTo>
                    <a:pt x="10" y="4"/>
                    <a:pt x="7" y="3"/>
                    <a:pt x="5" y="2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2" y="2"/>
                    <a:pt x="2" y="2"/>
                  </a:cubicBezTo>
                  <a:cubicBezTo>
                    <a:pt x="3" y="3"/>
                    <a:pt x="2" y="2"/>
                    <a:pt x="2" y="3"/>
                  </a:cubicBezTo>
                  <a:cubicBezTo>
                    <a:pt x="1" y="4"/>
                    <a:pt x="3" y="5"/>
                    <a:pt x="5" y="6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5" y="5"/>
                    <a:pt x="5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9" name="Freeform 477"/>
            <p:cNvSpPr/>
            <p:nvPr/>
          </p:nvSpPr>
          <p:spPr bwMode="auto">
            <a:xfrm>
              <a:off x="4538" y="1344"/>
              <a:ext cx="10" cy="14"/>
            </a:xfrm>
            <a:custGeom>
              <a:avLst/>
              <a:gdLst>
                <a:gd name="T0" fmla="*/ 6 w 7"/>
                <a:gd name="T1" fmla="*/ 5 h 10"/>
                <a:gd name="T2" fmla="*/ 6 w 7"/>
                <a:gd name="T3" fmla="*/ 3 h 10"/>
                <a:gd name="T4" fmla="*/ 4 w 7"/>
                <a:gd name="T5" fmla="*/ 1 h 10"/>
                <a:gd name="T6" fmla="*/ 2 w 7"/>
                <a:gd name="T7" fmla="*/ 1 h 10"/>
                <a:gd name="T8" fmla="*/ 2 w 7"/>
                <a:gd name="T9" fmla="*/ 3 h 10"/>
                <a:gd name="T10" fmla="*/ 2 w 7"/>
                <a:gd name="T11" fmla="*/ 5 h 10"/>
                <a:gd name="T12" fmla="*/ 4 w 7"/>
                <a:gd name="T13" fmla="*/ 6 h 10"/>
                <a:gd name="T14" fmla="*/ 3 w 7"/>
                <a:gd name="T15" fmla="*/ 8 h 10"/>
                <a:gd name="T16" fmla="*/ 6 w 7"/>
                <a:gd name="T17" fmla="*/ 7 h 10"/>
                <a:gd name="T18" fmla="*/ 6 w 7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6" y="5"/>
                  </a:moveTo>
                  <a:cubicBezTo>
                    <a:pt x="6" y="4"/>
                    <a:pt x="5" y="3"/>
                    <a:pt x="6" y="3"/>
                  </a:cubicBezTo>
                  <a:cubicBezTo>
                    <a:pt x="7" y="2"/>
                    <a:pt x="5" y="1"/>
                    <a:pt x="4" y="1"/>
                  </a:cubicBezTo>
                  <a:cubicBezTo>
                    <a:pt x="3" y="1"/>
                    <a:pt x="3" y="0"/>
                    <a:pt x="2" y="1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3" y="6"/>
                    <a:pt x="3" y="5"/>
                    <a:pt x="4" y="6"/>
                  </a:cubicBezTo>
                  <a:cubicBezTo>
                    <a:pt x="5" y="8"/>
                    <a:pt x="4" y="7"/>
                    <a:pt x="3" y="8"/>
                  </a:cubicBezTo>
                  <a:cubicBezTo>
                    <a:pt x="2" y="10"/>
                    <a:pt x="5" y="8"/>
                    <a:pt x="6" y="7"/>
                  </a:cubicBezTo>
                  <a:cubicBezTo>
                    <a:pt x="7" y="6"/>
                    <a:pt x="7" y="6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0" name="Freeform 478"/>
            <p:cNvSpPr/>
            <p:nvPr/>
          </p:nvSpPr>
          <p:spPr bwMode="auto">
            <a:xfrm>
              <a:off x="4533" y="1346"/>
              <a:ext cx="6" cy="2"/>
            </a:xfrm>
            <a:custGeom>
              <a:avLst/>
              <a:gdLst>
                <a:gd name="T0" fmla="*/ 4 w 5"/>
                <a:gd name="T1" fmla="*/ 1 h 2"/>
                <a:gd name="T2" fmla="*/ 1 w 5"/>
                <a:gd name="T3" fmla="*/ 1 h 2"/>
                <a:gd name="T4" fmla="*/ 3 w 5"/>
                <a:gd name="T5" fmla="*/ 2 h 2"/>
                <a:gd name="T6" fmla="*/ 4 w 5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1" name="Freeform 479"/>
            <p:cNvSpPr/>
            <p:nvPr/>
          </p:nvSpPr>
          <p:spPr bwMode="auto">
            <a:xfrm>
              <a:off x="4384" y="1348"/>
              <a:ext cx="19" cy="11"/>
            </a:xfrm>
            <a:custGeom>
              <a:avLst/>
              <a:gdLst>
                <a:gd name="T0" fmla="*/ 11 w 14"/>
                <a:gd name="T1" fmla="*/ 1 h 8"/>
                <a:gd name="T2" fmla="*/ 8 w 14"/>
                <a:gd name="T3" fmla="*/ 1 h 8"/>
                <a:gd name="T4" fmla="*/ 5 w 14"/>
                <a:gd name="T5" fmla="*/ 1 h 8"/>
                <a:gd name="T6" fmla="*/ 4 w 14"/>
                <a:gd name="T7" fmla="*/ 3 h 8"/>
                <a:gd name="T8" fmla="*/ 5 w 14"/>
                <a:gd name="T9" fmla="*/ 4 h 8"/>
                <a:gd name="T10" fmla="*/ 1 w 14"/>
                <a:gd name="T11" fmla="*/ 3 h 8"/>
                <a:gd name="T12" fmla="*/ 0 w 14"/>
                <a:gd name="T13" fmla="*/ 4 h 8"/>
                <a:gd name="T14" fmla="*/ 2 w 14"/>
                <a:gd name="T15" fmla="*/ 8 h 8"/>
                <a:gd name="T16" fmla="*/ 5 w 14"/>
                <a:gd name="T17" fmla="*/ 7 h 8"/>
                <a:gd name="T18" fmla="*/ 8 w 14"/>
                <a:gd name="T19" fmla="*/ 6 h 8"/>
                <a:gd name="T20" fmla="*/ 11 w 14"/>
                <a:gd name="T21" fmla="*/ 5 h 8"/>
                <a:gd name="T22" fmla="*/ 11 w 14"/>
                <a:gd name="T23" fmla="*/ 4 h 8"/>
                <a:gd name="T24" fmla="*/ 12 w 14"/>
                <a:gd name="T25" fmla="*/ 3 h 8"/>
                <a:gd name="T26" fmla="*/ 14 w 14"/>
                <a:gd name="T27" fmla="*/ 3 h 8"/>
                <a:gd name="T28" fmla="*/ 11 w 14"/>
                <a:gd name="T2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8">
                  <a:moveTo>
                    <a:pt x="11" y="1"/>
                  </a:move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2"/>
                    <a:pt x="4" y="3"/>
                  </a:cubicBezTo>
                  <a:cubicBezTo>
                    <a:pt x="5" y="4"/>
                    <a:pt x="6" y="6"/>
                    <a:pt x="5" y="4"/>
                  </a:cubicBezTo>
                  <a:cubicBezTo>
                    <a:pt x="4" y="3"/>
                    <a:pt x="2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5"/>
                    <a:pt x="1" y="7"/>
                    <a:pt x="2" y="8"/>
                  </a:cubicBezTo>
                  <a:cubicBezTo>
                    <a:pt x="3" y="8"/>
                    <a:pt x="3" y="7"/>
                    <a:pt x="5" y="7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8" y="5"/>
                    <a:pt x="9" y="6"/>
                    <a:pt x="11" y="5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4" y="3"/>
                    <a:pt x="14" y="4"/>
                    <a:pt x="14" y="3"/>
                  </a:cubicBezTo>
                  <a:cubicBezTo>
                    <a:pt x="13" y="2"/>
                    <a:pt x="12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" name="Freeform 480"/>
            <p:cNvSpPr/>
            <p:nvPr/>
          </p:nvSpPr>
          <p:spPr bwMode="auto">
            <a:xfrm>
              <a:off x="4391" y="1340"/>
              <a:ext cx="14" cy="10"/>
            </a:xfrm>
            <a:custGeom>
              <a:avLst/>
              <a:gdLst>
                <a:gd name="T0" fmla="*/ 7 w 10"/>
                <a:gd name="T1" fmla="*/ 0 h 7"/>
                <a:gd name="T2" fmla="*/ 3 w 10"/>
                <a:gd name="T3" fmla="*/ 6 h 7"/>
                <a:gd name="T4" fmla="*/ 7 w 10"/>
                <a:gd name="T5" fmla="*/ 4 h 7"/>
                <a:gd name="T6" fmla="*/ 10 w 10"/>
                <a:gd name="T7" fmla="*/ 3 h 7"/>
                <a:gd name="T8" fmla="*/ 7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7" y="0"/>
                  </a:moveTo>
                  <a:cubicBezTo>
                    <a:pt x="7" y="1"/>
                    <a:pt x="0" y="7"/>
                    <a:pt x="3" y="6"/>
                  </a:cubicBezTo>
                  <a:cubicBezTo>
                    <a:pt x="4" y="5"/>
                    <a:pt x="6" y="4"/>
                    <a:pt x="7" y="4"/>
                  </a:cubicBezTo>
                  <a:cubicBezTo>
                    <a:pt x="9" y="3"/>
                    <a:pt x="10" y="4"/>
                    <a:pt x="10" y="3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3" name="Freeform 481"/>
            <p:cNvSpPr/>
            <p:nvPr/>
          </p:nvSpPr>
          <p:spPr bwMode="auto">
            <a:xfrm>
              <a:off x="4299" y="1381"/>
              <a:ext cx="19" cy="7"/>
            </a:xfrm>
            <a:custGeom>
              <a:avLst/>
              <a:gdLst>
                <a:gd name="T0" fmla="*/ 10 w 14"/>
                <a:gd name="T1" fmla="*/ 0 h 5"/>
                <a:gd name="T2" fmla="*/ 4 w 14"/>
                <a:gd name="T3" fmla="*/ 4 h 5"/>
                <a:gd name="T4" fmla="*/ 13 w 14"/>
                <a:gd name="T5" fmla="*/ 2 h 5"/>
                <a:gd name="T6" fmla="*/ 10 w 14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0" y="0"/>
                  </a:moveTo>
                  <a:cubicBezTo>
                    <a:pt x="9" y="0"/>
                    <a:pt x="0" y="3"/>
                    <a:pt x="4" y="4"/>
                  </a:cubicBezTo>
                  <a:cubicBezTo>
                    <a:pt x="8" y="5"/>
                    <a:pt x="11" y="1"/>
                    <a:pt x="13" y="2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4" name="Freeform 482"/>
            <p:cNvSpPr/>
            <p:nvPr/>
          </p:nvSpPr>
          <p:spPr bwMode="auto">
            <a:xfrm>
              <a:off x="4282" y="1391"/>
              <a:ext cx="11" cy="8"/>
            </a:xfrm>
            <a:custGeom>
              <a:avLst/>
              <a:gdLst>
                <a:gd name="T0" fmla="*/ 4 w 8"/>
                <a:gd name="T1" fmla="*/ 2 h 6"/>
                <a:gd name="T2" fmla="*/ 4 w 8"/>
                <a:gd name="T3" fmla="*/ 4 h 6"/>
                <a:gd name="T4" fmla="*/ 1 w 8"/>
                <a:gd name="T5" fmla="*/ 6 h 6"/>
                <a:gd name="T6" fmla="*/ 5 w 8"/>
                <a:gd name="T7" fmla="*/ 5 h 6"/>
                <a:gd name="T8" fmla="*/ 8 w 8"/>
                <a:gd name="T9" fmla="*/ 2 h 6"/>
                <a:gd name="T10" fmla="*/ 4 w 8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4" y="2"/>
                  </a:moveTo>
                  <a:cubicBezTo>
                    <a:pt x="4" y="3"/>
                    <a:pt x="5" y="3"/>
                    <a:pt x="4" y="4"/>
                  </a:cubicBezTo>
                  <a:cubicBezTo>
                    <a:pt x="2" y="5"/>
                    <a:pt x="0" y="6"/>
                    <a:pt x="1" y="6"/>
                  </a:cubicBezTo>
                  <a:cubicBezTo>
                    <a:pt x="2" y="6"/>
                    <a:pt x="4" y="6"/>
                    <a:pt x="5" y="5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0"/>
                    <a:pt x="5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5" name="Freeform 483"/>
            <p:cNvSpPr/>
            <p:nvPr/>
          </p:nvSpPr>
          <p:spPr bwMode="auto">
            <a:xfrm>
              <a:off x="4816" y="1195"/>
              <a:ext cx="33" cy="21"/>
            </a:xfrm>
            <a:custGeom>
              <a:avLst/>
              <a:gdLst>
                <a:gd name="T0" fmla="*/ 17 w 24"/>
                <a:gd name="T1" fmla="*/ 5 h 15"/>
                <a:gd name="T2" fmla="*/ 13 w 24"/>
                <a:gd name="T3" fmla="*/ 3 h 15"/>
                <a:gd name="T4" fmla="*/ 9 w 24"/>
                <a:gd name="T5" fmla="*/ 1 h 15"/>
                <a:gd name="T6" fmla="*/ 7 w 24"/>
                <a:gd name="T7" fmla="*/ 6 h 15"/>
                <a:gd name="T8" fmla="*/ 2 w 24"/>
                <a:gd name="T9" fmla="*/ 8 h 15"/>
                <a:gd name="T10" fmla="*/ 3 w 24"/>
                <a:gd name="T11" fmla="*/ 11 h 15"/>
                <a:gd name="T12" fmla="*/ 10 w 24"/>
                <a:gd name="T13" fmla="*/ 13 h 15"/>
                <a:gd name="T14" fmla="*/ 14 w 24"/>
                <a:gd name="T15" fmla="*/ 14 h 15"/>
                <a:gd name="T16" fmla="*/ 21 w 24"/>
                <a:gd name="T17" fmla="*/ 13 h 15"/>
                <a:gd name="T18" fmla="*/ 23 w 24"/>
                <a:gd name="T19" fmla="*/ 11 h 15"/>
                <a:gd name="T20" fmla="*/ 20 w 24"/>
                <a:gd name="T21" fmla="*/ 10 h 15"/>
                <a:gd name="T22" fmla="*/ 21 w 24"/>
                <a:gd name="T23" fmla="*/ 8 h 15"/>
                <a:gd name="T24" fmla="*/ 18 w 24"/>
                <a:gd name="T25" fmla="*/ 6 h 15"/>
                <a:gd name="T26" fmla="*/ 17 w 24"/>
                <a:gd name="T2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5">
                  <a:moveTo>
                    <a:pt x="17" y="5"/>
                  </a:moveTo>
                  <a:cubicBezTo>
                    <a:pt x="15" y="5"/>
                    <a:pt x="15" y="4"/>
                    <a:pt x="13" y="3"/>
                  </a:cubicBezTo>
                  <a:cubicBezTo>
                    <a:pt x="12" y="2"/>
                    <a:pt x="9" y="0"/>
                    <a:pt x="9" y="1"/>
                  </a:cubicBezTo>
                  <a:cubicBezTo>
                    <a:pt x="8" y="2"/>
                    <a:pt x="7" y="5"/>
                    <a:pt x="7" y="6"/>
                  </a:cubicBezTo>
                  <a:cubicBezTo>
                    <a:pt x="6" y="7"/>
                    <a:pt x="2" y="8"/>
                    <a:pt x="2" y="8"/>
                  </a:cubicBezTo>
                  <a:cubicBezTo>
                    <a:pt x="1" y="9"/>
                    <a:pt x="0" y="10"/>
                    <a:pt x="3" y="11"/>
                  </a:cubicBezTo>
                  <a:cubicBezTo>
                    <a:pt x="6" y="11"/>
                    <a:pt x="8" y="13"/>
                    <a:pt x="10" y="13"/>
                  </a:cubicBezTo>
                  <a:cubicBezTo>
                    <a:pt x="11" y="14"/>
                    <a:pt x="12" y="13"/>
                    <a:pt x="14" y="14"/>
                  </a:cubicBezTo>
                  <a:cubicBezTo>
                    <a:pt x="17" y="15"/>
                    <a:pt x="19" y="14"/>
                    <a:pt x="21" y="13"/>
                  </a:cubicBezTo>
                  <a:cubicBezTo>
                    <a:pt x="22" y="12"/>
                    <a:pt x="24" y="11"/>
                    <a:pt x="23" y="11"/>
                  </a:cubicBezTo>
                  <a:cubicBezTo>
                    <a:pt x="21" y="11"/>
                    <a:pt x="20" y="11"/>
                    <a:pt x="20" y="10"/>
                  </a:cubicBezTo>
                  <a:cubicBezTo>
                    <a:pt x="20" y="9"/>
                    <a:pt x="22" y="10"/>
                    <a:pt x="21" y="8"/>
                  </a:cubicBezTo>
                  <a:cubicBezTo>
                    <a:pt x="19" y="7"/>
                    <a:pt x="18" y="6"/>
                    <a:pt x="18" y="6"/>
                  </a:cubicBezTo>
                  <a:cubicBezTo>
                    <a:pt x="18" y="6"/>
                    <a:pt x="18" y="4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6" name="Freeform 484"/>
            <p:cNvSpPr/>
            <p:nvPr/>
          </p:nvSpPr>
          <p:spPr bwMode="auto">
            <a:xfrm>
              <a:off x="4808" y="1206"/>
              <a:ext cx="5" cy="6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1 h 4"/>
                <a:gd name="T4" fmla="*/ 1 w 4"/>
                <a:gd name="T5" fmla="*/ 1 h 4"/>
                <a:gd name="T6" fmla="*/ 1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3" y="3"/>
                    <a:pt x="2" y="2"/>
                    <a:pt x="3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7" name="Freeform 485"/>
            <p:cNvSpPr/>
            <p:nvPr/>
          </p:nvSpPr>
          <p:spPr bwMode="auto">
            <a:xfrm>
              <a:off x="4795" y="1210"/>
              <a:ext cx="4" cy="5"/>
            </a:xfrm>
            <a:custGeom>
              <a:avLst/>
              <a:gdLst>
                <a:gd name="T0" fmla="*/ 2 w 3"/>
                <a:gd name="T1" fmla="*/ 3 h 3"/>
                <a:gd name="T2" fmla="*/ 1 w 3"/>
                <a:gd name="T3" fmla="*/ 1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3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8" name="Freeform 486"/>
            <p:cNvSpPr/>
            <p:nvPr/>
          </p:nvSpPr>
          <p:spPr bwMode="auto">
            <a:xfrm>
              <a:off x="4662" y="1146"/>
              <a:ext cx="144" cy="70"/>
            </a:xfrm>
            <a:custGeom>
              <a:avLst/>
              <a:gdLst>
                <a:gd name="T0" fmla="*/ 94 w 105"/>
                <a:gd name="T1" fmla="*/ 36 h 51"/>
                <a:gd name="T2" fmla="*/ 104 w 105"/>
                <a:gd name="T3" fmla="*/ 35 h 51"/>
                <a:gd name="T4" fmla="*/ 91 w 105"/>
                <a:gd name="T5" fmla="*/ 29 h 51"/>
                <a:gd name="T6" fmla="*/ 85 w 105"/>
                <a:gd name="T7" fmla="*/ 21 h 51"/>
                <a:gd name="T8" fmla="*/ 79 w 105"/>
                <a:gd name="T9" fmla="*/ 8 h 51"/>
                <a:gd name="T10" fmla="*/ 71 w 105"/>
                <a:gd name="T11" fmla="*/ 0 h 51"/>
                <a:gd name="T12" fmla="*/ 65 w 105"/>
                <a:gd name="T13" fmla="*/ 0 h 51"/>
                <a:gd name="T14" fmla="*/ 69 w 105"/>
                <a:gd name="T15" fmla="*/ 16 h 51"/>
                <a:gd name="T16" fmla="*/ 61 w 105"/>
                <a:gd name="T17" fmla="*/ 10 h 51"/>
                <a:gd name="T18" fmla="*/ 50 w 105"/>
                <a:gd name="T19" fmla="*/ 4 h 51"/>
                <a:gd name="T20" fmla="*/ 54 w 105"/>
                <a:gd name="T21" fmla="*/ 10 h 51"/>
                <a:gd name="T22" fmla="*/ 50 w 105"/>
                <a:gd name="T23" fmla="*/ 9 h 51"/>
                <a:gd name="T24" fmla="*/ 44 w 105"/>
                <a:gd name="T25" fmla="*/ 11 h 51"/>
                <a:gd name="T26" fmla="*/ 44 w 105"/>
                <a:gd name="T27" fmla="*/ 6 h 51"/>
                <a:gd name="T28" fmla="*/ 33 w 105"/>
                <a:gd name="T29" fmla="*/ 8 h 51"/>
                <a:gd name="T30" fmla="*/ 29 w 105"/>
                <a:gd name="T31" fmla="*/ 5 h 51"/>
                <a:gd name="T32" fmla="*/ 22 w 105"/>
                <a:gd name="T33" fmla="*/ 1 h 51"/>
                <a:gd name="T34" fmla="*/ 5 w 105"/>
                <a:gd name="T35" fmla="*/ 10 h 51"/>
                <a:gd name="T36" fmla="*/ 5 w 105"/>
                <a:gd name="T37" fmla="*/ 13 h 51"/>
                <a:gd name="T38" fmla="*/ 7 w 105"/>
                <a:gd name="T39" fmla="*/ 18 h 51"/>
                <a:gd name="T40" fmla="*/ 12 w 105"/>
                <a:gd name="T41" fmla="*/ 21 h 51"/>
                <a:gd name="T42" fmla="*/ 9 w 105"/>
                <a:gd name="T43" fmla="*/ 23 h 51"/>
                <a:gd name="T44" fmla="*/ 19 w 105"/>
                <a:gd name="T45" fmla="*/ 29 h 51"/>
                <a:gd name="T46" fmla="*/ 44 w 105"/>
                <a:gd name="T47" fmla="*/ 32 h 51"/>
                <a:gd name="T48" fmla="*/ 25 w 105"/>
                <a:gd name="T49" fmla="*/ 33 h 51"/>
                <a:gd name="T50" fmla="*/ 18 w 105"/>
                <a:gd name="T51" fmla="*/ 42 h 51"/>
                <a:gd name="T52" fmla="*/ 33 w 105"/>
                <a:gd name="T53" fmla="*/ 47 h 51"/>
                <a:gd name="T54" fmla="*/ 50 w 105"/>
                <a:gd name="T55" fmla="*/ 49 h 51"/>
                <a:gd name="T56" fmla="*/ 64 w 105"/>
                <a:gd name="T57" fmla="*/ 45 h 51"/>
                <a:gd name="T58" fmla="*/ 74 w 105"/>
                <a:gd name="T59" fmla="*/ 43 h 51"/>
                <a:gd name="T60" fmla="*/ 82 w 105"/>
                <a:gd name="T61" fmla="*/ 46 h 51"/>
                <a:gd name="T62" fmla="*/ 98 w 105"/>
                <a:gd name="T63" fmla="*/ 45 h 51"/>
                <a:gd name="T64" fmla="*/ 98 w 105"/>
                <a:gd name="T65" fmla="*/ 43 h 51"/>
                <a:gd name="T66" fmla="*/ 97 w 105"/>
                <a:gd name="T67" fmla="*/ 41 h 51"/>
                <a:gd name="T68" fmla="*/ 92 w 105"/>
                <a:gd name="T69" fmla="*/ 43 h 51"/>
                <a:gd name="T70" fmla="*/ 91 w 105"/>
                <a:gd name="T7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51">
                  <a:moveTo>
                    <a:pt x="94" y="40"/>
                  </a:moveTo>
                  <a:cubicBezTo>
                    <a:pt x="94" y="39"/>
                    <a:pt x="94" y="36"/>
                    <a:pt x="94" y="36"/>
                  </a:cubicBezTo>
                  <a:cubicBezTo>
                    <a:pt x="94" y="36"/>
                    <a:pt x="103" y="38"/>
                    <a:pt x="104" y="38"/>
                  </a:cubicBezTo>
                  <a:cubicBezTo>
                    <a:pt x="105" y="38"/>
                    <a:pt x="104" y="36"/>
                    <a:pt x="104" y="35"/>
                  </a:cubicBezTo>
                  <a:cubicBezTo>
                    <a:pt x="104" y="33"/>
                    <a:pt x="100" y="33"/>
                    <a:pt x="97" y="32"/>
                  </a:cubicBezTo>
                  <a:cubicBezTo>
                    <a:pt x="94" y="30"/>
                    <a:pt x="94" y="29"/>
                    <a:pt x="91" y="29"/>
                  </a:cubicBezTo>
                  <a:cubicBezTo>
                    <a:pt x="87" y="29"/>
                    <a:pt x="85" y="25"/>
                    <a:pt x="84" y="24"/>
                  </a:cubicBezTo>
                  <a:cubicBezTo>
                    <a:pt x="84" y="23"/>
                    <a:pt x="84" y="21"/>
                    <a:pt x="85" y="21"/>
                  </a:cubicBezTo>
                  <a:cubicBezTo>
                    <a:pt x="85" y="21"/>
                    <a:pt x="86" y="20"/>
                    <a:pt x="84" y="18"/>
                  </a:cubicBezTo>
                  <a:cubicBezTo>
                    <a:pt x="83" y="15"/>
                    <a:pt x="79" y="9"/>
                    <a:pt x="79" y="8"/>
                  </a:cubicBezTo>
                  <a:cubicBezTo>
                    <a:pt x="79" y="6"/>
                    <a:pt x="79" y="5"/>
                    <a:pt x="77" y="5"/>
                  </a:cubicBezTo>
                  <a:cubicBezTo>
                    <a:pt x="75" y="4"/>
                    <a:pt x="73" y="1"/>
                    <a:pt x="71" y="0"/>
                  </a:cubicBezTo>
                  <a:cubicBezTo>
                    <a:pt x="69" y="0"/>
                    <a:pt x="70" y="1"/>
                    <a:pt x="69" y="2"/>
                  </a:cubicBezTo>
                  <a:cubicBezTo>
                    <a:pt x="69" y="2"/>
                    <a:pt x="66" y="0"/>
                    <a:pt x="65" y="0"/>
                  </a:cubicBezTo>
                  <a:cubicBezTo>
                    <a:pt x="64" y="0"/>
                    <a:pt x="63" y="1"/>
                    <a:pt x="63" y="3"/>
                  </a:cubicBezTo>
                  <a:cubicBezTo>
                    <a:pt x="62" y="4"/>
                    <a:pt x="68" y="15"/>
                    <a:pt x="69" y="16"/>
                  </a:cubicBezTo>
                  <a:cubicBezTo>
                    <a:pt x="69" y="18"/>
                    <a:pt x="65" y="18"/>
                    <a:pt x="63" y="18"/>
                  </a:cubicBezTo>
                  <a:cubicBezTo>
                    <a:pt x="61" y="18"/>
                    <a:pt x="61" y="11"/>
                    <a:pt x="61" y="10"/>
                  </a:cubicBezTo>
                  <a:cubicBezTo>
                    <a:pt x="61" y="8"/>
                    <a:pt x="57" y="6"/>
                    <a:pt x="56" y="6"/>
                  </a:cubicBezTo>
                  <a:cubicBezTo>
                    <a:pt x="55" y="6"/>
                    <a:pt x="52" y="4"/>
                    <a:pt x="50" y="4"/>
                  </a:cubicBezTo>
                  <a:cubicBezTo>
                    <a:pt x="48" y="4"/>
                    <a:pt x="51" y="5"/>
                    <a:pt x="53" y="6"/>
                  </a:cubicBezTo>
                  <a:cubicBezTo>
                    <a:pt x="55" y="7"/>
                    <a:pt x="54" y="8"/>
                    <a:pt x="54" y="10"/>
                  </a:cubicBezTo>
                  <a:cubicBezTo>
                    <a:pt x="54" y="11"/>
                    <a:pt x="52" y="9"/>
                    <a:pt x="52" y="9"/>
                  </a:cubicBezTo>
                  <a:cubicBezTo>
                    <a:pt x="52" y="9"/>
                    <a:pt x="51" y="9"/>
                    <a:pt x="50" y="9"/>
                  </a:cubicBezTo>
                  <a:cubicBezTo>
                    <a:pt x="49" y="8"/>
                    <a:pt x="49" y="9"/>
                    <a:pt x="47" y="10"/>
                  </a:cubicBezTo>
                  <a:cubicBezTo>
                    <a:pt x="46" y="11"/>
                    <a:pt x="46" y="11"/>
                    <a:pt x="44" y="11"/>
                  </a:cubicBezTo>
                  <a:cubicBezTo>
                    <a:pt x="42" y="12"/>
                    <a:pt x="44" y="9"/>
                    <a:pt x="45" y="9"/>
                  </a:cubicBezTo>
                  <a:cubicBezTo>
                    <a:pt x="45" y="8"/>
                    <a:pt x="46" y="7"/>
                    <a:pt x="44" y="6"/>
                  </a:cubicBezTo>
                  <a:cubicBezTo>
                    <a:pt x="43" y="5"/>
                    <a:pt x="36" y="4"/>
                    <a:pt x="35" y="4"/>
                  </a:cubicBezTo>
                  <a:cubicBezTo>
                    <a:pt x="34" y="5"/>
                    <a:pt x="33" y="7"/>
                    <a:pt x="33" y="8"/>
                  </a:cubicBezTo>
                  <a:cubicBezTo>
                    <a:pt x="32" y="8"/>
                    <a:pt x="28" y="8"/>
                    <a:pt x="27" y="8"/>
                  </a:cubicBezTo>
                  <a:cubicBezTo>
                    <a:pt x="27" y="8"/>
                    <a:pt x="28" y="6"/>
                    <a:pt x="29" y="5"/>
                  </a:cubicBezTo>
                  <a:cubicBezTo>
                    <a:pt x="30" y="4"/>
                    <a:pt x="30" y="2"/>
                    <a:pt x="29" y="1"/>
                  </a:cubicBezTo>
                  <a:cubicBezTo>
                    <a:pt x="29" y="0"/>
                    <a:pt x="24" y="0"/>
                    <a:pt x="22" y="1"/>
                  </a:cubicBezTo>
                  <a:cubicBezTo>
                    <a:pt x="20" y="2"/>
                    <a:pt x="16" y="4"/>
                    <a:pt x="13" y="5"/>
                  </a:cubicBezTo>
                  <a:cubicBezTo>
                    <a:pt x="10" y="6"/>
                    <a:pt x="7" y="9"/>
                    <a:pt x="5" y="10"/>
                  </a:cubicBezTo>
                  <a:cubicBezTo>
                    <a:pt x="3" y="11"/>
                    <a:pt x="6" y="11"/>
                    <a:pt x="6" y="11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3" y="13"/>
                    <a:pt x="2" y="16"/>
                    <a:pt x="1" y="17"/>
                  </a:cubicBezTo>
                  <a:cubicBezTo>
                    <a:pt x="0" y="19"/>
                    <a:pt x="5" y="18"/>
                    <a:pt x="7" y="18"/>
                  </a:cubicBezTo>
                  <a:cubicBezTo>
                    <a:pt x="9" y="18"/>
                    <a:pt x="7" y="19"/>
                    <a:pt x="7" y="20"/>
                  </a:cubicBezTo>
                  <a:cubicBezTo>
                    <a:pt x="6" y="21"/>
                    <a:pt x="9" y="21"/>
                    <a:pt x="12" y="21"/>
                  </a:cubicBezTo>
                  <a:cubicBezTo>
                    <a:pt x="16" y="21"/>
                    <a:pt x="21" y="20"/>
                    <a:pt x="23" y="20"/>
                  </a:cubicBezTo>
                  <a:cubicBezTo>
                    <a:pt x="25" y="20"/>
                    <a:pt x="17" y="20"/>
                    <a:pt x="9" y="23"/>
                  </a:cubicBezTo>
                  <a:cubicBezTo>
                    <a:pt x="1" y="27"/>
                    <a:pt x="8" y="28"/>
                    <a:pt x="10" y="29"/>
                  </a:cubicBezTo>
                  <a:cubicBezTo>
                    <a:pt x="13" y="30"/>
                    <a:pt x="15" y="30"/>
                    <a:pt x="19" y="29"/>
                  </a:cubicBezTo>
                  <a:cubicBezTo>
                    <a:pt x="22" y="29"/>
                    <a:pt x="27" y="28"/>
                    <a:pt x="32" y="29"/>
                  </a:cubicBezTo>
                  <a:cubicBezTo>
                    <a:pt x="36" y="30"/>
                    <a:pt x="41" y="31"/>
                    <a:pt x="44" y="32"/>
                  </a:cubicBezTo>
                  <a:cubicBezTo>
                    <a:pt x="47" y="33"/>
                    <a:pt x="40" y="33"/>
                    <a:pt x="38" y="33"/>
                  </a:cubicBezTo>
                  <a:cubicBezTo>
                    <a:pt x="35" y="33"/>
                    <a:pt x="32" y="33"/>
                    <a:pt x="25" y="33"/>
                  </a:cubicBezTo>
                  <a:cubicBezTo>
                    <a:pt x="18" y="33"/>
                    <a:pt x="12" y="34"/>
                    <a:pt x="11" y="35"/>
                  </a:cubicBezTo>
                  <a:cubicBezTo>
                    <a:pt x="10" y="36"/>
                    <a:pt x="14" y="39"/>
                    <a:pt x="18" y="42"/>
                  </a:cubicBezTo>
                  <a:cubicBezTo>
                    <a:pt x="21" y="44"/>
                    <a:pt x="30" y="43"/>
                    <a:pt x="31" y="43"/>
                  </a:cubicBezTo>
                  <a:cubicBezTo>
                    <a:pt x="32" y="43"/>
                    <a:pt x="33" y="45"/>
                    <a:pt x="33" y="47"/>
                  </a:cubicBezTo>
                  <a:cubicBezTo>
                    <a:pt x="33" y="48"/>
                    <a:pt x="35" y="49"/>
                    <a:pt x="37" y="50"/>
                  </a:cubicBezTo>
                  <a:cubicBezTo>
                    <a:pt x="39" y="51"/>
                    <a:pt x="47" y="49"/>
                    <a:pt x="50" y="49"/>
                  </a:cubicBezTo>
                  <a:cubicBezTo>
                    <a:pt x="54" y="48"/>
                    <a:pt x="59" y="47"/>
                    <a:pt x="60" y="46"/>
                  </a:cubicBezTo>
                  <a:cubicBezTo>
                    <a:pt x="61" y="46"/>
                    <a:pt x="62" y="45"/>
                    <a:pt x="64" y="45"/>
                  </a:cubicBezTo>
                  <a:cubicBezTo>
                    <a:pt x="67" y="45"/>
                    <a:pt x="71" y="42"/>
                    <a:pt x="73" y="41"/>
                  </a:cubicBezTo>
                  <a:cubicBezTo>
                    <a:pt x="75" y="40"/>
                    <a:pt x="74" y="42"/>
                    <a:pt x="74" y="43"/>
                  </a:cubicBezTo>
                  <a:cubicBezTo>
                    <a:pt x="74" y="44"/>
                    <a:pt x="78" y="44"/>
                    <a:pt x="80" y="44"/>
                  </a:cubicBezTo>
                  <a:cubicBezTo>
                    <a:pt x="82" y="44"/>
                    <a:pt x="81" y="45"/>
                    <a:pt x="82" y="46"/>
                  </a:cubicBezTo>
                  <a:cubicBezTo>
                    <a:pt x="83" y="47"/>
                    <a:pt x="92" y="47"/>
                    <a:pt x="94" y="47"/>
                  </a:cubicBezTo>
                  <a:cubicBezTo>
                    <a:pt x="97" y="46"/>
                    <a:pt x="98" y="46"/>
                    <a:pt x="98" y="45"/>
                  </a:cubicBezTo>
                  <a:cubicBezTo>
                    <a:pt x="99" y="45"/>
                    <a:pt x="100" y="44"/>
                    <a:pt x="101" y="44"/>
                  </a:cubicBezTo>
                  <a:cubicBezTo>
                    <a:pt x="102" y="44"/>
                    <a:pt x="99" y="43"/>
                    <a:pt x="98" y="43"/>
                  </a:cubicBezTo>
                  <a:cubicBezTo>
                    <a:pt x="97" y="43"/>
                    <a:pt x="98" y="42"/>
                    <a:pt x="98" y="41"/>
                  </a:cubicBezTo>
                  <a:cubicBezTo>
                    <a:pt x="98" y="40"/>
                    <a:pt x="97" y="41"/>
                    <a:pt x="97" y="41"/>
                  </a:cubicBezTo>
                  <a:cubicBezTo>
                    <a:pt x="96" y="41"/>
                    <a:pt x="94" y="41"/>
                    <a:pt x="94" y="42"/>
                  </a:cubicBezTo>
                  <a:cubicBezTo>
                    <a:pt x="94" y="42"/>
                    <a:pt x="92" y="43"/>
                    <a:pt x="92" y="43"/>
                  </a:cubicBezTo>
                  <a:cubicBezTo>
                    <a:pt x="92" y="44"/>
                    <a:pt x="92" y="42"/>
                    <a:pt x="92" y="41"/>
                  </a:cubicBezTo>
                  <a:cubicBezTo>
                    <a:pt x="92" y="41"/>
                    <a:pt x="91" y="40"/>
                    <a:pt x="91" y="40"/>
                  </a:cubicBezTo>
                  <a:cubicBezTo>
                    <a:pt x="91" y="39"/>
                    <a:pt x="94" y="40"/>
                    <a:pt x="9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9" name="Freeform 487"/>
            <p:cNvSpPr/>
            <p:nvPr/>
          </p:nvSpPr>
          <p:spPr bwMode="auto">
            <a:xfrm>
              <a:off x="4755" y="1139"/>
              <a:ext cx="24" cy="14"/>
            </a:xfrm>
            <a:custGeom>
              <a:avLst/>
              <a:gdLst>
                <a:gd name="T0" fmla="*/ 5 w 17"/>
                <a:gd name="T1" fmla="*/ 1 h 10"/>
                <a:gd name="T2" fmla="*/ 2 w 17"/>
                <a:gd name="T3" fmla="*/ 3 h 10"/>
                <a:gd name="T4" fmla="*/ 7 w 17"/>
                <a:gd name="T5" fmla="*/ 5 h 10"/>
                <a:gd name="T6" fmla="*/ 11 w 17"/>
                <a:gd name="T7" fmla="*/ 10 h 10"/>
                <a:gd name="T8" fmla="*/ 16 w 17"/>
                <a:gd name="T9" fmla="*/ 4 h 10"/>
                <a:gd name="T10" fmla="*/ 12 w 17"/>
                <a:gd name="T11" fmla="*/ 1 h 10"/>
                <a:gd name="T12" fmla="*/ 5 w 17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">
                  <a:moveTo>
                    <a:pt x="5" y="1"/>
                  </a:moveTo>
                  <a:cubicBezTo>
                    <a:pt x="4" y="1"/>
                    <a:pt x="4" y="2"/>
                    <a:pt x="2" y="3"/>
                  </a:cubicBezTo>
                  <a:cubicBezTo>
                    <a:pt x="0" y="4"/>
                    <a:pt x="5" y="5"/>
                    <a:pt x="7" y="5"/>
                  </a:cubicBezTo>
                  <a:cubicBezTo>
                    <a:pt x="8" y="6"/>
                    <a:pt x="10" y="10"/>
                    <a:pt x="11" y="10"/>
                  </a:cubicBezTo>
                  <a:cubicBezTo>
                    <a:pt x="12" y="10"/>
                    <a:pt x="15" y="5"/>
                    <a:pt x="16" y="4"/>
                  </a:cubicBezTo>
                  <a:cubicBezTo>
                    <a:pt x="17" y="3"/>
                    <a:pt x="14" y="2"/>
                    <a:pt x="12" y="1"/>
                  </a:cubicBezTo>
                  <a:cubicBezTo>
                    <a:pt x="11" y="0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0" name="Freeform 488"/>
            <p:cNvSpPr/>
            <p:nvPr/>
          </p:nvSpPr>
          <p:spPr bwMode="auto">
            <a:xfrm>
              <a:off x="4791" y="1133"/>
              <a:ext cx="51" cy="44"/>
            </a:xfrm>
            <a:custGeom>
              <a:avLst/>
              <a:gdLst>
                <a:gd name="T0" fmla="*/ 36 w 37"/>
                <a:gd name="T1" fmla="*/ 17 h 32"/>
                <a:gd name="T2" fmla="*/ 34 w 37"/>
                <a:gd name="T3" fmla="*/ 15 h 32"/>
                <a:gd name="T4" fmla="*/ 34 w 37"/>
                <a:gd name="T5" fmla="*/ 12 h 32"/>
                <a:gd name="T6" fmla="*/ 33 w 37"/>
                <a:gd name="T7" fmla="*/ 11 h 32"/>
                <a:gd name="T8" fmla="*/ 32 w 37"/>
                <a:gd name="T9" fmla="*/ 13 h 32"/>
                <a:gd name="T10" fmla="*/ 34 w 37"/>
                <a:gd name="T11" fmla="*/ 16 h 32"/>
                <a:gd name="T12" fmla="*/ 33 w 37"/>
                <a:gd name="T13" fmla="*/ 17 h 32"/>
                <a:gd name="T14" fmla="*/ 28 w 37"/>
                <a:gd name="T15" fmla="*/ 12 h 32"/>
                <a:gd name="T16" fmla="*/ 24 w 37"/>
                <a:gd name="T17" fmla="*/ 14 h 32"/>
                <a:gd name="T18" fmla="*/ 27 w 37"/>
                <a:gd name="T19" fmla="*/ 10 h 32"/>
                <a:gd name="T20" fmla="*/ 30 w 37"/>
                <a:gd name="T21" fmla="*/ 9 h 32"/>
                <a:gd name="T22" fmla="*/ 31 w 37"/>
                <a:gd name="T23" fmla="*/ 8 h 32"/>
                <a:gd name="T24" fmla="*/ 30 w 37"/>
                <a:gd name="T25" fmla="*/ 7 h 32"/>
                <a:gd name="T26" fmla="*/ 32 w 37"/>
                <a:gd name="T27" fmla="*/ 5 h 32"/>
                <a:gd name="T28" fmla="*/ 28 w 37"/>
                <a:gd name="T29" fmla="*/ 3 h 32"/>
                <a:gd name="T30" fmla="*/ 29 w 37"/>
                <a:gd name="T31" fmla="*/ 1 h 32"/>
                <a:gd name="T32" fmla="*/ 24 w 37"/>
                <a:gd name="T33" fmla="*/ 1 h 32"/>
                <a:gd name="T34" fmla="*/ 19 w 37"/>
                <a:gd name="T35" fmla="*/ 2 h 32"/>
                <a:gd name="T36" fmla="*/ 22 w 37"/>
                <a:gd name="T37" fmla="*/ 3 h 32"/>
                <a:gd name="T38" fmla="*/ 22 w 37"/>
                <a:gd name="T39" fmla="*/ 4 h 32"/>
                <a:gd name="T40" fmla="*/ 19 w 37"/>
                <a:gd name="T41" fmla="*/ 4 h 32"/>
                <a:gd name="T42" fmla="*/ 15 w 37"/>
                <a:gd name="T43" fmla="*/ 3 h 32"/>
                <a:gd name="T44" fmla="*/ 16 w 37"/>
                <a:gd name="T45" fmla="*/ 4 h 32"/>
                <a:gd name="T46" fmla="*/ 13 w 37"/>
                <a:gd name="T47" fmla="*/ 4 h 32"/>
                <a:gd name="T48" fmla="*/ 10 w 37"/>
                <a:gd name="T49" fmla="*/ 4 h 32"/>
                <a:gd name="T50" fmla="*/ 12 w 37"/>
                <a:gd name="T51" fmla="*/ 5 h 32"/>
                <a:gd name="T52" fmla="*/ 13 w 37"/>
                <a:gd name="T53" fmla="*/ 6 h 32"/>
                <a:gd name="T54" fmla="*/ 12 w 37"/>
                <a:gd name="T55" fmla="*/ 8 h 32"/>
                <a:gd name="T56" fmla="*/ 10 w 37"/>
                <a:gd name="T57" fmla="*/ 6 h 32"/>
                <a:gd name="T58" fmla="*/ 7 w 37"/>
                <a:gd name="T59" fmla="*/ 7 h 32"/>
                <a:gd name="T60" fmla="*/ 12 w 37"/>
                <a:gd name="T61" fmla="*/ 10 h 32"/>
                <a:gd name="T62" fmla="*/ 15 w 37"/>
                <a:gd name="T63" fmla="*/ 12 h 32"/>
                <a:gd name="T64" fmla="*/ 13 w 37"/>
                <a:gd name="T65" fmla="*/ 13 h 32"/>
                <a:gd name="T66" fmla="*/ 13 w 37"/>
                <a:gd name="T67" fmla="*/ 15 h 32"/>
                <a:gd name="T68" fmla="*/ 9 w 37"/>
                <a:gd name="T69" fmla="*/ 15 h 32"/>
                <a:gd name="T70" fmla="*/ 3 w 37"/>
                <a:gd name="T71" fmla="*/ 12 h 32"/>
                <a:gd name="T72" fmla="*/ 0 w 37"/>
                <a:gd name="T73" fmla="*/ 15 h 32"/>
                <a:gd name="T74" fmla="*/ 4 w 37"/>
                <a:gd name="T75" fmla="*/ 18 h 32"/>
                <a:gd name="T76" fmla="*/ 7 w 37"/>
                <a:gd name="T77" fmla="*/ 20 h 32"/>
                <a:gd name="T78" fmla="*/ 15 w 37"/>
                <a:gd name="T79" fmla="*/ 24 h 32"/>
                <a:gd name="T80" fmla="*/ 21 w 37"/>
                <a:gd name="T81" fmla="*/ 30 h 32"/>
                <a:gd name="T82" fmla="*/ 26 w 37"/>
                <a:gd name="T83" fmla="*/ 29 h 32"/>
                <a:gd name="T84" fmla="*/ 24 w 37"/>
                <a:gd name="T85" fmla="*/ 25 h 32"/>
                <a:gd name="T86" fmla="*/ 25 w 37"/>
                <a:gd name="T87" fmla="*/ 26 h 32"/>
                <a:gd name="T88" fmla="*/ 28 w 37"/>
                <a:gd name="T89" fmla="*/ 27 h 32"/>
                <a:gd name="T90" fmla="*/ 33 w 37"/>
                <a:gd name="T91" fmla="*/ 26 h 32"/>
                <a:gd name="T92" fmla="*/ 35 w 37"/>
                <a:gd name="T93" fmla="*/ 23 h 32"/>
                <a:gd name="T94" fmla="*/ 35 w 37"/>
                <a:gd name="T95" fmla="*/ 19 h 32"/>
                <a:gd name="T96" fmla="*/ 36 w 37"/>
                <a:gd name="T9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" h="32">
                  <a:moveTo>
                    <a:pt x="36" y="17"/>
                  </a:moveTo>
                  <a:cubicBezTo>
                    <a:pt x="35" y="16"/>
                    <a:pt x="34" y="16"/>
                    <a:pt x="34" y="15"/>
                  </a:cubicBezTo>
                  <a:cubicBezTo>
                    <a:pt x="34" y="13"/>
                    <a:pt x="34" y="13"/>
                    <a:pt x="34" y="12"/>
                  </a:cubicBezTo>
                  <a:cubicBezTo>
                    <a:pt x="35" y="12"/>
                    <a:pt x="34" y="11"/>
                    <a:pt x="33" y="11"/>
                  </a:cubicBezTo>
                  <a:cubicBezTo>
                    <a:pt x="32" y="11"/>
                    <a:pt x="32" y="12"/>
                    <a:pt x="32" y="13"/>
                  </a:cubicBezTo>
                  <a:cubicBezTo>
                    <a:pt x="33" y="14"/>
                    <a:pt x="34" y="15"/>
                    <a:pt x="34" y="16"/>
                  </a:cubicBezTo>
                  <a:cubicBezTo>
                    <a:pt x="34" y="17"/>
                    <a:pt x="33" y="16"/>
                    <a:pt x="33" y="17"/>
                  </a:cubicBezTo>
                  <a:cubicBezTo>
                    <a:pt x="32" y="17"/>
                    <a:pt x="30" y="13"/>
                    <a:pt x="28" y="12"/>
                  </a:cubicBezTo>
                  <a:cubicBezTo>
                    <a:pt x="27" y="12"/>
                    <a:pt x="25" y="13"/>
                    <a:pt x="24" y="14"/>
                  </a:cubicBezTo>
                  <a:cubicBezTo>
                    <a:pt x="23" y="15"/>
                    <a:pt x="27" y="11"/>
                    <a:pt x="27" y="10"/>
                  </a:cubicBezTo>
                  <a:cubicBezTo>
                    <a:pt x="28" y="9"/>
                    <a:pt x="29" y="9"/>
                    <a:pt x="30" y="9"/>
                  </a:cubicBezTo>
                  <a:cubicBezTo>
                    <a:pt x="31" y="9"/>
                    <a:pt x="32" y="8"/>
                    <a:pt x="31" y="8"/>
                  </a:cubicBezTo>
                  <a:cubicBezTo>
                    <a:pt x="30" y="8"/>
                    <a:pt x="29" y="7"/>
                    <a:pt x="30" y="7"/>
                  </a:cubicBezTo>
                  <a:cubicBezTo>
                    <a:pt x="31" y="6"/>
                    <a:pt x="31" y="6"/>
                    <a:pt x="32" y="5"/>
                  </a:cubicBezTo>
                  <a:cubicBezTo>
                    <a:pt x="33" y="4"/>
                    <a:pt x="29" y="3"/>
                    <a:pt x="28" y="3"/>
                  </a:cubicBezTo>
                  <a:cubicBezTo>
                    <a:pt x="26" y="3"/>
                    <a:pt x="28" y="1"/>
                    <a:pt x="29" y="1"/>
                  </a:cubicBezTo>
                  <a:cubicBezTo>
                    <a:pt x="30" y="0"/>
                    <a:pt x="25" y="0"/>
                    <a:pt x="24" y="1"/>
                  </a:cubicBezTo>
                  <a:cubicBezTo>
                    <a:pt x="22" y="1"/>
                    <a:pt x="20" y="2"/>
                    <a:pt x="19" y="2"/>
                  </a:cubicBezTo>
                  <a:cubicBezTo>
                    <a:pt x="18" y="3"/>
                    <a:pt x="23" y="3"/>
                    <a:pt x="22" y="3"/>
                  </a:cubicBezTo>
                  <a:cubicBezTo>
                    <a:pt x="20" y="3"/>
                    <a:pt x="22" y="4"/>
                    <a:pt x="22" y="4"/>
                  </a:cubicBezTo>
                  <a:cubicBezTo>
                    <a:pt x="23" y="5"/>
                    <a:pt x="20" y="5"/>
                    <a:pt x="19" y="4"/>
                  </a:cubicBezTo>
                  <a:cubicBezTo>
                    <a:pt x="17" y="3"/>
                    <a:pt x="17" y="3"/>
                    <a:pt x="15" y="3"/>
                  </a:cubicBezTo>
                  <a:cubicBezTo>
                    <a:pt x="14" y="3"/>
                    <a:pt x="16" y="3"/>
                    <a:pt x="16" y="4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1" y="3"/>
                    <a:pt x="11" y="4"/>
                    <a:pt x="10" y="4"/>
                  </a:cubicBezTo>
                  <a:cubicBezTo>
                    <a:pt x="9" y="4"/>
                    <a:pt x="11" y="4"/>
                    <a:pt x="12" y="5"/>
                  </a:cubicBezTo>
                  <a:cubicBezTo>
                    <a:pt x="14" y="5"/>
                    <a:pt x="13" y="6"/>
                    <a:pt x="13" y="6"/>
                  </a:cubicBezTo>
                  <a:cubicBezTo>
                    <a:pt x="12" y="6"/>
                    <a:pt x="12" y="7"/>
                    <a:pt x="12" y="8"/>
                  </a:cubicBezTo>
                  <a:cubicBezTo>
                    <a:pt x="12" y="8"/>
                    <a:pt x="12" y="7"/>
                    <a:pt x="10" y="6"/>
                  </a:cubicBezTo>
                  <a:cubicBezTo>
                    <a:pt x="9" y="6"/>
                    <a:pt x="10" y="6"/>
                    <a:pt x="7" y="7"/>
                  </a:cubicBezTo>
                  <a:cubicBezTo>
                    <a:pt x="5" y="8"/>
                    <a:pt x="10" y="9"/>
                    <a:pt x="12" y="10"/>
                  </a:cubicBezTo>
                  <a:cubicBezTo>
                    <a:pt x="14" y="10"/>
                    <a:pt x="14" y="11"/>
                    <a:pt x="15" y="12"/>
                  </a:cubicBezTo>
                  <a:cubicBezTo>
                    <a:pt x="16" y="13"/>
                    <a:pt x="14" y="13"/>
                    <a:pt x="13" y="13"/>
                  </a:cubicBezTo>
                  <a:cubicBezTo>
                    <a:pt x="12" y="13"/>
                    <a:pt x="14" y="14"/>
                    <a:pt x="13" y="15"/>
                  </a:cubicBezTo>
                  <a:cubicBezTo>
                    <a:pt x="13" y="16"/>
                    <a:pt x="11" y="15"/>
                    <a:pt x="9" y="15"/>
                  </a:cubicBezTo>
                  <a:cubicBezTo>
                    <a:pt x="7" y="15"/>
                    <a:pt x="5" y="13"/>
                    <a:pt x="3" y="12"/>
                  </a:cubicBezTo>
                  <a:cubicBezTo>
                    <a:pt x="1" y="11"/>
                    <a:pt x="0" y="14"/>
                    <a:pt x="0" y="15"/>
                  </a:cubicBezTo>
                  <a:cubicBezTo>
                    <a:pt x="0" y="16"/>
                    <a:pt x="0" y="16"/>
                    <a:pt x="4" y="18"/>
                  </a:cubicBezTo>
                  <a:cubicBezTo>
                    <a:pt x="7" y="19"/>
                    <a:pt x="6" y="19"/>
                    <a:pt x="7" y="20"/>
                  </a:cubicBezTo>
                  <a:cubicBezTo>
                    <a:pt x="9" y="20"/>
                    <a:pt x="13" y="23"/>
                    <a:pt x="15" y="24"/>
                  </a:cubicBezTo>
                  <a:cubicBezTo>
                    <a:pt x="16" y="25"/>
                    <a:pt x="20" y="29"/>
                    <a:pt x="21" y="30"/>
                  </a:cubicBezTo>
                  <a:cubicBezTo>
                    <a:pt x="25" y="32"/>
                    <a:pt x="26" y="30"/>
                    <a:pt x="26" y="29"/>
                  </a:cubicBezTo>
                  <a:cubicBezTo>
                    <a:pt x="26" y="29"/>
                    <a:pt x="24" y="26"/>
                    <a:pt x="24" y="25"/>
                  </a:cubicBezTo>
                  <a:cubicBezTo>
                    <a:pt x="24" y="25"/>
                    <a:pt x="26" y="25"/>
                    <a:pt x="25" y="26"/>
                  </a:cubicBezTo>
                  <a:cubicBezTo>
                    <a:pt x="25" y="26"/>
                    <a:pt x="27" y="27"/>
                    <a:pt x="28" y="27"/>
                  </a:cubicBezTo>
                  <a:cubicBezTo>
                    <a:pt x="29" y="27"/>
                    <a:pt x="32" y="26"/>
                    <a:pt x="33" y="26"/>
                  </a:cubicBezTo>
                  <a:cubicBezTo>
                    <a:pt x="34" y="26"/>
                    <a:pt x="35" y="24"/>
                    <a:pt x="35" y="23"/>
                  </a:cubicBezTo>
                  <a:cubicBezTo>
                    <a:pt x="35" y="21"/>
                    <a:pt x="34" y="20"/>
                    <a:pt x="35" y="19"/>
                  </a:cubicBezTo>
                  <a:cubicBezTo>
                    <a:pt x="36" y="19"/>
                    <a:pt x="37" y="18"/>
                    <a:pt x="36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1" name="Freeform 489"/>
            <p:cNvSpPr/>
            <p:nvPr/>
          </p:nvSpPr>
          <p:spPr bwMode="auto">
            <a:xfrm>
              <a:off x="4845" y="1133"/>
              <a:ext cx="41" cy="35"/>
            </a:xfrm>
            <a:custGeom>
              <a:avLst/>
              <a:gdLst>
                <a:gd name="T0" fmla="*/ 14 w 30"/>
                <a:gd name="T1" fmla="*/ 14 h 25"/>
                <a:gd name="T2" fmla="*/ 21 w 30"/>
                <a:gd name="T3" fmla="*/ 15 h 25"/>
                <a:gd name="T4" fmla="*/ 27 w 30"/>
                <a:gd name="T5" fmla="*/ 8 h 25"/>
                <a:gd name="T6" fmla="*/ 30 w 30"/>
                <a:gd name="T7" fmla="*/ 4 h 25"/>
                <a:gd name="T8" fmla="*/ 21 w 30"/>
                <a:gd name="T9" fmla="*/ 2 h 25"/>
                <a:gd name="T10" fmla="*/ 12 w 30"/>
                <a:gd name="T11" fmla="*/ 0 h 25"/>
                <a:gd name="T12" fmla="*/ 4 w 30"/>
                <a:gd name="T13" fmla="*/ 2 h 25"/>
                <a:gd name="T14" fmla="*/ 7 w 30"/>
                <a:gd name="T15" fmla="*/ 4 h 25"/>
                <a:gd name="T16" fmla="*/ 3 w 30"/>
                <a:gd name="T17" fmla="*/ 4 h 25"/>
                <a:gd name="T18" fmla="*/ 1 w 30"/>
                <a:gd name="T19" fmla="*/ 6 h 25"/>
                <a:gd name="T20" fmla="*/ 1 w 30"/>
                <a:gd name="T21" fmla="*/ 13 h 25"/>
                <a:gd name="T22" fmla="*/ 2 w 30"/>
                <a:gd name="T23" fmla="*/ 17 h 25"/>
                <a:gd name="T24" fmla="*/ 4 w 30"/>
                <a:gd name="T25" fmla="*/ 21 h 25"/>
                <a:gd name="T26" fmla="*/ 5 w 30"/>
                <a:gd name="T27" fmla="*/ 23 h 25"/>
                <a:gd name="T28" fmla="*/ 8 w 30"/>
                <a:gd name="T29" fmla="*/ 24 h 25"/>
                <a:gd name="T30" fmla="*/ 13 w 30"/>
                <a:gd name="T31" fmla="*/ 18 h 25"/>
                <a:gd name="T32" fmla="*/ 11 w 30"/>
                <a:gd name="T33" fmla="*/ 16 h 25"/>
                <a:gd name="T34" fmla="*/ 14 w 30"/>
                <a:gd name="T35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5">
                  <a:moveTo>
                    <a:pt x="14" y="14"/>
                  </a:moveTo>
                  <a:cubicBezTo>
                    <a:pt x="15" y="14"/>
                    <a:pt x="20" y="15"/>
                    <a:pt x="21" y="15"/>
                  </a:cubicBezTo>
                  <a:cubicBezTo>
                    <a:pt x="22" y="15"/>
                    <a:pt x="26" y="9"/>
                    <a:pt x="27" y="8"/>
                  </a:cubicBezTo>
                  <a:cubicBezTo>
                    <a:pt x="27" y="8"/>
                    <a:pt x="30" y="5"/>
                    <a:pt x="30" y="4"/>
                  </a:cubicBezTo>
                  <a:cubicBezTo>
                    <a:pt x="30" y="3"/>
                    <a:pt x="24" y="2"/>
                    <a:pt x="21" y="2"/>
                  </a:cubicBezTo>
                  <a:cubicBezTo>
                    <a:pt x="19" y="2"/>
                    <a:pt x="14" y="0"/>
                    <a:pt x="12" y="0"/>
                  </a:cubicBezTo>
                  <a:cubicBezTo>
                    <a:pt x="9" y="0"/>
                    <a:pt x="5" y="1"/>
                    <a:pt x="4" y="2"/>
                  </a:cubicBezTo>
                  <a:cubicBezTo>
                    <a:pt x="2" y="3"/>
                    <a:pt x="5" y="3"/>
                    <a:pt x="7" y="4"/>
                  </a:cubicBezTo>
                  <a:cubicBezTo>
                    <a:pt x="8" y="6"/>
                    <a:pt x="4" y="4"/>
                    <a:pt x="3" y="4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8"/>
                    <a:pt x="1" y="12"/>
                    <a:pt x="1" y="13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4" y="19"/>
                    <a:pt x="4" y="19"/>
                    <a:pt x="4" y="21"/>
                  </a:cubicBezTo>
                  <a:cubicBezTo>
                    <a:pt x="4" y="23"/>
                    <a:pt x="4" y="24"/>
                    <a:pt x="5" y="23"/>
                  </a:cubicBezTo>
                  <a:cubicBezTo>
                    <a:pt x="5" y="22"/>
                    <a:pt x="6" y="24"/>
                    <a:pt x="8" y="24"/>
                  </a:cubicBezTo>
                  <a:cubicBezTo>
                    <a:pt x="9" y="25"/>
                    <a:pt x="12" y="19"/>
                    <a:pt x="13" y="18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1" y="15"/>
                    <a:pt x="13" y="14"/>
                    <a:pt x="14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2" name="Freeform 490"/>
            <p:cNvSpPr/>
            <p:nvPr/>
          </p:nvSpPr>
          <p:spPr bwMode="auto">
            <a:xfrm>
              <a:off x="4608" y="1128"/>
              <a:ext cx="85" cy="51"/>
            </a:xfrm>
            <a:custGeom>
              <a:avLst/>
              <a:gdLst>
                <a:gd name="T0" fmla="*/ 9 w 62"/>
                <a:gd name="T1" fmla="*/ 30 h 37"/>
                <a:gd name="T2" fmla="*/ 16 w 62"/>
                <a:gd name="T3" fmla="*/ 36 h 37"/>
                <a:gd name="T4" fmla="*/ 19 w 62"/>
                <a:gd name="T5" fmla="*/ 36 h 37"/>
                <a:gd name="T6" fmla="*/ 26 w 62"/>
                <a:gd name="T7" fmla="*/ 34 h 37"/>
                <a:gd name="T8" fmla="*/ 32 w 62"/>
                <a:gd name="T9" fmla="*/ 32 h 37"/>
                <a:gd name="T10" fmla="*/ 34 w 62"/>
                <a:gd name="T11" fmla="*/ 25 h 37"/>
                <a:gd name="T12" fmla="*/ 40 w 62"/>
                <a:gd name="T13" fmla="*/ 21 h 37"/>
                <a:gd name="T14" fmla="*/ 52 w 62"/>
                <a:gd name="T15" fmla="*/ 15 h 37"/>
                <a:gd name="T16" fmla="*/ 61 w 62"/>
                <a:gd name="T17" fmla="*/ 11 h 37"/>
                <a:gd name="T18" fmla="*/ 52 w 62"/>
                <a:gd name="T19" fmla="*/ 5 h 37"/>
                <a:gd name="T20" fmla="*/ 44 w 62"/>
                <a:gd name="T21" fmla="*/ 3 h 37"/>
                <a:gd name="T22" fmla="*/ 40 w 62"/>
                <a:gd name="T23" fmla="*/ 5 h 37"/>
                <a:gd name="T24" fmla="*/ 37 w 62"/>
                <a:gd name="T25" fmla="*/ 3 h 37"/>
                <a:gd name="T26" fmla="*/ 26 w 62"/>
                <a:gd name="T27" fmla="*/ 0 h 37"/>
                <a:gd name="T28" fmla="*/ 9 w 62"/>
                <a:gd name="T29" fmla="*/ 2 h 37"/>
                <a:gd name="T30" fmla="*/ 12 w 62"/>
                <a:gd name="T31" fmla="*/ 8 h 37"/>
                <a:gd name="T32" fmla="*/ 10 w 62"/>
                <a:gd name="T33" fmla="*/ 12 h 37"/>
                <a:gd name="T34" fmla="*/ 8 w 62"/>
                <a:gd name="T35" fmla="*/ 16 h 37"/>
                <a:gd name="T36" fmla="*/ 8 w 62"/>
                <a:gd name="T37" fmla="*/ 18 h 37"/>
                <a:gd name="T38" fmla="*/ 6 w 62"/>
                <a:gd name="T39" fmla="*/ 19 h 37"/>
                <a:gd name="T40" fmla="*/ 4 w 62"/>
                <a:gd name="T41" fmla="*/ 24 h 37"/>
                <a:gd name="T42" fmla="*/ 1 w 62"/>
                <a:gd name="T43" fmla="*/ 28 h 37"/>
                <a:gd name="T44" fmla="*/ 9 w 62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37">
                  <a:moveTo>
                    <a:pt x="9" y="30"/>
                  </a:moveTo>
                  <a:cubicBezTo>
                    <a:pt x="11" y="31"/>
                    <a:pt x="14" y="35"/>
                    <a:pt x="16" y="36"/>
                  </a:cubicBezTo>
                  <a:cubicBezTo>
                    <a:pt x="18" y="37"/>
                    <a:pt x="18" y="37"/>
                    <a:pt x="19" y="36"/>
                  </a:cubicBezTo>
                  <a:cubicBezTo>
                    <a:pt x="21" y="35"/>
                    <a:pt x="23" y="34"/>
                    <a:pt x="26" y="34"/>
                  </a:cubicBezTo>
                  <a:cubicBezTo>
                    <a:pt x="28" y="34"/>
                    <a:pt x="31" y="34"/>
                    <a:pt x="32" y="32"/>
                  </a:cubicBezTo>
                  <a:cubicBezTo>
                    <a:pt x="33" y="30"/>
                    <a:pt x="32" y="27"/>
                    <a:pt x="34" y="25"/>
                  </a:cubicBezTo>
                  <a:cubicBezTo>
                    <a:pt x="37" y="24"/>
                    <a:pt x="39" y="22"/>
                    <a:pt x="40" y="21"/>
                  </a:cubicBezTo>
                  <a:cubicBezTo>
                    <a:pt x="40" y="20"/>
                    <a:pt x="49" y="17"/>
                    <a:pt x="52" y="15"/>
                  </a:cubicBezTo>
                  <a:cubicBezTo>
                    <a:pt x="55" y="14"/>
                    <a:pt x="62" y="12"/>
                    <a:pt x="61" y="11"/>
                  </a:cubicBezTo>
                  <a:cubicBezTo>
                    <a:pt x="59" y="10"/>
                    <a:pt x="54" y="6"/>
                    <a:pt x="52" y="5"/>
                  </a:cubicBezTo>
                  <a:cubicBezTo>
                    <a:pt x="50" y="4"/>
                    <a:pt x="46" y="3"/>
                    <a:pt x="44" y="3"/>
                  </a:cubicBezTo>
                  <a:cubicBezTo>
                    <a:pt x="43" y="4"/>
                    <a:pt x="41" y="5"/>
                    <a:pt x="40" y="5"/>
                  </a:cubicBezTo>
                  <a:cubicBezTo>
                    <a:pt x="40" y="5"/>
                    <a:pt x="39" y="4"/>
                    <a:pt x="37" y="3"/>
                  </a:cubicBezTo>
                  <a:cubicBezTo>
                    <a:pt x="34" y="3"/>
                    <a:pt x="28" y="0"/>
                    <a:pt x="26" y="0"/>
                  </a:cubicBezTo>
                  <a:cubicBezTo>
                    <a:pt x="24" y="0"/>
                    <a:pt x="10" y="2"/>
                    <a:pt x="9" y="2"/>
                  </a:cubicBezTo>
                  <a:cubicBezTo>
                    <a:pt x="8" y="3"/>
                    <a:pt x="12" y="6"/>
                    <a:pt x="12" y="8"/>
                  </a:cubicBezTo>
                  <a:cubicBezTo>
                    <a:pt x="12" y="9"/>
                    <a:pt x="11" y="10"/>
                    <a:pt x="10" y="12"/>
                  </a:cubicBezTo>
                  <a:cubicBezTo>
                    <a:pt x="9" y="13"/>
                    <a:pt x="7" y="14"/>
                    <a:pt x="8" y="16"/>
                  </a:cubicBezTo>
                  <a:cubicBezTo>
                    <a:pt x="9" y="17"/>
                    <a:pt x="9" y="18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20"/>
                    <a:pt x="4" y="24"/>
                    <a:pt x="4" y="24"/>
                  </a:cubicBezTo>
                  <a:cubicBezTo>
                    <a:pt x="3" y="25"/>
                    <a:pt x="0" y="28"/>
                    <a:pt x="1" y="28"/>
                  </a:cubicBezTo>
                  <a:cubicBezTo>
                    <a:pt x="2" y="28"/>
                    <a:pt x="7" y="29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3" name="Freeform 491"/>
            <p:cNvSpPr/>
            <p:nvPr/>
          </p:nvSpPr>
          <p:spPr bwMode="auto">
            <a:xfrm>
              <a:off x="4775" y="1113"/>
              <a:ext cx="9" cy="8"/>
            </a:xfrm>
            <a:custGeom>
              <a:avLst/>
              <a:gdLst>
                <a:gd name="T0" fmla="*/ 4 w 7"/>
                <a:gd name="T1" fmla="*/ 5 h 6"/>
                <a:gd name="T2" fmla="*/ 7 w 7"/>
                <a:gd name="T3" fmla="*/ 4 h 6"/>
                <a:gd name="T4" fmla="*/ 4 w 7"/>
                <a:gd name="T5" fmla="*/ 0 h 6"/>
                <a:gd name="T6" fmla="*/ 1 w 7"/>
                <a:gd name="T7" fmla="*/ 3 h 6"/>
                <a:gd name="T8" fmla="*/ 4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4" y="5"/>
                  </a:moveTo>
                  <a:cubicBezTo>
                    <a:pt x="6" y="6"/>
                    <a:pt x="6" y="4"/>
                    <a:pt x="7" y="4"/>
                  </a:cubicBezTo>
                  <a:cubicBezTo>
                    <a:pt x="7" y="3"/>
                    <a:pt x="4" y="0"/>
                    <a:pt x="4" y="0"/>
                  </a:cubicBezTo>
                  <a:cubicBezTo>
                    <a:pt x="3" y="0"/>
                    <a:pt x="1" y="2"/>
                    <a:pt x="1" y="3"/>
                  </a:cubicBezTo>
                  <a:cubicBezTo>
                    <a:pt x="0" y="4"/>
                    <a:pt x="1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4" name="Freeform 492"/>
            <p:cNvSpPr/>
            <p:nvPr/>
          </p:nvSpPr>
          <p:spPr bwMode="auto">
            <a:xfrm>
              <a:off x="4676" y="1085"/>
              <a:ext cx="95" cy="46"/>
            </a:xfrm>
            <a:custGeom>
              <a:avLst/>
              <a:gdLst>
                <a:gd name="T0" fmla="*/ 16 w 69"/>
                <a:gd name="T1" fmla="*/ 11 h 33"/>
                <a:gd name="T2" fmla="*/ 10 w 69"/>
                <a:gd name="T3" fmla="*/ 12 h 33"/>
                <a:gd name="T4" fmla="*/ 6 w 69"/>
                <a:gd name="T5" fmla="*/ 14 h 33"/>
                <a:gd name="T6" fmla="*/ 15 w 69"/>
                <a:gd name="T7" fmla="*/ 16 h 33"/>
                <a:gd name="T8" fmla="*/ 5 w 69"/>
                <a:gd name="T9" fmla="*/ 17 h 33"/>
                <a:gd name="T10" fmla="*/ 3 w 69"/>
                <a:gd name="T11" fmla="*/ 19 h 33"/>
                <a:gd name="T12" fmla="*/ 13 w 69"/>
                <a:gd name="T13" fmla="*/ 18 h 33"/>
                <a:gd name="T14" fmla="*/ 9 w 69"/>
                <a:gd name="T15" fmla="*/ 21 h 33"/>
                <a:gd name="T16" fmla="*/ 2 w 69"/>
                <a:gd name="T17" fmla="*/ 21 h 33"/>
                <a:gd name="T18" fmla="*/ 1 w 69"/>
                <a:gd name="T19" fmla="*/ 24 h 33"/>
                <a:gd name="T20" fmla="*/ 7 w 69"/>
                <a:gd name="T21" fmla="*/ 24 h 33"/>
                <a:gd name="T22" fmla="*/ 10 w 69"/>
                <a:gd name="T23" fmla="*/ 26 h 33"/>
                <a:gd name="T24" fmla="*/ 11 w 69"/>
                <a:gd name="T25" fmla="*/ 25 h 33"/>
                <a:gd name="T26" fmla="*/ 13 w 69"/>
                <a:gd name="T27" fmla="*/ 25 h 33"/>
                <a:gd name="T28" fmla="*/ 17 w 69"/>
                <a:gd name="T29" fmla="*/ 24 h 33"/>
                <a:gd name="T30" fmla="*/ 21 w 69"/>
                <a:gd name="T31" fmla="*/ 21 h 33"/>
                <a:gd name="T32" fmla="*/ 22 w 69"/>
                <a:gd name="T33" fmla="*/ 22 h 33"/>
                <a:gd name="T34" fmla="*/ 23 w 69"/>
                <a:gd name="T35" fmla="*/ 24 h 33"/>
                <a:gd name="T36" fmla="*/ 30 w 69"/>
                <a:gd name="T37" fmla="*/ 23 h 33"/>
                <a:gd name="T38" fmla="*/ 36 w 69"/>
                <a:gd name="T39" fmla="*/ 23 h 33"/>
                <a:gd name="T40" fmla="*/ 33 w 69"/>
                <a:gd name="T41" fmla="*/ 25 h 33"/>
                <a:gd name="T42" fmla="*/ 25 w 69"/>
                <a:gd name="T43" fmla="*/ 26 h 33"/>
                <a:gd name="T44" fmla="*/ 19 w 69"/>
                <a:gd name="T45" fmla="*/ 29 h 33"/>
                <a:gd name="T46" fmla="*/ 22 w 69"/>
                <a:gd name="T47" fmla="*/ 32 h 33"/>
                <a:gd name="T48" fmla="*/ 35 w 69"/>
                <a:gd name="T49" fmla="*/ 30 h 33"/>
                <a:gd name="T50" fmla="*/ 41 w 69"/>
                <a:gd name="T51" fmla="*/ 28 h 33"/>
                <a:gd name="T52" fmla="*/ 49 w 69"/>
                <a:gd name="T53" fmla="*/ 25 h 33"/>
                <a:gd name="T54" fmla="*/ 52 w 69"/>
                <a:gd name="T55" fmla="*/ 26 h 33"/>
                <a:gd name="T56" fmla="*/ 55 w 69"/>
                <a:gd name="T57" fmla="*/ 25 h 33"/>
                <a:gd name="T58" fmla="*/ 58 w 69"/>
                <a:gd name="T59" fmla="*/ 25 h 33"/>
                <a:gd name="T60" fmla="*/ 66 w 69"/>
                <a:gd name="T61" fmla="*/ 23 h 33"/>
                <a:gd name="T62" fmla="*/ 68 w 69"/>
                <a:gd name="T63" fmla="*/ 19 h 33"/>
                <a:gd name="T64" fmla="*/ 67 w 69"/>
                <a:gd name="T65" fmla="*/ 14 h 33"/>
                <a:gd name="T66" fmla="*/ 62 w 69"/>
                <a:gd name="T67" fmla="*/ 14 h 33"/>
                <a:gd name="T68" fmla="*/ 61 w 69"/>
                <a:gd name="T69" fmla="*/ 16 h 33"/>
                <a:gd name="T70" fmla="*/ 59 w 69"/>
                <a:gd name="T71" fmla="*/ 16 h 33"/>
                <a:gd name="T72" fmla="*/ 55 w 69"/>
                <a:gd name="T73" fmla="*/ 13 h 33"/>
                <a:gd name="T74" fmla="*/ 53 w 69"/>
                <a:gd name="T75" fmla="*/ 13 h 33"/>
                <a:gd name="T76" fmla="*/ 52 w 69"/>
                <a:gd name="T77" fmla="*/ 12 h 33"/>
                <a:gd name="T78" fmla="*/ 52 w 69"/>
                <a:gd name="T79" fmla="*/ 9 h 33"/>
                <a:gd name="T80" fmla="*/ 50 w 69"/>
                <a:gd name="T81" fmla="*/ 4 h 33"/>
                <a:gd name="T82" fmla="*/ 44 w 69"/>
                <a:gd name="T83" fmla="*/ 7 h 33"/>
                <a:gd name="T84" fmla="*/ 42 w 69"/>
                <a:gd name="T85" fmla="*/ 9 h 33"/>
                <a:gd name="T86" fmla="*/ 47 w 69"/>
                <a:gd name="T87" fmla="*/ 12 h 33"/>
                <a:gd name="T88" fmla="*/ 44 w 69"/>
                <a:gd name="T89" fmla="*/ 15 h 33"/>
                <a:gd name="T90" fmla="*/ 47 w 69"/>
                <a:gd name="T91" fmla="*/ 17 h 33"/>
                <a:gd name="T92" fmla="*/ 41 w 69"/>
                <a:gd name="T93" fmla="*/ 20 h 33"/>
                <a:gd name="T94" fmla="*/ 36 w 69"/>
                <a:gd name="T95" fmla="*/ 20 h 33"/>
                <a:gd name="T96" fmla="*/ 34 w 69"/>
                <a:gd name="T97" fmla="*/ 17 h 33"/>
                <a:gd name="T98" fmla="*/ 32 w 69"/>
                <a:gd name="T99" fmla="*/ 16 h 33"/>
                <a:gd name="T100" fmla="*/ 26 w 69"/>
                <a:gd name="T101" fmla="*/ 12 h 33"/>
                <a:gd name="T102" fmla="*/ 21 w 69"/>
                <a:gd name="T103" fmla="*/ 12 h 33"/>
                <a:gd name="T104" fmla="*/ 19 w 69"/>
                <a:gd name="T105" fmla="*/ 8 h 33"/>
                <a:gd name="T106" fmla="*/ 11 w 69"/>
                <a:gd name="T107" fmla="*/ 9 h 33"/>
                <a:gd name="T108" fmla="*/ 16 w 69"/>
                <a:gd name="T109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33">
                  <a:moveTo>
                    <a:pt x="16" y="11"/>
                  </a:moveTo>
                  <a:cubicBezTo>
                    <a:pt x="18" y="12"/>
                    <a:pt x="11" y="12"/>
                    <a:pt x="10" y="12"/>
                  </a:cubicBezTo>
                  <a:cubicBezTo>
                    <a:pt x="8" y="12"/>
                    <a:pt x="7" y="13"/>
                    <a:pt x="6" y="14"/>
                  </a:cubicBezTo>
                  <a:cubicBezTo>
                    <a:pt x="5" y="16"/>
                    <a:pt x="13" y="16"/>
                    <a:pt x="15" y="16"/>
                  </a:cubicBezTo>
                  <a:cubicBezTo>
                    <a:pt x="17" y="16"/>
                    <a:pt x="7" y="17"/>
                    <a:pt x="5" y="17"/>
                  </a:cubicBezTo>
                  <a:cubicBezTo>
                    <a:pt x="3" y="17"/>
                    <a:pt x="2" y="18"/>
                    <a:pt x="3" y="19"/>
                  </a:cubicBezTo>
                  <a:cubicBezTo>
                    <a:pt x="5" y="19"/>
                    <a:pt x="11" y="19"/>
                    <a:pt x="13" y="18"/>
                  </a:cubicBezTo>
                  <a:cubicBezTo>
                    <a:pt x="15" y="18"/>
                    <a:pt x="12" y="20"/>
                    <a:pt x="9" y="21"/>
                  </a:cubicBezTo>
                  <a:cubicBezTo>
                    <a:pt x="6" y="22"/>
                    <a:pt x="4" y="21"/>
                    <a:pt x="2" y="21"/>
                  </a:cubicBezTo>
                  <a:cubicBezTo>
                    <a:pt x="0" y="21"/>
                    <a:pt x="1" y="23"/>
                    <a:pt x="1" y="24"/>
                  </a:cubicBezTo>
                  <a:cubicBezTo>
                    <a:pt x="1" y="25"/>
                    <a:pt x="5" y="24"/>
                    <a:pt x="7" y="24"/>
                  </a:cubicBezTo>
                  <a:cubicBezTo>
                    <a:pt x="9" y="24"/>
                    <a:pt x="8" y="24"/>
                    <a:pt x="10" y="26"/>
                  </a:cubicBezTo>
                  <a:cubicBezTo>
                    <a:pt x="12" y="28"/>
                    <a:pt x="11" y="26"/>
                    <a:pt x="11" y="25"/>
                  </a:cubicBezTo>
                  <a:cubicBezTo>
                    <a:pt x="12" y="24"/>
                    <a:pt x="13" y="25"/>
                    <a:pt x="13" y="25"/>
                  </a:cubicBezTo>
                  <a:cubicBezTo>
                    <a:pt x="13" y="25"/>
                    <a:pt x="16" y="24"/>
                    <a:pt x="17" y="24"/>
                  </a:cubicBezTo>
                  <a:cubicBezTo>
                    <a:pt x="18" y="23"/>
                    <a:pt x="19" y="22"/>
                    <a:pt x="21" y="21"/>
                  </a:cubicBezTo>
                  <a:cubicBezTo>
                    <a:pt x="22" y="20"/>
                    <a:pt x="24" y="21"/>
                    <a:pt x="22" y="22"/>
                  </a:cubicBezTo>
                  <a:cubicBezTo>
                    <a:pt x="21" y="23"/>
                    <a:pt x="21" y="24"/>
                    <a:pt x="23" y="24"/>
                  </a:cubicBezTo>
                  <a:cubicBezTo>
                    <a:pt x="25" y="25"/>
                    <a:pt x="28" y="23"/>
                    <a:pt x="30" y="23"/>
                  </a:cubicBezTo>
                  <a:cubicBezTo>
                    <a:pt x="31" y="23"/>
                    <a:pt x="34" y="23"/>
                    <a:pt x="36" y="23"/>
                  </a:cubicBezTo>
                  <a:cubicBezTo>
                    <a:pt x="38" y="23"/>
                    <a:pt x="36" y="25"/>
                    <a:pt x="33" y="25"/>
                  </a:cubicBezTo>
                  <a:cubicBezTo>
                    <a:pt x="30" y="26"/>
                    <a:pt x="27" y="25"/>
                    <a:pt x="25" y="26"/>
                  </a:cubicBezTo>
                  <a:cubicBezTo>
                    <a:pt x="24" y="28"/>
                    <a:pt x="21" y="28"/>
                    <a:pt x="19" y="29"/>
                  </a:cubicBezTo>
                  <a:cubicBezTo>
                    <a:pt x="16" y="30"/>
                    <a:pt x="20" y="31"/>
                    <a:pt x="22" y="32"/>
                  </a:cubicBezTo>
                  <a:cubicBezTo>
                    <a:pt x="25" y="33"/>
                    <a:pt x="32" y="30"/>
                    <a:pt x="35" y="30"/>
                  </a:cubicBezTo>
                  <a:cubicBezTo>
                    <a:pt x="37" y="29"/>
                    <a:pt x="38" y="29"/>
                    <a:pt x="41" y="28"/>
                  </a:cubicBezTo>
                  <a:cubicBezTo>
                    <a:pt x="44" y="28"/>
                    <a:pt x="47" y="26"/>
                    <a:pt x="49" y="25"/>
                  </a:cubicBezTo>
                  <a:cubicBezTo>
                    <a:pt x="50" y="25"/>
                    <a:pt x="50" y="26"/>
                    <a:pt x="52" y="26"/>
                  </a:cubicBezTo>
                  <a:cubicBezTo>
                    <a:pt x="53" y="27"/>
                    <a:pt x="53" y="26"/>
                    <a:pt x="55" y="25"/>
                  </a:cubicBezTo>
                  <a:cubicBezTo>
                    <a:pt x="57" y="24"/>
                    <a:pt x="56" y="25"/>
                    <a:pt x="58" y="25"/>
                  </a:cubicBezTo>
                  <a:cubicBezTo>
                    <a:pt x="59" y="26"/>
                    <a:pt x="64" y="24"/>
                    <a:pt x="66" y="23"/>
                  </a:cubicBezTo>
                  <a:cubicBezTo>
                    <a:pt x="68" y="22"/>
                    <a:pt x="67" y="19"/>
                    <a:pt x="68" y="19"/>
                  </a:cubicBezTo>
                  <a:cubicBezTo>
                    <a:pt x="69" y="18"/>
                    <a:pt x="68" y="15"/>
                    <a:pt x="67" y="14"/>
                  </a:cubicBezTo>
                  <a:cubicBezTo>
                    <a:pt x="65" y="14"/>
                    <a:pt x="64" y="14"/>
                    <a:pt x="62" y="14"/>
                  </a:cubicBezTo>
                  <a:cubicBezTo>
                    <a:pt x="60" y="14"/>
                    <a:pt x="61" y="16"/>
                    <a:pt x="61" y="16"/>
                  </a:cubicBezTo>
                  <a:cubicBezTo>
                    <a:pt x="61" y="17"/>
                    <a:pt x="60" y="16"/>
                    <a:pt x="59" y="16"/>
                  </a:cubicBezTo>
                  <a:cubicBezTo>
                    <a:pt x="58" y="16"/>
                    <a:pt x="55" y="15"/>
                    <a:pt x="55" y="13"/>
                  </a:cubicBezTo>
                  <a:cubicBezTo>
                    <a:pt x="55" y="12"/>
                    <a:pt x="53" y="13"/>
                    <a:pt x="53" y="13"/>
                  </a:cubicBezTo>
                  <a:cubicBezTo>
                    <a:pt x="52" y="13"/>
                    <a:pt x="51" y="12"/>
                    <a:pt x="52" y="12"/>
                  </a:cubicBezTo>
                  <a:cubicBezTo>
                    <a:pt x="53" y="11"/>
                    <a:pt x="53" y="10"/>
                    <a:pt x="52" y="9"/>
                  </a:cubicBezTo>
                  <a:cubicBezTo>
                    <a:pt x="51" y="8"/>
                    <a:pt x="51" y="7"/>
                    <a:pt x="50" y="4"/>
                  </a:cubicBezTo>
                  <a:cubicBezTo>
                    <a:pt x="49" y="0"/>
                    <a:pt x="45" y="5"/>
                    <a:pt x="44" y="7"/>
                  </a:cubicBezTo>
                  <a:cubicBezTo>
                    <a:pt x="44" y="8"/>
                    <a:pt x="44" y="8"/>
                    <a:pt x="42" y="9"/>
                  </a:cubicBezTo>
                  <a:cubicBezTo>
                    <a:pt x="41" y="10"/>
                    <a:pt x="45" y="11"/>
                    <a:pt x="47" y="12"/>
                  </a:cubicBezTo>
                  <a:cubicBezTo>
                    <a:pt x="49" y="14"/>
                    <a:pt x="47" y="14"/>
                    <a:pt x="44" y="15"/>
                  </a:cubicBezTo>
                  <a:cubicBezTo>
                    <a:pt x="41" y="15"/>
                    <a:pt x="44" y="15"/>
                    <a:pt x="47" y="17"/>
                  </a:cubicBezTo>
                  <a:cubicBezTo>
                    <a:pt x="49" y="18"/>
                    <a:pt x="44" y="20"/>
                    <a:pt x="41" y="20"/>
                  </a:cubicBezTo>
                  <a:cubicBezTo>
                    <a:pt x="37" y="20"/>
                    <a:pt x="38" y="20"/>
                    <a:pt x="36" y="20"/>
                  </a:cubicBezTo>
                  <a:cubicBezTo>
                    <a:pt x="35" y="20"/>
                    <a:pt x="35" y="18"/>
                    <a:pt x="34" y="17"/>
                  </a:cubicBezTo>
                  <a:cubicBezTo>
                    <a:pt x="34" y="16"/>
                    <a:pt x="33" y="16"/>
                    <a:pt x="32" y="16"/>
                  </a:cubicBezTo>
                  <a:cubicBezTo>
                    <a:pt x="32" y="15"/>
                    <a:pt x="28" y="12"/>
                    <a:pt x="26" y="12"/>
                  </a:cubicBezTo>
                  <a:cubicBezTo>
                    <a:pt x="24" y="11"/>
                    <a:pt x="22" y="12"/>
                    <a:pt x="21" y="12"/>
                  </a:cubicBezTo>
                  <a:cubicBezTo>
                    <a:pt x="19" y="12"/>
                    <a:pt x="19" y="9"/>
                    <a:pt x="19" y="8"/>
                  </a:cubicBezTo>
                  <a:cubicBezTo>
                    <a:pt x="18" y="7"/>
                    <a:pt x="13" y="8"/>
                    <a:pt x="11" y="9"/>
                  </a:cubicBezTo>
                  <a:cubicBezTo>
                    <a:pt x="9" y="10"/>
                    <a:pt x="14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5" name="Freeform 493"/>
            <p:cNvSpPr/>
            <p:nvPr/>
          </p:nvSpPr>
          <p:spPr bwMode="auto">
            <a:xfrm>
              <a:off x="4660" y="1103"/>
              <a:ext cx="17" cy="11"/>
            </a:xfrm>
            <a:custGeom>
              <a:avLst/>
              <a:gdLst>
                <a:gd name="T0" fmla="*/ 1 w 12"/>
                <a:gd name="T1" fmla="*/ 6 h 8"/>
                <a:gd name="T2" fmla="*/ 7 w 12"/>
                <a:gd name="T3" fmla="*/ 6 h 8"/>
                <a:gd name="T4" fmla="*/ 11 w 12"/>
                <a:gd name="T5" fmla="*/ 1 h 8"/>
                <a:gd name="T6" fmla="*/ 1 w 12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1" y="6"/>
                  </a:moveTo>
                  <a:cubicBezTo>
                    <a:pt x="2" y="6"/>
                    <a:pt x="6" y="8"/>
                    <a:pt x="7" y="6"/>
                  </a:cubicBezTo>
                  <a:cubicBezTo>
                    <a:pt x="8" y="5"/>
                    <a:pt x="12" y="0"/>
                    <a:pt x="11" y="1"/>
                  </a:cubicBezTo>
                  <a:cubicBezTo>
                    <a:pt x="9" y="1"/>
                    <a:pt x="0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6" name="Freeform 494"/>
            <p:cNvSpPr/>
            <p:nvPr/>
          </p:nvSpPr>
          <p:spPr bwMode="auto">
            <a:xfrm>
              <a:off x="4633" y="1080"/>
              <a:ext cx="59" cy="27"/>
            </a:xfrm>
            <a:custGeom>
              <a:avLst/>
              <a:gdLst>
                <a:gd name="T0" fmla="*/ 2 w 43"/>
                <a:gd name="T1" fmla="*/ 15 h 20"/>
                <a:gd name="T2" fmla="*/ 1 w 43"/>
                <a:gd name="T3" fmla="*/ 18 h 20"/>
                <a:gd name="T4" fmla="*/ 4 w 43"/>
                <a:gd name="T5" fmla="*/ 19 h 20"/>
                <a:gd name="T6" fmla="*/ 7 w 43"/>
                <a:gd name="T7" fmla="*/ 18 h 20"/>
                <a:gd name="T8" fmla="*/ 11 w 43"/>
                <a:gd name="T9" fmla="*/ 17 h 20"/>
                <a:gd name="T10" fmla="*/ 13 w 43"/>
                <a:gd name="T11" fmla="*/ 18 h 20"/>
                <a:gd name="T12" fmla="*/ 17 w 43"/>
                <a:gd name="T13" fmla="*/ 19 h 20"/>
                <a:gd name="T14" fmla="*/ 19 w 43"/>
                <a:gd name="T15" fmla="*/ 17 h 20"/>
                <a:gd name="T16" fmla="*/ 21 w 43"/>
                <a:gd name="T17" fmla="*/ 15 h 20"/>
                <a:gd name="T18" fmla="*/ 23 w 43"/>
                <a:gd name="T19" fmla="*/ 16 h 20"/>
                <a:gd name="T20" fmla="*/ 24 w 43"/>
                <a:gd name="T21" fmla="*/ 12 h 20"/>
                <a:gd name="T22" fmla="*/ 24 w 43"/>
                <a:gd name="T23" fmla="*/ 11 h 20"/>
                <a:gd name="T24" fmla="*/ 26 w 43"/>
                <a:gd name="T25" fmla="*/ 10 h 20"/>
                <a:gd name="T26" fmla="*/ 29 w 43"/>
                <a:gd name="T27" fmla="*/ 9 h 20"/>
                <a:gd name="T28" fmla="*/ 29 w 43"/>
                <a:gd name="T29" fmla="*/ 14 h 20"/>
                <a:gd name="T30" fmla="*/ 34 w 43"/>
                <a:gd name="T31" fmla="*/ 14 h 20"/>
                <a:gd name="T32" fmla="*/ 35 w 43"/>
                <a:gd name="T33" fmla="*/ 11 h 20"/>
                <a:gd name="T34" fmla="*/ 40 w 43"/>
                <a:gd name="T35" fmla="*/ 10 h 20"/>
                <a:gd name="T36" fmla="*/ 39 w 43"/>
                <a:gd name="T37" fmla="*/ 9 h 20"/>
                <a:gd name="T38" fmla="*/ 40 w 43"/>
                <a:gd name="T39" fmla="*/ 8 h 20"/>
                <a:gd name="T40" fmla="*/ 39 w 43"/>
                <a:gd name="T41" fmla="*/ 5 h 20"/>
                <a:gd name="T42" fmla="*/ 41 w 43"/>
                <a:gd name="T43" fmla="*/ 2 h 20"/>
                <a:gd name="T44" fmla="*/ 36 w 43"/>
                <a:gd name="T45" fmla="*/ 0 h 20"/>
                <a:gd name="T46" fmla="*/ 35 w 43"/>
                <a:gd name="T47" fmla="*/ 2 h 20"/>
                <a:gd name="T48" fmla="*/ 23 w 43"/>
                <a:gd name="T49" fmla="*/ 2 h 20"/>
                <a:gd name="T50" fmla="*/ 13 w 43"/>
                <a:gd name="T51" fmla="*/ 9 h 20"/>
                <a:gd name="T52" fmla="*/ 9 w 43"/>
                <a:gd name="T53" fmla="*/ 13 h 20"/>
                <a:gd name="T54" fmla="*/ 3 w 43"/>
                <a:gd name="T55" fmla="*/ 14 h 20"/>
                <a:gd name="T56" fmla="*/ 2 w 43"/>
                <a:gd name="T5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20">
                  <a:moveTo>
                    <a:pt x="2" y="15"/>
                  </a:moveTo>
                  <a:cubicBezTo>
                    <a:pt x="4" y="15"/>
                    <a:pt x="2" y="16"/>
                    <a:pt x="1" y="18"/>
                  </a:cubicBezTo>
                  <a:cubicBezTo>
                    <a:pt x="0" y="20"/>
                    <a:pt x="2" y="19"/>
                    <a:pt x="4" y="19"/>
                  </a:cubicBezTo>
                  <a:cubicBezTo>
                    <a:pt x="5" y="18"/>
                    <a:pt x="6" y="18"/>
                    <a:pt x="7" y="18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3" y="16"/>
                    <a:pt x="12" y="17"/>
                    <a:pt x="13" y="18"/>
                  </a:cubicBezTo>
                  <a:cubicBezTo>
                    <a:pt x="14" y="20"/>
                    <a:pt x="15" y="19"/>
                    <a:pt x="17" y="19"/>
                  </a:cubicBezTo>
                  <a:cubicBezTo>
                    <a:pt x="19" y="19"/>
                    <a:pt x="19" y="18"/>
                    <a:pt x="19" y="17"/>
                  </a:cubicBezTo>
                  <a:cubicBezTo>
                    <a:pt x="19" y="16"/>
                    <a:pt x="20" y="15"/>
                    <a:pt x="21" y="15"/>
                  </a:cubicBezTo>
                  <a:cubicBezTo>
                    <a:pt x="21" y="16"/>
                    <a:pt x="22" y="17"/>
                    <a:pt x="23" y="16"/>
                  </a:cubicBezTo>
                  <a:cubicBezTo>
                    <a:pt x="24" y="15"/>
                    <a:pt x="24" y="14"/>
                    <a:pt x="24" y="12"/>
                  </a:cubicBezTo>
                  <a:cubicBezTo>
                    <a:pt x="24" y="10"/>
                    <a:pt x="24" y="10"/>
                    <a:pt x="24" y="11"/>
                  </a:cubicBezTo>
                  <a:cubicBezTo>
                    <a:pt x="24" y="11"/>
                    <a:pt x="26" y="11"/>
                    <a:pt x="26" y="10"/>
                  </a:cubicBezTo>
                  <a:cubicBezTo>
                    <a:pt x="26" y="9"/>
                    <a:pt x="27" y="8"/>
                    <a:pt x="29" y="9"/>
                  </a:cubicBezTo>
                  <a:cubicBezTo>
                    <a:pt x="31" y="10"/>
                    <a:pt x="29" y="11"/>
                    <a:pt x="29" y="14"/>
                  </a:cubicBezTo>
                  <a:cubicBezTo>
                    <a:pt x="28" y="16"/>
                    <a:pt x="33" y="14"/>
                    <a:pt x="34" y="14"/>
                  </a:cubicBezTo>
                  <a:cubicBezTo>
                    <a:pt x="36" y="12"/>
                    <a:pt x="35" y="11"/>
                    <a:pt x="35" y="11"/>
                  </a:cubicBezTo>
                  <a:cubicBezTo>
                    <a:pt x="35" y="11"/>
                    <a:pt x="38" y="11"/>
                    <a:pt x="40" y="10"/>
                  </a:cubicBezTo>
                  <a:cubicBezTo>
                    <a:pt x="41" y="10"/>
                    <a:pt x="39" y="9"/>
                    <a:pt x="39" y="9"/>
                  </a:cubicBezTo>
                  <a:cubicBezTo>
                    <a:pt x="39" y="8"/>
                    <a:pt x="39" y="8"/>
                    <a:pt x="40" y="8"/>
                  </a:cubicBezTo>
                  <a:cubicBezTo>
                    <a:pt x="41" y="7"/>
                    <a:pt x="40" y="5"/>
                    <a:pt x="39" y="5"/>
                  </a:cubicBezTo>
                  <a:cubicBezTo>
                    <a:pt x="38" y="4"/>
                    <a:pt x="40" y="3"/>
                    <a:pt x="41" y="2"/>
                  </a:cubicBezTo>
                  <a:cubicBezTo>
                    <a:pt x="43" y="1"/>
                    <a:pt x="38" y="0"/>
                    <a:pt x="36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4"/>
                    <a:pt x="29" y="3"/>
                    <a:pt x="23" y="2"/>
                  </a:cubicBezTo>
                  <a:cubicBezTo>
                    <a:pt x="18" y="2"/>
                    <a:pt x="16" y="8"/>
                    <a:pt x="13" y="9"/>
                  </a:cubicBezTo>
                  <a:cubicBezTo>
                    <a:pt x="10" y="11"/>
                    <a:pt x="11" y="12"/>
                    <a:pt x="9" y="13"/>
                  </a:cubicBezTo>
                  <a:cubicBezTo>
                    <a:pt x="7" y="14"/>
                    <a:pt x="5" y="13"/>
                    <a:pt x="3" y="14"/>
                  </a:cubicBezTo>
                  <a:cubicBezTo>
                    <a:pt x="0" y="15"/>
                    <a:pt x="0" y="16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7" name="Freeform 495"/>
            <p:cNvSpPr/>
            <p:nvPr/>
          </p:nvSpPr>
          <p:spPr bwMode="auto">
            <a:xfrm>
              <a:off x="4696" y="1091"/>
              <a:ext cx="13" cy="2"/>
            </a:xfrm>
            <a:custGeom>
              <a:avLst/>
              <a:gdLst>
                <a:gd name="T0" fmla="*/ 3 w 9"/>
                <a:gd name="T1" fmla="*/ 0 h 2"/>
                <a:gd name="T2" fmla="*/ 7 w 9"/>
                <a:gd name="T3" fmla="*/ 2 h 2"/>
                <a:gd name="T4" fmla="*/ 3 w 9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">
                  <a:moveTo>
                    <a:pt x="3" y="0"/>
                  </a:moveTo>
                  <a:cubicBezTo>
                    <a:pt x="0" y="1"/>
                    <a:pt x="4" y="2"/>
                    <a:pt x="7" y="2"/>
                  </a:cubicBezTo>
                  <a:cubicBezTo>
                    <a:pt x="9" y="2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8" name="Freeform 496"/>
            <p:cNvSpPr/>
            <p:nvPr/>
          </p:nvSpPr>
          <p:spPr bwMode="auto">
            <a:xfrm>
              <a:off x="4709" y="1069"/>
              <a:ext cx="30" cy="15"/>
            </a:xfrm>
            <a:custGeom>
              <a:avLst/>
              <a:gdLst>
                <a:gd name="T0" fmla="*/ 7 w 22"/>
                <a:gd name="T1" fmla="*/ 10 h 11"/>
                <a:gd name="T2" fmla="*/ 17 w 22"/>
                <a:gd name="T3" fmla="*/ 7 h 11"/>
                <a:gd name="T4" fmla="*/ 15 w 22"/>
                <a:gd name="T5" fmla="*/ 5 h 11"/>
                <a:gd name="T6" fmla="*/ 19 w 22"/>
                <a:gd name="T7" fmla="*/ 3 h 11"/>
                <a:gd name="T8" fmla="*/ 19 w 22"/>
                <a:gd name="T9" fmla="*/ 0 h 11"/>
                <a:gd name="T10" fmla="*/ 4 w 22"/>
                <a:gd name="T11" fmla="*/ 3 h 11"/>
                <a:gd name="T12" fmla="*/ 0 w 22"/>
                <a:gd name="T13" fmla="*/ 6 h 11"/>
                <a:gd name="T14" fmla="*/ 7 w 22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1">
                  <a:moveTo>
                    <a:pt x="7" y="10"/>
                  </a:moveTo>
                  <a:cubicBezTo>
                    <a:pt x="9" y="11"/>
                    <a:pt x="15" y="8"/>
                    <a:pt x="17" y="7"/>
                  </a:cubicBezTo>
                  <a:cubicBezTo>
                    <a:pt x="19" y="7"/>
                    <a:pt x="17" y="5"/>
                    <a:pt x="15" y="5"/>
                  </a:cubicBezTo>
                  <a:cubicBezTo>
                    <a:pt x="14" y="5"/>
                    <a:pt x="15" y="3"/>
                    <a:pt x="19" y="3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6" y="0"/>
                    <a:pt x="5" y="2"/>
                    <a:pt x="4" y="3"/>
                  </a:cubicBezTo>
                  <a:cubicBezTo>
                    <a:pt x="2" y="3"/>
                    <a:pt x="0" y="4"/>
                    <a:pt x="0" y="6"/>
                  </a:cubicBezTo>
                  <a:cubicBezTo>
                    <a:pt x="0" y="7"/>
                    <a:pt x="5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9" name="Freeform 497"/>
            <p:cNvSpPr/>
            <p:nvPr/>
          </p:nvSpPr>
          <p:spPr bwMode="auto">
            <a:xfrm>
              <a:off x="4692" y="1071"/>
              <a:ext cx="12" cy="7"/>
            </a:xfrm>
            <a:custGeom>
              <a:avLst/>
              <a:gdLst>
                <a:gd name="T0" fmla="*/ 7 w 9"/>
                <a:gd name="T1" fmla="*/ 4 h 5"/>
                <a:gd name="T2" fmla="*/ 4 w 9"/>
                <a:gd name="T3" fmla="*/ 0 h 5"/>
                <a:gd name="T4" fmla="*/ 7 w 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7" y="4"/>
                  </a:moveTo>
                  <a:cubicBezTo>
                    <a:pt x="9" y="4"/>
                    <a:pt x="7" y="0"/>
                    <a:pt x="4" y="0"/>
                  </a:cubicBezTo>
                  <a:cubicBezTo>
                    <a:pt x="0" y="0"/>
                    <a:pt x="5" y="5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0" name="Freeform 498"/>
            <p:cNvSpPr/>
            <p:nvPr/>
          </p:nvSpPr>
          <p:spPr bwMode="auto">
            <a:xfrm>
              <a:off x="4710" y="1058"/>
              <a:ext cx="32" cy="9"/>
            </a:xfrm>
            <a:custGeom>
              <a:avLst/>
              <a:gdLst>
                <a:gd name="T0" fmla="*/ 5 w 23"/>
                <a:gd name="T1" fmla="*/ 6 h 7"/>
                <a:gd name="T2" fmla="*/ 10 w 23"/>
                <a:gd name="T3" fmla="*/ 7 h 7"/>
                <a:gd name="T4" fmla="*/ 14 w 23"/>
                <a:gd name="T5" fmla="*/ 6 h 7"/>
                <a:gd name="T6" fmla="*/ 21 w 23"/>
                <a:gd name="T7" fmla="*/ 5 h 7"/>
                <a:gd name="T8" fmla="*/ 14 w 23"/>
                <a:gd name="T9" fmla="*/ 0 h 7"/>
                <a:gd name="T10" fmla="*/ 6 w 23"/>
                <a:gd name="T11" fmla="*/ 4 h 7"/>
                <a:gd name="T12" fmla="*/ 1 w 23"/>
                <a:gd name="T13" fmla="*/ 6 h 7"/>
                <a:gd name="T14" fmla="*/ 5 w 23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7">
                  <a:moveTo>
                    <a:pt x="5" y="6"/>
                  </a:moveTo>
                  <a:cubicBezTo>
                    <a:pt x="7" y="6"/>
                    <a:pt x="7" y="7"/>
                    <a:pt x="10" y="7"/>
                  </a:cubicBezTo>
                  <a:cubicBezTo>
                    <a:pt x="13" y="6"/>
                    <a:pt x="12" y="6"/>
                    <a:pt x="14" y="6"/>
                  </a:cubicBezTo>
                  <a:cubicBezTo>
                    <a:pt x="16" y="6"/>
                    <a:pt x="19" y="6"/>
                    <a:pt x="21" y="5"/>
                  </a:cubicBezTo>
                  <a:cubicBezTo>
                    <a:pt x="23" y="5"/>
                    <a:pt x="16" y="1"/>
                    <a:pt x="14" y="0"/>
                  </a:cubicBezTo>
                  <a:cubicBezTo>
                    <a:pt x="12" y="0"/>
                    <a:pt x="9" y="3"/>
                    <a:pt x="6" y="4"/>
                  </a:cubicBezTo>
                  <a:cubicBezTo>
                    <a:pt x="4" y="4"/>
                    <a:pt x="0" y="5"/>
                    <a:pt x="1" y="6"/>
                  </a:cubicBezTo>
                  <a:cubicBezTo>
                    <a:pt x="2" y="7"/>
                    <a:pt x="3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1" name="Freeform 499"/>
            <p:cNvSpPr/>
            <p:nvPr/>
          </p:nvSpPr>
          <p:spPr bwMode="auto">
            <a:xfrm>
              <a:off x="4791" y="1092"/>
              <a:ext cx="44" cy="29"/>
            </a:xfrm>
            <a:custGeom>
              <a:avLst/>
              <a:gdLst>
                <a:gd name="T0" fmla="*/ 14 w 32"/>
                <a:gd name="T1" fmla="*/ 2 h 21"/>
                <a:gd name="T2" fmla="*/ 14 w 32"/>
                <a:gd name="T3" fmla="*/ 0 h 21"/>
                <a:gd name="T4" fmla="*/ 8 w 32"/>
                <a:gd name="T5" fmla="*/ 1 h 21"/>
                <a:gd name="T6" fmla="*/ 11 w 32"/>
                <a:gd name="T7" fmla="*/ 1 h 21"/>
                <a:gd name="T8" fmla="*/ 11 w 32"/>
                <a:gd name="T9" fmla="*/ 2 h 21"/>
                <a:gd name="T10" fmla="*/ 15 w 32"/>
                <a:gd name="T11" fmla="*/ 5 h 21"/>
                <a:gd name="T12" fmla="*/ 15 w 32"/>
                <a:gd name="T13" fmla="*/ 7 h 21"/>
                <a:gd name="T14" fmla="*/ 17 w 32"/>
                <a:gd name="T15" fmla="*/ 8 h 21"/>
                <a:gd name="T16" fmla="*/ 17 w 32"/>
                <a:gd name="T17" fmla="*/ 10 h 21"/>
                <a:gd name="T18" fmla="*/ 9 w 32"/>
                <a:gd name="T19" fmla="*/ 4 h 21"/>
                <a:gd name="T20" fmla="*/ 4 w 32"/>
                <a:gd name="T21" fmla="*/ 4 h 21"/>
                <a:gd name="T22" fmla="*/ 6 w 32"/>
                <a:gd name="T23" fmla="*/ 5 h 21"/>
                <a:gd name="T24" fmla="*/ 4 w 32"/>
                <a:gd name="T25" fmla="*/ 8 h 21"/>
                <a:gd name="T26" fmla="*/ 7 w 32"/>
                <a:gd name="T27" fmla="*/ 9 h 21"/>
                <a:gd name="T28" fmla="*/ 6 w 32"/>
                <a:gd name="T29" fmla="*/ 11 h 21"/>
                <a:gd name="T30" fmla="*/ 0 w 32"/>
                <a:gd name="T31" fmla="*/ 14 h 21"/>
                <a:gd name="T32" fmla="*/ 5 w 32"/>
                <a:gd name="T33" fmla="*/ 14 h 21"/>
                <a:gd name="T34" fmla="*/ 15 w 32"/>
                <a:gd name="T35" fmla="*/ 12 h 21"/>
                <a:gd name="T36" fmla="*/ 18 w 32"/>
                <a:gd name="T37" fmla="*/ 13 h 21"/>
                <a:gd name="T38" fmla="*/ 13 w 32"/>
                <a:gd name="T39" fmla="*/ 15 h 21"/>
                <a:gd name="T40" fmla="*/ 16 w 32"/>
                <a:gd name="T41" fmla="*/ 17 h 21"/>
                <a:gd name="T42" fmla="*/ 14 w 32"/>
                <a:gd name="T43" fmla="*/ 19 h 21"/>
                <a:gd name="T44" fmla="*/ 24 w 32"/>
                <a:gd name="T45" fmla="*/ 20 h 21"/>
                <a:gd name="T46" fmla="*/ 29 w 32"/>
                <a:gd name="T47" fmla="*/ 19 h 21"/>
                <a:gd name="T48" fmla="*/ 27 w 32"/>
                <a:gd name="T49" fmla="*/ 14 h 21"/>
                <a:gd name="T50" fmla="*/ 30 w 32"/>
                <a:gd name="T51" fmla="*/ 16 h 21"/>
                <a:gd name="T52" fmla="*/ 29 w 32"/>
                <a:gd name="T53" fmla="*/ 12 h 21"/>
                <a:gd name="T54" fmla="*/ 29 w 32"/>
                <a:gd name="T55" fmla="*/ 7 h 21"/>
                <a:gd name="T56" fmla="*/ 29 w 32"/>
                <a:gd name="T57" fmla="*/ 5 h 21"/>
                <a:gd name="T58" fmla="*/ 25 w 32"/>
                <a:gd name="T59" fmla="*/ 1 h 21"/>
                <a:gd name="T60" fmla="*/ 21 w 32"/>
                <a:gd name="T61" fmla="*/ 3 h 21"/>
                <a:gd name="T62" fmla="*/ 14 w 32"/>
                <a:gd name="T63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21">
                  <a:moveTo>
                    <a:pt x="14" y="2"/>
                  </a:moveTo>
                  <a:cubicBezTo>
                    <a:pt x="12" y="2"/>
                    <a:pt x="12" y="0"/>
                    <a:pt x="14" y="0"/>
                  </a:cubicBezTo>
                  <a:cubicBezTo>
                    <a:pt x="15" y="0"/>
                    <a:pt x="11" y="0"/>
                    <a:pt x="8" y="1"/>
                  </a:cubicBezTo>
                  <a:cubicBezTo>
                    <a:pt x="5" y="3"/>
                    <a:pt x="9" y="1"/>
                    <a:pt x="11" y="1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10" y="3"/>
                    <a:pt x="12" y="4"/>
                    <a:pt x="15" y="5"/>
                  </a:cubicBezTo>
                  <a:cubicBezTo>
                    <a:pt x="18" y="5"/>
                    <a:pt x="17" y="7"/>
                    <a:pt x="15" y="7"/>
                  </a:cubicBezTo>
                  <a:cubicBezTo>
                    <a:pt x="13" y="7"/>
                    <a:pt x="15" y="8"/>
                    <a:pt x="17" y="8"/>
                  </a:cubicBezTo>
                  <a:cubicBezTo>
                    <a:pt x="19" y="8"/>
                    <a:pt x="18" y="9"/>
                    <a:pt x="17" y="10"/>
                  </a:cubicBezTo>
                  <a:cubicBezTo>
                    <a:pt x="16" y="10"/>
                    <a:pt x="11" y="6"/>
                    <a:pt x="9" y="4"/>
                  </a:cubicBezTo>
                  <a:cubicBezTo>
                    <a:pt x="6" y="2"/>
                    <a:pt x="6" y="3"/>
                    <a:pt x="4" y="4"/>
                  </a:cubicBezTo>
                  <a:cubicBezTo>
                    <a:pt x="2" y="5"/>
                    <a:pt x="3" y="5"/>
                    <a:pt x="6" y="5"/>
                  </a:cubicBezTo>
                  <a:cubicBezTo>
                    <a:pt x="9" y="5"/>
                    <a:pt x="5" y="6"/>
                    <a:pt x="4" y="8"/>
                  </a:cubicBezTo>
                  <a:cubicBezTo>
                    <a:pt x="2" y="9"/>
                    <a:pt x="4" y="8"/>
                    <a:pt x="7" y="9"/>
                  </a:cubicBezTo>
                  <a:cubicBezTo>
                    <a:pt x="11" y="10"/>
                    <a:pt x="7" y="11"/>
                    <a:pt x="6" y="11"/>
                  </a:cubicBezTo>
                  <a:cubicBezTo>
                    <a:pt x="4" y="11"/>
                    <a:pt x="0" y="12"/>
                    <a:pt x="0" y="14"/>
                  </a:cubicBezTo>
                  <a:cubicBezTo>
                    <a:pt x="0" y="15"/>
                    <a:pt x="0" y="14"/>
                    <a:pt x="5" y="14"/>
                  </a:cubicBezTo>
                  <a:cubicBezTo>
                    <a:pt x="10" y="13"/>
                    <a:pt x="11" y="13"/>
                    <a:pt x="15" y="12"/>
                  </a:cubicBezTo>
                  <a:cubicBezTo>
                    <a:pt x="19" y="11"/>
                    <a:pt x="19" y="13"/>
                    <a:pt x="18" y="13"/>
                  </a:cubicBezTo>
                  <a:cubicBezTo>
                    <a:pt x="18" y="13"/>
                    <a:pt x="13" y="15"/>
                    <a:pt x="13" y="15"/>
                  </a:cubicBezTo>
                  <a:cubicBezTo>
                    <a:pt x="12" y="16"/>
                    <a:pt x="13" y="16"/>
                    <a:pt x="16" y="17"/>
                  </a:cubicBezTo>
                  <a:cubicBezTo>
                    <a:pt x="18" y="19"/>
                    <a:pt x="15" y="18"/>
                    <a:pt x="14" y="19"/>
                  </a:cubicBezTo>
                  <a:cubicBezTo>
                    <a:pt x="14" y="21"/>
                    <a:pt x="21" y="20"/>
                    <a:pt x="24" y="20"/>
                  </a:cubicBezTo>
                  <a:cubicBezTo>
                    <a:pt x="25" y="20"/>
                    <a:pt x="29" y="19"/>
                    <a:pt x="29" y="19"/>
                  </a:cubicBezTo>
                  <a:cubicBezTo>
                    <a:pt x="28" y="18"/>
                    <a:pt x="27" y="15"/>
                    <a:pt x="27" y="14"/>
                  </a:cubicBezTo>
                  <a:cubicBezTo>
                    <a:pt x="28" y="14"/>
                    <a:pt x="29" y="15"/>
                    <a:pt x="30" y="16"/>
                  </a:cubicBezTo>
                  <a:cubicBezTo>
                    <a:pt x="32" y="16"/>
                    <a:pt x="30" y="12"/>
                    <a:pt x="29" y="12"/>
                  </a:cubicBezTo>
                  <a:cubicBezTo>
                    <a:pt x="28" y="12"/>
                    <a:pt x="29" y="9"/>
                    <a:pt x="29" y="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6" y="1"/>
                    <a:pt x="25" y="1"/>
                  </a:cubicBezTo>
                  <a:cubicBezTo>
                    <a:pt x="24" y="0"/>
                    <a:pt x="22" y="2"/>
                    <a:pt x="21" y="3"/>
                  </a:cubicBezTo>
                  <a:cubicBezTo>
                    <a:pt x="19" y="4"/>
                    <a:pt x="17" y="2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2" name="Freeform 500"/>
            <p:cNvSpPr/>
            <p:nvPr/>
          </p:nvSpPr>
          <p:spPr bwMode="auto">
            <a:xfrm>
              <a:off x="4786" y="1104"/>
              <a:ext cx="15" cy="4"/>
            </a:xfrm>
            <a:custGeom>
              <a:avLst/>
              <a:gdLst>
                <a:gd name="T0" fmla="*/ 1 w 11"/>
                <a:gd name="T1" fmla="*/ 3 h 3"/>
                <a:gd name="T2" fmla="*/ 7 w 11"/>
                <a:gd name="T3" fmla="*/ 0 h 3"/>
                <a:gd name="T4" fmla="*/ 1 w 1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3">
                  <a:moveTo>
                    <a:pt x="1" y="3"/>
                  </a:moveTo>
                  <a:cubicBezTo>
                    <a:pt x="4" y="3"/>
                    <a:pt x="11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3" name="Freeform 501"/>
            <p:cNvSpPr/>
            <p:nvPr/>
          </p:nvSpPr>
          <p:spPr bwMode="auto">
            <a:xfrm>
              <a:off x="4783" y="1103"/>
              <a:ext cx="12" cy="3"/>
            </a:xfrm>
            <a:custGeom>
              <a:avLst/>
              <a:gdLst>
                <a:gd name="T0" fmla="*/ 6 w 9"/>
                <a:gd name="T1" fmla="*/ 0 h 2"/>
                <a:gd name="T2" fmla="*/ 1 w 9"/>
                <a:gd name="T3" fmla="*/ 2 h 2"/>
                <a:gd name="T4" fmla="*/ 6 w 9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">
                  <a:moveTo>
                    <a:pt x="6" y="0"/>
                  </a:moveTo>
                  <a:cubicBezTo>
                    <a:pt x="4" y="0"/>
                    <a:pt x="0" y="2"/>
                    <a:pt x="1" y="2"/>
                  </a:cubicBezTo>
                  <a:cubicBezTo>
                    <a:pt x="4" y="2"/>
                    <a:pt x="9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4" name="Freeform 502"/>
            <p:cNvSpPr/>
            <p:nvPr/>
          </p:nvSpPr>
          <p:spPr bwMode="auto">
            <a:xfrm>
              <a:off x="4776" y="1099"/>
              <a:ext cx="15" cy="7"/>
            </a:xfrm>
            <a:custGeom>
              <a:avLst/>
              <a:gdLst>
                <a:gd name="T0" fmla="*/ 2 w 11"/>
                <a:gd name="T1" fmla="*/ 3 h 5"/>
                <a:gd name="T2" fmla="*/ 11 w 11"/>
                <a:gd name="T3" fmla="*/ 0 h 5"/>
                <a:gd name="T4" fmla="*/ 2 w 11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2" y="3"/>
                  </a:moveTo>
                  <a:cubicBezTo>
                    <a:pt x="7" y="5"/>
                    <a:pt x="11" y="1"/>
                    <a:pt x="11" y="0"/>
                  </a:cubicBezTo>
                  <a:cubicBezTo>
                    <a:pt x="11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5" name="Freeform 503"/>
            <p:cNvSpPr/>
            <p:nvPr/>
          </p:nvSpPr>
          <p:spPr bwMode="auto">
            <a:xfrm>
              <a:off x="4776" y="1093"/>
              <a:ext cx="15" cy="6"/>
            </a:xfrm>
            <a:custGeom>
              <a:avLst/>
              <a:gdLst>
                <a:gd name="T0" fmla="*/ 2 w 11"/>
                <a:gd name="T1" fmla="*/ 0 h 4"/>
                <a:gd name="T2" fmla="*/ 3 w 11"/>
                <a:gd name="T3" fmla="*/ 4 h 4"/>
                <a:gd name="T4" fmla="*/ 9 w 11"/>
                <a:gd name="T5" fmla="*/ 4 h 4"/>
                <a:gd name="T6" fmla="*/ 2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cubicBezTo>
                    <a:pt x="0" y="0"/>
                    <a:pt x="1" y="4"/>
                    <a:pt x="3" y="4"/>
                  </a:cubicBezTo>
                  <a:cubicBezTo>
                    <a:pt x="5" y="4"/>
                    <a:pt x="6" y="4"/>
                    <a:pt x="9" y="4"/>
                  </a:cubicBezTo>
                  <a:cubicBezTo>
                    <a:pt x="11" y="4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6" name="Freeform 504"/>
            <p:cNvSpPr/>
            <p:nvPr/>
          </p:nvSpPr>
          <p:spPr bwMode="auto">
            <a:xfrm>
              <a:off x="4762" y="1073"/>
              <a:ext cx="20" cy="13"/>
            </a:xfrm>
            <a:custGeom>
              <a:avLst/>
              <a:gdLst>
                <a:gd name="T0" fmla="*/ 9 w 14"/>
                <a:gd name="T1" fmla="*/ 10 h 10"/>
                <a:gd name="T2" fmla="*/ 3 w 14"/>
                <a:gd name="T3" fmla="*/ 2 h 10"/>
                <a:gd name="T4" fmla="*/ 9 w 14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9" y="10"/>
                  </a:moveTo>
                  <a:cubicBezTo>
                    <a:pt x="14" y="10"/>
                    <a:pt x="7" y="3"/>
                    <a:pt x="3" y="2"/>
                  </a:cubicBezTo>
                  <a:cubicBezTo>
                    <a:pt x="0" y="0"/>
                    <a:pt x="7" y="10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7" name="Freeform 505"/>
            <p:cNvSpPr/>
            <p:nvPr/>
          </p:nvSpPr>
          <p:spPr bwMode="auto">
            <a:xfrm>
              <a:off x="4791" y="1073"/>
              <a:ext cx="15" cy="4"/>
            </a:xfrm>
            <a:custGeom>
              <a:avLst/>
              <a:gdLst>
                <a:gd name="T0" fmla="*/ 9 w 11"/>
                <a:gd name="T1" fmla="*/ 2 h 3"/>
                <a:gd name="T2" fmla="*/ 3 w 11"/>
                <a:gd name="T3" fmla="*/ 0 h 3"/>
                <a:gd name="T4" fmla="*/ 9 w 1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3">
                  <a:moveTo>
                    <a:pt x="9" y="2"/>
                  </a:moveTo>
                  <a:cubicBezTo>
                    <a:pt x="11" y="1"/>
                    <a:pt x="5" y="0"/>
                    <a:pt x="3" y="0"/>
                  </a:cubicBezTo>
                  <a:cubicBezTo>
                    <a:pt x="0" y="1"/>
                    <a:pt x="4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8" name="Freeform 506"/>
            <p:cNvSpPr/>
            <p:nvPr/>
          </p:nvSpPr>
          <p:spPr bwMode="auto">
            <a:xfrm>
              <a:off x="4768" y="1046"/>
              <a:ext cx="53" cy="29"/>
            </a:xfrm>
            <a:custGeom>
              <a:avLst/>
              <a:gdLst>
                <a:gd name="T0" fmla="*/ 4 w 39"/>
                <a:gd name="T1" fmla="*/ 6 h 21"/>
                <a:gd name="T2" fmla="*/ 6 w 39"/>
                <a:gd name="T3" fmla="*/ 7 h 21"/>
                <a:gd name="T4" fmla="*/ 9 w 39"/>
                <a:gd name="T5" fmla="*/ 6 h 21"/>
                <a:gd name="T6" fmla="*/ 10 w 39"/>
                <a:gd name="T7" fmla="*/ 8 h 21"/>
                <a:gd name="T8" fmla="*/ 13 w 39"/>
                <a:gd name="T9" fmla="*/ 8 h 21"/>
                <a:gd name="T10" fmla="*/ 12 w 39"/>
                <a:gd name="T11" fmla="*/ 10 h 21"/>
                <a:gd name="T12" fmla="*/ 13 w 39"/>
                <a:gd name="T13" fmla="*/ 11 h 21"/>
                <a:gd name="T14" fmla="*/ 8 w 39"/>
                <a:gd name="T15" fmla="*/ 11 h 21"/>
                <a:gd name="T16" fmla="*/ 5 w 39"/>
                <a:gd name="T17" fmla="*/ 12 h 21"/>
                <a:gd name="T18" fmla="*/ 9 w 39"/>
                <a:gd name="T19" fmla="*/ 14 h 21"/>
                <a:gd name="T20" fmla="*/ 17 w 39"/>
                <a:gd name="T21" fmla="*/ 14 h 21"/>
                <a:gd name="T22" fmla="*/ 15 w 39"/>
                <a:gd name="T23" fmla="*/ 16 h 21"/>
                <a:gd name="T24" fmla="*/ 20 w 39"/>
                <a:gd name="T25" fmla="*/ 15 h 21"/>
                <a:gd name="T26" fmla="*/ 27 w 39"/>
                <a:gd name="T27" fmla="*/ 17 h 21"/>
                <a:gd name="T28" fmla="*/ 30 w 39"/>
                <a:gd name="T29" fmla="*/ 19 h 21"/>
                <a:gd name="T30" fmla="*/ 38 w 39"/>
                <a:gd name="T31" fmla="*/ 18 h 21"/>
                <a:gd name="T32" fmla="*/ 36 w 39"/>
                <a:gd name="T33" fmla="*/ 14 h 21"/>
                <a:gd name="T34" fmla="*/ 33 w 39"/>
                <a:gd name="T35" fmla="*/ 9 h 21"/>
                <a:gd name="T36" fmla="*/ 27 w 39"/>
                <a:gd name="T37" fmla="*/ 8 h 21"/>
                <a:gd name="T38" fmla="*/ 24 w 39"/>
                <a:gd name="T39" fmla="*/ 6 h 21"/>
                <a:gd name="T40" fmla="*/ 21 w 39"/>
                <a:gd name="T41" fmla="*/ 5 h 21"/>
                <a:gd name="T42" fmla="*/ 17 w 39"/>
                <a:gd name="T43" fmla="*/ 6 h 21"/>
                <a:gd name="T44" fmla="*/ 17 w 39"/>
                <a:gd name="T45" fmla="*/ 2 h 21"/>
                <a:gd name="T46" fmla="*/ 8 w 39"/>
                <a:gd name="T47" fmla="*/ 1 h 21"/>
                <a:gd name="T48" fmla="*/ 2 w 39"/>
                <a:gd name="T49" fmla="*/ 1 h 21"/>
                <a:gd name="T50" fmla="*/ 1 w 39"/>
                <a:gd name="T51" fmla="*/ 5 h 21"/>
                <a:gd name="T52" fmla="*/ 4 w 39"/>
                <a:gd name="T53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21">
                  <a:moveTo>
                    <a:pt x="4" y="6"/>
                  </a:moveTo>
                  <a:cubicBezTo>
                    <a:pt x="6" y="7"/>
                    <a:pt x="5" y="7"/>
                    <a:pt x="6" y="7"/>
                  </a:cubicBezTo>
                  <a:cubicBezTo>
                    <a:pt x="8" y="7"/>
                    <a:pt x="7" y="6"/>
                    <a:pt x="9" y="6"/>
                  </a:cubicBezTo>
                  <a:cubicBezTo>
                    <a:pt x="10" y="6"/>
                    <a:pt x="10" y="7"/>
                    <a:pt x="10" y="8"/>
                  </a:cubicBezTo>
                  <a:cubicBezTo>
                    <a:pt x="10" y="10"/>
                    <a:pt x="12" y="8"/>
                    <a:pt x="13" y="8"/>
                  </a:cubicBezTo>
                  <a:cubicBezTo>
                    <a:pt x="14" y="8"/>
                    <a:pt x="13" y="9"/>
                    <a:pt x="12" y="10"/>
                  </a:cubicBezTo>
                  <a:cubicBezTo>
                    <a:pt x="10" y="10"/>
                    <a:pt x="12" y="10"/>
                    <a:pt x="13" y="11"/>
                  </a:cubicBezTo>
                  <a:cubicBezTo>
                    <a:pt x="14" y="12"/>
                    <a:pt x="11" y="11"/>
                    <a:pt x="8" y="11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5" y="13"/>
                    <a:pt x="8" y="14"/>
                    <a:pt x="9" y="14"/>
                  </a:cubicBezTo>
                  <a:cubicBezTo>
                    <a:pt x="10" y="14"/>
                    <a:pt x="15" y="14"/>
                    <a:pt x="17" y="14"/>
                  </a:cubicBezTo>
                  <a:cubicBezTo>
                    <a:pt x="20" y="14"/>
                    <a:pt x="17" y="14"/>
                    <a:pt x="15" y="16"/>
                  </a:cubicBezTo>
                  <a:cubicBezTo>
                    <a:pt x="12" y="17"/>
                    <a:pt x="17" y="15"/>
                    <a:pt x="20" y="15"/>
                  </a:cubicBezTo>
                  <a:cubicBezTo>
                    <a:pt x="23" y="14"/>
                    <a:pt x="24" y="15"/>
                    <a:pt x="27" y="17"/>
                  </a:cubicBezTo>
                  <a:cubicBezTo>
                    <a:pt x="30" y="18"/>
                    <a:pt x="28" y="19"/>
                    <a:pt x="30" y="19"/>
                  </a:cubicBezTo>
                  <a:cubicBezTo>
                    <a:pt x="34" y="21"/>
                    <a:pt x="37" y="19"/>
                    <a:pt x="38" y="18"/>
                  </a:cubicBezTo>
                  <a:cubicBezTo>
                    <a:pt x="39" y="16"/>
                    <a:pt x="37" y="15"/>
                    <a:pt x="36" y="14"/>
                  </a:cubicBezTo>
                  <a:cubicBezTo>
                    <a:pt x="35" y="13"/>
                    <a:pt x="34" y="11"/>
                    <a:pt x="33" y="9"/>
                  </a:cubicBezTo>
                  <a:cubicBezTo>
                    <a:pt x="32" y="7"/>
                    <a:pt x="29" y="8"/>
                    <a:pt x="27" y="8"/>
                  </a:cubicBezTo>
                  <a:cubicBezTo>
                    <a:pt x="24" y="8"/>
                    <a:pt x="26" y="7"/>
                    <a:pt x="24" y="6"/>
                  </a:cubicBezTo>
                  <a:cubicBezTo>
                    <a:pt x="23" y="5"/>
                    <a:pt x="23" y="4"/>
                    <a:pt x="21" y="5"/>
                  </a:cubicBezTo>
                  <a:cubicBezTo>
                    <a:pt x="19" y="5"/>
                    <a:pt x="20" y="6"/>
                    <a:pt x="17" y="6"/>
                  </a:cubicBezTo>
                  <a:cubicBezTo>
                    <a:pt x="15" y="7"/>
                    <a:pt x="17" y="4"/>
                    <a:pt x="17" y="2"/>
                  </a:cubicBezTo>
                  <a:cubicBezTo>
                    <a:pt x="17" y="0"/>
                    <a:pt x="9" y="1"/>
                    <a:pt x="8" y="1"/>
                  </a:cubicBezTo>
                  <a:cubicBezTo>
                    <a:pt x="7" y="2"/>
                    <a:pt x="4" y="1"/>
                    <a:pt x="2" y="1"/>
                  </a:cubicBezTo>
                  <a:cubicBezTo>
                    <a:pt x="0" y="1"/>
                    <a:pt x="1" y="3"/>
                    <a:pt x="1" y="5"/>
                  </a:cubicBezTo>
                  <a:cubicBezTo>
                    <a:pt x="1" y="6"/>
                    <a:pt x="2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9" name="Freeform 507"/>
            <p:cNvSpPr/>
            <p:nvPr/>
          </p:nvSpPr>
          <p:spPr bwMode="auto">
            <a:xfrm>
              <a:off x="4809" y="1033"/>
              <a:ext cx="15" cy="7"/>
            </a:xfrm>
            <a:custGeom>
              <a:avLst/>
              <a:gdLst>
                <a:gd name="T0" fmla="*/ 5 w 11"/>
                <a:gd name="T1" fmla="*/ 4 h 5"/>
                <a:gd name="T2" fmla="*/ 9 w 11"/>
                <a:gd name="T3" fmla="*/ 5 h 5"/>
                <a:gd name="T4" fmla="*/ 8 w 11"/>
                <a:gd name="T5" fmla="*/ 2 h 5"/>
                <a:gd name="T6" fmla="*/ 2 w 11"/>
                <a:gd name="T7" fmla="*/ 3 h 5"/>
                <a:gd name="T8" fmla="*/ 5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5" y="4"/>
                  </a:moveTo>
                  <a:cubicBezTo>
                    <a:pt x="8" y="5"/>
                    <a:pt x="6" y="5"/>
                    <a:pt x="9" y="5"/>
                  </a:cubicBezTo>
                  <a:cubicBezTo>
                    <a:pt x="11" y="5"/>
                    <a:pt x="11" y="4"/>
                    <a:pt x="8" y="2"/>
                  </a:cubicBezTo>
                  <a:cubicBezTo>
                    <a:pt x="6" y="0"/>
                    <a:pt x="3" y="2"/>
                    <a:pt x="2" y="3"/>
                  </a:cubicBezTo>
                  <a:cubicBezTo>
                    <a:pt x="0" y="4"/>
                    <a:pt x="1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0" name="Freeform 508"/>
            <p:cNvSpPr/>
            <p:nvPr/>
          </p:nvSpPr>
          <p:spPr bwMode="auto">
            <a:xfrm>
              <a:off x="4823" y="1058"/>
              <a:ext cx="31" cy="17"/>
            </a:xfrm>
            <a:custGeom>
              <a:avLst/>
              <a:gdLst>
                <a:gd name="T0" fmla="*/ 4 w 23"/>
                <a:gd name="T1" fmla="*/ 2 h 13"/>
                <a:gd name="T2" fmla="*/ 3 w 23"/>
                <a:gd name="T3" fmla="*/ 4 h 13"/>
                <a:gd name="T4" fmla="*/ 9 w 23"/>
                <a:gd name="T5" fmla="*/ 8 h 13"/>
                <a:gd name="T6" fmla="*/ 5 w 23"/>
                <a:gd name="T7" fmla="*/ 9 h 13"/>
                <a:gd name="T8" fmla="*/ 10 w 23"/>
                <a:gd name="T9" fmla="*/ 12 h 13"/>
                <a:gd name="T10" fmla="*/ 20 w 23"/>
                <a:gd name="T11" fmla="*/ 10 h 13"/>
                <a:gd name="T12" fmla="*/ 19 w 23"/>
                <a:gd name="T13" fmla="*/ 7 h 13"/>
                <a:gd name="T14" fmla="*/ 22 w 23"/>
                <a:gd name="T15" fmla="*/ 5 h 13"/>
                <a:gd name="T16" fmla="*/ 14 w 23"/>
                <a:gd name="T17" fmla="*/ 3 h 13"/>
                <a:gd name="T18" fmla="*/ 3 w 23"/>
                <a:gd name="T19" fmla="*/ 0 h 13"/>
                <a:gd name="T20" fmla="*/ 4 w 23"/>
                <a:gd name="T2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3">
                  <a:moveTo>
                    <a:pt x="4" y="2"/>
                  </a:moveTo>
                  <a:cubicBezTo>
                    <a:pt x="6" y="3"/>
                    <a:pt x="4" y="3"/>
                    <a:pt x="3" y="4"/>
                  </a:cubicBezTo>
                  <a:cubicBezTo>
                    <a:pt x="1" y="6"/>
                    <a:pt x="6" y="7"/>
                    <a:pt x="9" y="8"/>
                  </a:cubicBezTo>
                  <a:cubicBezTo>
                    <a:pt x="11" y="8"/>
                    <a:pt x="7" y="9"/>
                    <a:pt x="5" y="9"/>
                  </a:cubicBezTo>
                  <a:cubicBezTo>
                    <a:pt x="4" y="9"/>
                    <a:pt x="8" y="11"/>
                    <a:pt x="10" y="12"/>
                  </a:cubicBezTo>
                  <a:cubicBezTo>
                    <a:pt x="12" y="13"/>
                    <a:pt x="18" y="10"/>
                    <a:pt x="20" y="10"/>
                  </a:cubicBezTo>
                  <a:cubicBezTo>
                    <a:pt x="22" y="10"/>
                    <a:pt x="20" y="8"/>
                    <a:pt x="19" y="7"/>
                  </a:cubicBezTo>
                  <a:cubicBezTo>
                    <a:pt x="18" y="6"/>
                    <a:pt x="20" y="6"/>
                    <a:pt x="22" y="5"/>
                  </a:cubicBezTo>
                  <a:cubicBezTo>
                    <a:pt x="23" y="4"/>
                    <a:pt x="16" y="4"/>
                    <a:pt x="14" y="3"/>
                  </a:cubicBezTo>
                  <a:cubicBezTo>
                    <a:pt x="12" y="2"/>
                    <a:pt x="6" y="0"/>
                    <a:pt x="3" y="0"/>
                  </a:cubicBezTo>
                  <a:cubicBezTo>
                    <a:pt x="0" y="1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1" name="Freeform 509"/>
            <p:cNvSpPr/>
            <p:nvPr/>
          </p:nvSpPr>
          <p:spPr bwMode="auto">
            <a:xfrm>
              <a:off x="4842" y="1073"/>
              <a:ext cx="26" cy="8"/>
            </a:xfrm>
            <a:custGeom>
              <a:avLst/>
              <a:gdLst>
                <a:gd name="T0" fmla="*/ 14 w 19"/>
                <a:gd name="T1" fmla="*/ 5 h 6"/>
                <a:gd name="T2" fmla="*/ 17 w 19"/>
                <a:gd name="T3" fmla="*/ 2 h 6"/>
                <a:gd name="T4" fmla="*/ 0 w 19"/>
                <a:gd name="T5" fmla="*/ 2 h 6"/>
                <a:gd name="T6" fmla="*/ 2 w 19"/>
                <a:gd name="T7" fmla="*/ 5 h 6"/>
                <a:gd name="T8" fmla="*/ 14 w 1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4" y="5"/>
                  </a:moveTo>
                  <a:cubicBezTo>
                    <a:pt x="16" y="5"/>
                    <a:pt x="19" y="2"/>
                    <a:pt x="17" y="2"/>
                  </a:cubicBezTo>
                  <a:cubicBezTo>
                    <a:pt x="14" y="2"/>
                    <a:pt x="0" y="0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ubicBezTo>
                    <a:pt x="5" y="5"/>
                    <a:pt x="13" y="6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2" name="Freeform 510"/>
            <p:cNvSpPr/>
            <p:nvPr/>
          </p:nvSpPr>
          <p:spPr bwMode="auto">
            <a:xfrm>
              <a:off x="4839" y="1110"/>
              <a:ext cx="26" cy="18"/>
            </a:xfrm>
            <a:custGeom>
              <a:avLst/>
              <a:gdLst>
                <a:gd name="T0" fmla="*/ 16 w 19"/>
                <a:gd name="T1" fmla="*/ 11 h 13"/>
                <a:gd name="T2" fmla="*/ 17 w 19"/>
                <a:gd name="T3" fmla="*/ 7 h 13"/>
                <a:gd name="T4" fmla="*/ 17 w 19"/>
                <a:gd name="T5" fmla="*/ 5 h 13"/>
                <a:gd name="T6" fmla="*/ 8 w 19"/>
                <a:gd name="T7" fmla="*/ 1 h 13"/>
                <a:gd name="T8" fmla="*/ 1 w 19"/>
                <a:gd name="T9" fmla="*/ 6 h 13"/>
                <a:gd name="T10" fmla="*/ 8 w 19"/>
                <a:gd name="T11" fmla="*/ 10 h 13"/>
                <a:gd name="T12" fmla="*/ 16 w 19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6" y="11"/>
                  </a:moveTo>
                  <a:cubicBezTo>
                    <a:pt x="18" y="10"/>
                    <a:pt x="16" y="8"/>
                    <a:pt x="17" y="7"/>
                  </a:cubicBezTo>
                  <a:cubicBezTo>
                    <a:pt x="17" y="6"/>
                    <a:pt x="19" y="6"/>
                    <a:pt x="17" y="5"/>
                  </a:cubicBezTo>
                  <a:cubicBezTo>
                    <a:pt x="15" y="3"/>
                    <a:pt x="9" y="1"/>
                    <a:pt x="8" y="1"/>
                  </a:cubicBezTo>
                  <a:cubicBezTo>
                    <a:pt x="5" y="0"/>
                    <a:pt x="0" y="6"/>
                    <a:pt x="1" y="6"/>
                  </a:cubicBezTo>
                  <a:cubicBezTo>
                    <a:pt x="2" y="7"/>
                    <a:pt x="5" y="10"/>
                    <a:pt x="8" y="10"/>
                  </a:cubicBezTo>
                  <a:cubicBezTo>
                    <a:pt x="10" y="11"/>
                    <a:pt x="15" y="13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3" name="Freeform 511"/>
            <p:cNvSpPr/>
            <p:nvPr/>
          </p:nvSpPr>
          <p:spPr bwMode="auto">
            <a:xfrm>
              <a:off x="4850" y="1104"/>
              <a:ext cx="7" cy="4"/>
            </a:xfrm>
            <a:custGeom>
              <a:avLst/>
              <a:gdLst>
                <a:gd name="T0" fmla="*/ 2 w 5"/>
                <a:gd name="T1" fmla="*/ 1 h 3"/>
                <a:gd name="T2" fmla="*/ 4 w 5"/>
                <a:gd name="T3" fmla="*/ 3 h 3"/>
                <a:gd name="T4" fmla="*/ 2 w 5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1"/>
                  </a:moveTo>
                  <a:cubicBezTo>
                    <a:pt x="0" y="1"/>
                    <a:pt x="2" y="3"/>
                    <a:pt x="4" y="3"/>
                  </a:cubicBezTo>
                  <a:cubicBezTo>
                    <a:pt x="5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4" name="Freeform 512"/>
            <p:cNvSpPr/>
            <p:nvPr/>
          </p:nvSpPr>
          <p:spPr bwMode="auto">
            <a:xfrm>
              <a:off x="4879" y="1077"/>
              <a:ext cx="17" cy="9"/>
            </a:xfrm>
            <a:custGeom>
              <a:avLst/>
              <a:gdLst>
                <a:gd name="T0" fmla="*/ 2 w 12"/>
                <a:gd name="T1" fmla="*/ 5 h 7"/>
                <a:gd name="T2" fmla="*/ 4 w 12"/>
                <a:gd name="T3" fmla="*/ 6 h 7"/>
                <a:gd name="T4" fmla="*/ 10 w 12"/>
                <a:gd name="T5" fmla="*/ 4 h 7"/>
                <a:gd name="T6" fmla="*/ 3 w 12"/>
                <a:gd name="T7" fmla="*/ 0 h 7"/>
                <a:gd name="T8" fmla="*/ 2 w 12"/>
                <a:gd name="T9" fmla="*/ 3 h 7"/>
                <a:gd name="T10" fmla="*/ 2 w 12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2" y="5"/>
                  </a:moveTo>
                  <a:cubicBezTo>
                    <a:pt x="3" y="6"/>
                    <a:pt x="3" y="7"/>
                    <a:pt x="4" y="6"/>
                  </a:cubicBezTo>
                  <a:cubicBezTo>
                    <a:pt x="6" y="5"/>
                    <a:pt x="8" y="5"/>
                    <a:pt x="10" y="4"/>
                  </a:cubicBezTo>
                  <a:cubicBezTo>
                    <a:pt x="12" y="2"/>
                    <a:pt x="6" y="1"/>
                    <a:pt x="3" y="0"/>
                  </a:cubicBezTo>
                  <a:cubicBezTo>
                    <a:pt x="0" y="0"/>
                    <a:pt x="2" y="1"/>
                    <a:pt x="2" y="3"/>
                  </a:cubicBezTo>
                  <a:cubicBezTo>
                    <a:pt x="2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5" name="Freeform 513"/>
            <p:cNvSpPr/>
            <p:nvPr/>
          </p:nvSpPr>
          <p:spPr bwMode="auto">
            <a:xfrm>
              <a:off x="4886" y="1089"/>
              <a:ext cx="7" cy="7"/>
            </a:xfrm>
            <a:custGeom>
              <a:avLst/>
              <a:gdLst>
                <a:gd name="T0" fmla="*/ 2 w 5"/>
                <a:gd name="T1" fmla="*/ 4 h 5"/>
                <a:gd name="T2" fmla="*/ 3 w 5"/>
                <a:gd name="T3" fmla="*/ 2 h 5"/>
                <a:gd name="T4" fmla="*/ 2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4"/>
                  </a:moveTo>
                  <a:cubicBezTo>
                    <a:pt x="3" y="5"/>
                    <a:pt x="5" y="3"/>
                    <a:pt x="3" y="2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6" name="Freeform 514"/>
            <p:cNvSpPr/>
            <p:nvPr/>
          </p:nvSpPr>
          <p:spPr bwMode="auto">
            <a:xfrm>
              <a:off x="4834" y="1086"/>
              <a:ext cx="139" cy="43"/>
            </a:xfrm>
            <a:custGeom>
              <a:avLst/>
              <a:gdLst>
                <a:gd name="T0" fmla="*/ 47 w 101"/>
                <a:gd name="T1" fmla="*/ 28 h 31"/>
                <a:gd name="T2" fmla="*/ 50 w 101"/>
                <a:gd name="T3" fmla="*/ 27 h 31"/>
                <a:gd name="T4" fmla="*/ 54 w 101"/>
                <a:gd name="T5" fmla="*/ 30 h 31"/>
                <a:gd name="T6" fmla="*/ 76 w 101"/>
                <a:gd name="T7" fmla="*/ 30 h 31"/>
                <a:gd name="T8" fmla="*/ 78 w 101"/>
                <a:gd name="T9" fmla="*/ 26 h 31"/>
                <a:gd name="T10" fmla="*/ 80 w 101"/>
                <a:gd name="T11" fmla="*/ 27 h 31"/>
                <a:gd name="T12" fmla="*/ 89 w 101"/>
                <a:gd name="T13" fmla="*/ 30 h 31"/>
                <a:gd name="T14" fmla="*/ 96 w 101"/>
                <a:gd name="T15" fmla="*/ 29 h 31"/>
                <a:gd name="T16" fmla="*/ 98 w 101"/>
                <a:gd name="T17" fmla="*/ 27 h 31"/>
                <a:gd name="T18" fmla="*/ 99 w 101"/>
                <a:gd name="T19" fmla="*/ 24 h 31"/>
                <a:gd name="T20" fmla="*/ 96 w 101"/>
                <a:gd name="T21" fmla="*/ 24 h 31"/>
                <a:gd name="T22" fmla="*/ 100 w 101"/>
                <a:gd name="T23" fmla="*/ 19 h 31"/>
                <a:gd name="T24" fmla="*/ 96 w 101"/>
                <a:gd name="T25" fmla="*/ 18 h 31"/>
                <a:gd name="T26" fmla="*/ 92 w 101"/>
                <a:gd name="T27" fmla="*/ 17 h 31"/>
                <a:gd name="T28" fmla="*/ 90 w 101"/>
                <a:gd name="T29" fmla="*/ 16 h 31"/>
                <a:gd name="T30" fmla="*/ 81 w 101"/>
                <a:gd name="T31" fmla="*/ 16 h 31"/>
                <a:gd name="T32" fmla="*/ 76 w 101"/>
                <a:gd name="T33" fmla="*/ 15 h 31"/>
                <a:gd name="T34" fmla="*/ 65 w 101"/>
                <a:gd name="T35" fmla="*/ 18 h 31"/>
                <a:gd name="T36" fmla="*/ 65 w 101"/>
                <a:gd name="T37" fmla="*/ 19 h 31"/>
                <a:gd name="T38" fmla="*/ 63 w 101"/>
                <a:gd name="T39" fmla="*/ 20 h 31"/>
                <a:gd name="T40" fmla="*/ 59 w 101"/>
                <a:gd name="T41" fmla="*/ 19 h 31"/>
                <a:gd name="T42" fmla="*/ 53 w 101"/>
                <a:gd name="T43" fmla="*/ 18 h 31"/>
                <a:gd name="T44" fmla="*/ 49 w 101"/>
                <a:gd name="T45" fmla="*/ 18 h 31"/>
                <a:gd name="T46" fmla="*/ 48 w 101"/>
                <a:gd name="T47" fmla="*/ 20 h 31"/>
                <a:gd name="T48" fmla="*/ 45 w 101"/>
                <a:gd name="T49" fmla="*/ 18 h 31"/>
                <a:gd name="T50" fmla="*/ 44 w 101"/>
                <a:gd name="T51" fmla="*/ 17 h 31"/>
                <a:gd name="T52" fmla="*/ 44 w 101"/>
                <a:gd name="T53" fmla="*/ 15 h 31"/>
                <a:gd name="T54" fmla="*/ 41 w 101"/>
                <a:gd name="T55" fmla="*/ 13 h 31"/>
                <a:gd name="T56" fmla="*/ 36 w 101"/>
                <a:gd name="T57" fmla="*/ 14 h 31"/>
                <a:gd name="T58" fmla="*/ 37 w 101"/>
                <a:gd name="T59" fmla="*/ 12 h 31"/>
                <a:gd name="T60" fmla="*/ 33 w 101"/>
                <a:gd name="T61" fmla="*/ 10 h 31"/>
                <a:gd name="T62" fmla="*/ 44 w 101"/>
                <a:gd name="T63" fmla="*/ 10 h 31"/>
                <a:gd name="T64" fmla="*/ 40 w 101"/>
                <a:gd name="T65" fmla="*/ 8 h 31"/>
                <a:gd name="T66" fmla="*/ 34 w 101"/>
                <a:gd name="T67" fmla="*/ 7 h 31"/>
                <a:gd name="T68" fmla="*/ 37 w 101"/>
                <a:gd name="T69" fmla="*/ 6 h 31"/>
                <a:gd name="T70" fmla="*/ 32 w 101"/>
                <a:gd name="T71" fmla="*/ 5 h 31"/>
                <a:gd name="T72" fmla="*/ 24 w 101"/>
                <a:gd name="T73" fmla="*/ 6 h 31"/>
                <a:gd name="T74" fmla="*/ 21 w 101"/>
                <a:gd name="T75" fmla="*/ 7 h 31"/>
                <a:gd name="T76" fmla="*/ 23 w 101"/>
                <a:gd name="T77" fmla="*/ 4 h 31"/>
                <a:gd name="T78" fmla="*/ 18 w 101"/>
                <a:gd name="T79" fmla="*/ 2 h 31"/>
                <a:gd name="T80" fmla="*/ 10 w 101"/>
                <a:gd name="T81" fmla="*/ 0 h 31"/>
                <a:gd name="T82" fmla="*/ 4 w 101"/>
                <a:gd name="T83" fmla="*/ 2 h 31"/>
                <a:gd name="T84" fmla="*/ 3 w 101"/>
                <a:gd name="T85" fmla="*/ 3 h 31"/>
                <a:gd name="T86" fmla="*/ 3 w 101"/>
                <a:gd name="T87" fmla="*/ 4 h 31"/>
                <a:gd name="T88" fmla="*/ 9 w 101"/>
                <a:gd name="T89" fmla="*/ 6 h 31"/>
                <a:gd name="T90" fmla="*/ 8 w 101"/>
                <a:gd name="T91" fmla="*/ 8 h 31"/>
                <a:gd name="T92" fmla="*/ 11 w 101"/>
                <a:gd name="T93" fmla="*/ 9 h 31"/>
                <a:gd name="T94" fmla="*/ 17 w 101"/>
                <a:gd name="T95" fmla="*/ 9 h 31"/>
                <a:gd name="T96" fmla="*/ 22 w 101"/>
                <a:gd name="T97" fmla="*/ 9 h 31"/>
                <a:gd name="T98" fmla="*/ 26 w 101"/>
                <a:gd name="T99" fmla="*/ 11 h 31"/>
                <a:gd name="T100" fmla="*/ 29 w 101"/>
                <a:gd name="T101" fmla="*/ 15 h 31"/>
                <a:gd name="T102" fmla="*/ 30 w 101"/>
                <a:gd name="T103" fmla="*/ 18 h 31"/>
                <a:gd name="T104" fmla="*/ 28 w 101"/>
                <a:gd name="T105" fmla="*/ 21 h 31"/>
                <a:gd name="T106" fmla="*/ 30 w 101"/>
                <a:gd name="T107" fmla="*/ 25 h 31"/>
                <a:gd name="T108" fmla="*/ 33 w 101"/>
                <a:gd name="T109" fmla="*/ 28 h 31"/>
                <a:gd name="T110" fmla="*/ 36 w 101"/>
                <a:gd name="T111" fmla="*/ 27 h 31"/>
                <a:gd name="T112" fmla="*/ 42 w 101"/>
                <a:gd name="T113" fmla="*/ 29 h 31"/>
                <a:gd name="T114" fmla="*/ 47 w 101"/>
                <a:gd name="T11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" h="31">
                  <a:moveTo>
                    <a:pt x="47" y="28"/>
                  </a:moveTo>
                  <a:cubicBezTo>
                    <a:pt x="49" y="27"/>
                    <a:pt x="50" y="25"/>
                    <a:pt x="50" y="27"/>
                  </a:cubicBezTo>
                  <a:cubicBezTo>
                    <a:pt x="50" y="29"/>
                    <a:pt x="52" y="30"/>
                    <a:pt x="54" y="30"/>
                  </a:cubicBezTo>
                  <a:cubicBezTo>
                    <a:pt x="57" y="30"/>
                    <a:pt x="74" y="31"/>
                    <a:pt x="76" y="30"/>
                  </a:cubicBezTo>
                  <a:cubicBezTo>
                    <a:pt x="78" y="29"/>
                    <a:pt x="77" y="27"/>
                    <a:pt x="78" y="26"/>
                  </a:cubicBezTo>
                  <a:cubicBezTo>
                    <a:pt x="79" y="26"/>
                    <a:pt x="78" y="26"/>
                    <a:pt x="80" y="27"/>
                  </a:cubicBezTo>
                  <a:cubicBezTo>
                    <a:pt x="82" y="29"/>
                    <a:pt x="86" y="31"/>
                    <a:pt x="89" y="30"/>
                  </a:cubicBezTo>
                  <a:cubicBezTo>
                    <a:pt x="92" y="29"/>
                    <a:pt x="96" y="30"/>
                    <a:pt x="96" y="29"/>
                  </a:cubicBezTo>
                  <a:cubicBezTo>
                    <a:pt x="97" y="27"/>
                    <a:pt x="96" y="27"/>
                    <a:pt x="98" y="27"/>
                  </a:cubicBezTo>
                  <a:cubicBezTo>
                    <a:pt x="100" y="26"/>
                    <a:pt x="100" y="24"/>
                    <a:pt x="99" y="24"/>
                  </a:cubicBezTo>
                  <a:cubicBezTo>
                    <a:pt x="98" y="24"/>
                    <a:pt x="93" y="25"/>
                    <a:pt x="96" y="24"/>
                  </a:cubicBezTo>
                  <a:cubicBezTo>
                    <a:pt x="98" y="23"/>
                    <a:pt x="101" y="19"/>
                    <a:pt x="100" y="19"/>
                  </a:cubicBezTo>
                  <a:cubicBezTo>
                    <a:pt x="98" y="19"/>
                    <a:pt x="99" y="19"/>
                    <a:pt x="96" y="18"/>
                  </a:cubicBezTo>
                  <a:cubicBezTo>
                    <a:pt x="94" y="17"/>
                    <a:pt x="93" y="18"/>
                    <a:pt x="92" y="17"/>
                  </a:cubicBezTo>
                  <a:cubicBezTo>
                    <a:pt x="90" y="17"/>
                    <a:pt x="93" y="16"/>
                    <a:pt x="90" y="16"/>
                  </a:cubicBezTo>
                  <a:cubicBezTo>
                    <a:pt x="87" y="16"/>
                    <a:pt x="84" y="16"/>
                    <a:pt x="81" y="16"/>
                  </a:cubicBezTo>
                  <a:cubicBezTo>
                    <a:pt x="78" y="16"/>
                    <a:pt x="77" y="14"/>
                    <a:pt x="76" y="15"/>
                  </a:cubicBezTo>
                  <a:cubicBezTo>
                    <a:pt x="74" y="16"/>
                    <a:pt x="67" y="18"/>
                    <a:pt x="65" y="18"/>
                  </a:cubicBezTo>
                  <a:cubicBezTo>
                    <a:pt x="63" y="18"/>
                    <a:pt x="63" y="19"/>
                    <a:pt x="65" y="19"/>
                  </a:cubicBezTo>
                  <a:cubicBezTo>
                    <a:pt x="67" y="20"/>
                    <a:pt x="65" y="20"/>
                    <a:pt x="63" y="20"/>
                  </a:cubicBezTo>
                  <a:cubicBezTo>
                    <a:pt x="62" y="20"/>
                    <a:pt x="62" y="21"/>
                    <a:pt x="59" y="19"/>
                  </a:cubicBezTo>
                  <a:cubicBezTo>
                    <a:pt x="55" y="17"/>
                    <a:pt x="56" y="18"/>
                    <a:pt x="53" y="18"/>
                  </a:cubicBezTo>
                  <a:cubicBezTo>
                    <a:pt x="51" y="18"/>
                    <a:pt x="50" y="18"/>
                    <a:pt x="49" y="18"/>
                  </a:cubicBezTo>
                  <a:cubicBezTo>
                    <a:pt x="49" y="18"/>
                    <a:pt x="50" y="20"/>
                    <a:pt x="48" y="20"/>
                  </a:cubicBezTo>
                  <a:cubicBezTo>
                    <a:pt x="47" y="20"/>
                    <a:pt x="46" y="18"/>
                    <a:pt x="45" y="18"/>
                  </a:cubicBezTo>
                  <a:cubicBezTo>
                    <a:pt x="43" y="18"/>
                    <a:pt x="43" y="18"/>
                    <a:pt x="44" y="17"/>
                  </a:cubicBezTo>
                  <a:cubicBezTo>
                    <a:pt x="46" y="16"/>
                    <a:pt x="46" y="16"/>
                    <a:pt x="44" y="15"/>
                  </a:cubicBezTo>
                  <a:cubicBezTo>
                    <a:pt x="42" y="14"/>
                    <a:pt x="42" y="13"/>
                    <a:pt x="41" y="13"/>
                  </a:cubicBezTo>
                  <a:cubicBezTo>
                    <a:pt x="39" y="14"/>
                    <a:pt x="34" y="14"/>
                    <a:pt x="36" y="14"/>
                  </a:cubicBezTo>
                  <a:cubicBezTo>
                    <a:pt x="37" y="13"/>
                    <a:pt x="39" y="13"/>
                    <a:pt x="37" y="12"/>
                  </a:cubicBezTo>
                  <a:cubicBezTo>
                    <a:pt x="36" y="12"/>
                    <a:pt x="32" y="10"/>
                    <a:pt x="33" y="10"/>
                  </a:cubicBezTo>
                  <a:cubicBezTo>
                    <a:pt x="35" y="10"/>
                    <a:pt x="46" y="11"/>
                    <a:pt x="44" y="10"/>
                  </a:cubicBezTo>
                  <a:cubicBezTo>
                    <a:pt x="43" y="9"/>
                    <a:pt x="42" y="9"/>
                    <a:pt x="40" y="8"/>
                  </a:cubicBezTo>
                  <a:cubicBezTo>
                    <a:pt x="39" y="7"/>
                    <a:pt x="35" y="7"/>
                    <a:pt x="34" y="7"/>
                  </a:cubicBezTo>
                  <a:cubicBezTo>
                    <a:pt x="36" y="7"/>
                    <a:pt x="38" y="7"/>
                    <a:pt x="37" y="6"/>
                  </a:cubicBezTo>
                  <a:cubicBezTo>
                    <a:pt x="36" y="5"/>
                    <a:pt x="34" y="5"/>
                    <a:pt x="32" y="5"/>
                  </a:cubicBezTo>
                  <a:cubicBezTo>
                    <a:pt x="29" y="5"/>
                    <a:pt x="24" y="6"/>
                    <a:pt x="24" y="6"/>
                  </a:cubicBezTo>
                  <a:cubicBezTo>
                    <a:pt x="23" y="6"/>
                    <a:pt x="22" y="7"/>
                    <a:pt x="21" y="7"/>
                  </a:cubicBezTo>
                  <a:cubicBezTo>
                    <a:pt x="21" y="7"/>
                    <a:pt x="24" y="5"/>
                    <a:pt x="23" y="4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7" y="2"/>
                    <a:pt x="12" y="1"/>
                    <a:pt x="10" y="0"/>
                  </a:cubicBezTo>
                  <a:cubicBezTo>
                    <a:pt x="7" y="0"/>
                    <a:pt x="1" y="1"/>
                    <a:pt x="4" y="2"/>
                  </a:cubicBezTo>
                  <a:cubicBezTo>
                    <a:pt x="6" y="3"/>
                    <a:pt x="5" y="3"/>
                    <a:pt x="3" y="3"/>
                  </a:cubicBezTo>
                  <a:cubicBezTo>
                    <a:pt x="1" y="4"/>
                    <a:pt x="0" y="4"/>
                    <a:pt x="3" y="4"/>
                  </a:cubicBezTo>
                  <a:cubicBezTo>
                    <a:pt x="6" y="5"/>
                    <a:pt x="7" y="6"/>
                    <a:pt x="9" y="6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7" y="8"/>
                    <a:pt x="9" y="8"/>
                    <a:pt x="11" y="9"/>
                  </a:cubicBezTo>
                  <a:cubicBezTo>
                    <a:pt x="14" y="9"/>
                    <a:pt x="14" y="9"/>
                    <a:pt x="17" y="9"/>
                  </a:cubicBezTo>
                  <a:cubicBezTo>
                    <a:pt x="20" y="9"/>
                    <a:pt x="20" y="8"/>
                    <a:pt x="22" y="9"/>
                  </a:cubicBezTo>
                  <a:cubicBezTo>
                    <a:pt x="24" y="9"/>
                    <a:pt x="24" y="10"/>
                    <a:pt x="26" y="11"/>
                  </a:cubicBezTo>
                  <a:cubicBezTo>
                    <a:pt x="28" y="12"/>
                    <a:pt x="28" y="14"/>
                    <a:pt x="29" y="15"/>
                  </a:cubicBezTo>
                  <a:cubicBezTo>
                    <a:pt x="30" y="16"/>
                    <a:pt x="31" y="17"/>
                    <a:pt x="30" y="18"/>
                  </a:cubicBezTo>
                  <a:cubicBezTo>
                    <a:pt x="29" y="19"/>
                    <a:pt x="28" y="19"/>
                    <a:pt x="28" y="21"/>
                  </a:cubicBezTo>
                  <a:cubicBezTo>
                    <a:pt x="28" y="23"/>
                    <a:pt x="28" y="24"/>
                    <a:pt x="30" y="25"/>
                  </a:cubicBezTo>
                  <a:cubicBezTo>
                    <a:pt x="31" y="27"/>
                    <a:pt x="30" y="29"/>
                    <a:pt x="33" y="28"/>
                  </a:cubicBezTo>
                  <a:cubicBezTo>
                    <a:pt x="35" y="28"/>
                    <a:pt x="36" y="26"/>
                    <a:pt x="36" y="27"/>
                  </a:cubicBezTo>
                  <a:cubicBezTo>
                    <a:pt x="36" y="28"/>
                    <a:pt x="39" y="30"/>
                    <a:pt x="42" y="29"/>
                  </a:cubicBezTo>
                  <a:cubicBezTo>
                    <a:pt x="45" y="29"/>
                    <a:pt x="44" y="29"/>
                    <a:pt x="4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7" name="Freeform 515"/>
            <p:cNvSpPr/>
            <p:nvPr/>
          </p:nvSpPr>
          <p:spPr bwMode="auto">
            <a:xfrm>
              <a:off x="4838" y="1011"/>
              <a:ext cx="92" cy="58"/>
            </a:xfrm>
            <a:custGeom>
              <a:avLst/>
              <a:gdLst>
                <a:gd name="T0" fmla="*/ 8 w 67"/>
                <a:gd name="T1" fmla="*/ 24 h 42"/>
                <a:gd name="T2" fmla="*/ 11 w 67"/>
                <a:gd name="T3" fmla="*/ 27 h 42"/>
                <a:gd name="T4" fmla="*/ 17 w 67"/>
                <a:gd name="T5" fmla="*/ 27 h 42"/>
                <a:gd name="T6" fmla="*/ 26 w 67"/>
                <a:gd name="T7" fmla="*/ 27 h 42"/>
                <a:gd name="T8" fmla="*/ 25 w 67"/>
                <a:gd name="T9" fmla="*/ 27 h 42"/>
                <a:gd name="T10" fmla="*/ 19 w 67"/>
                <a:gd name="T11" fmla="*/ 30 h 42"/>
                <a:gd name="T12" fmla="*/ 18 w 67"/>
                <a:gd name="T13" fmla="*/ 33 h 42"/>
                <a:gd name="T14" fmla="*/ 26 w 67"/>
                <a:gd name="T15" fmla="*/ 37 h 42"/>
                <a:gd name="T16" fmla="*/ 23 w 67"/>
                <a:gd name="T17" fmla="*/ 39 h 42"/>
                <a:gd name="T18" fmla="*/ 34 w 67"/>
                <a:gd name="T19" fmla="*/ 42 h 42"/>
                <a:gd name="T20" fmla="*/ 38 w 67"/>
                <a:gd name="T21" fmla="*/ 40 h 42"/>
                <a:gd name="T22" fmla="*/ 39 w 67"/>
                <a:gd name="T23" fmla="*/ 38 h 42"/>
                <a:gd name="T24" fmla="*/ 46 w 67"/>
                <a:gd name="T25" fmla="*/ 39 h 42"/>
                <a:gd name="T26" fmla="*/ 48 w 67"/>
                <a:gd name="T27" fmla="*/ 40 h 42"/>
                <a:gd name="T28" fmla="*/ 48 w 67"/>
                <a:gd name="T29" fmla="*/ 33 h 42"/>
                <a:gd name="T30" fmla="*/ 51 w 67"/>
                <a:gd name="T31" fmla="*/ 36 h 42"/>
                <a:gd name="T32" fmla="*/ 60 w 67"/>
                <a:gd name="T33" fmla="*/ 31 h 42"/>
                <a:gd name="T34" fmla="*/ 64 w 67"/>
                <a:gd name="T35" fmla="*/ 31 h 42"/>
                <a:gd name="T36" fmla="*/ 67 w 67"/>
                <a:gd name="T37" fmla="*/ 28 h 42"/>
                <a:gd name="T38" fmla="*/ 61 w 67"/>
                <a:gd name="T39" fmla="*/ 25 h 42"/>
                <a:gd name="T40" fmla="*/ 55 w 67"/>
                <a:gd name="T41" fmla="*/ 24 h 42"/>
                <a:gd name="T42" fmla="*/ 55 w 67"/>
                <a:gd name="T43" fmla="*/ 21 h 42"/>
                <a:gd name="T44" fmla="*/ 54 w 67"/>
                <a:gd name="T45" fmla="*/ 19 h 42"/>
                <a:gd name="T46" fmla="*/ 51 w 67"/>
                <a:gd name="T47" fmla="*/ 17 h 42"/>
                <a:gd name="T48" fmla="*/ 48 w 67"/>
                <a:gd name="T49" fmla="*/ 13 h 42"/>
                <a:gd name="T50" fmla="*/ 49 w 67"/>
                <a:gd name="T51" fmla="*/ 18 h 42"/>
                <a:gd name="T52" fmla="*/ 43 w 67"/>
                <a:gd name="T53" fmla="*/ 15 h 42"/>
                <a:gd name="T54" fmla="*/ 34 w 67"/>
                <a:gd name="T55" fmla="*/ 11 h 42"/>
                <a:gd name="T56" fmla="*/ 18 w 67"/>
                <a:gd name="T57" fmla="*/ 1 h 42"/>
                <a:gd name="T58" fmla="*/ 20 w 67"/>
                <a:gd name="T59" fmla="*/ 3 h 42"/>
                <a:gd name="T60" fmla="*/ 14 w 67"/>
                <a:gd name="T61" fmla="*/ 4 h 42"/>
                <a:gd name="T62" fmla="*/ 11 w 67"/>
                <a:gd name="T63" fmla="*/ 5 h 42"/>
                <a:gd name="T64" fmla="*/ 9 w 67"/>
                <a:gd name="T65" fmla="*/ 7 h 42"/>
                <a:gd name="T66" fmla="*/ 12 w 67"/>
                <a:gd name="T67" fmla="*/ 10 h 42"/>
                <a:gd name="T68" fmla="*/ 8 w 67"/>
                <a:gd name="T69" fmla="*/ 10 h 42"/>
                <a:gd name="T70" fmla="*/ 7 w 67"/>
                <a:gd name="T71" fmla="*/ 11 h 42"/>
                <a:gd name="T72" fmla="*/ 6 w 67"/>
                <a:gd name="T73" fmla="*/ 14 h 42"/>
                <a:gd name="T74" fmla="*/ 4 w 67"/>
                <a:gd name="T75" fmla="*/ 16 h 42"/>
                <a:gd name="T76" fmla="*/ 14 w 67"/>
                <a:gd name="T77" fmla="*/ 16 h 42"/>
                <a:gd name="T78" fmla="*/ 13 w 67"/>
                <a:gd name="T79" fmla="*/ 19 h 42"/>
                <a:gd name="T80" fmla="*/ 2 w 67"/>
                <a:gd name="T81" fmla="*/ 18 h 42"/>
                <a:gd name="T82" fmla="*/ 6 w 67"/>
                <a:gd name="T83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42">
                  <a:moveTo>
                    <a:pt x="6" y="23"/>
                  </a:moveTo>
                  <a:cubicBezTo>
                    <a:pt x="9" y="23"/>
                    <a:pt x="10" y="24"/>
                    <a:pt x="8" y="24"/>
                  </a:cubicBezTo>
                  <a:cubicBezTo>
                    <a:pt x="7" y="24"/>
                    <a:pt x="7" y="26"/>
                    <a:pt x="7" y="26"/>
                  </a:cubicBezTo>
                  <a:cubicBezTo>
                    <a:pt x="8" y="26"/>
                    <a:pt x="10" y="28"/>
                    <a:pt x="11" y="27"/>
                  </a:cubicBezTo>
                  <a:cubicBezTo>
                    <a:pt x="12" y="27"/>
                    <a:pt x="13" y="26"/>
                    <a:pt x="14" y="27"/>
                  </a:cubicBezTo>
                  <a:cubicBezTo>
                    <a:pt x="15" y="27"/>
                    <a:pt x="16" y="28"/>
                    <a:pt x="17" y="27"/>
                  </a:cubicBezTo>
                  <a:cubicBezTo>
                    <a:pt x="18" y="27"/>
                    <a:pt x="21" y="25"/>
                    <a:pt x="23" y="25"/>
                  </a:cubicBezTo>
                  <a:cubicBezTo>
                    <a:pt x="24" y="26"/>
                    <a:pt x="26" y="27"/>
                    <a:pt x="26" y="27"/>
                  </a:cubicBezTo>
                  <a:cubicBezTo>
                    <a:pt x="25" y="27"/>
                    <a:pt x="28" y="27"/>
                    <a:pt x="30" y="27"/>
                  </a:cubicBezTo>
                  <a:cubicBezTo>
                    <a:pt x="32" y="27"/>
                    <a:pt x="24" y="27"/>
                    <a:pt x="25" y="27"/>
                  </a:cubicBezTo>
                  <a:cubicBezTo>
                    <a:pt x="25" y="27"/>
                    <a:pt x="33" y="28"/>
                    <a:pt x="33" y="29"/>
                  </a:cubicBezTo>
                  <a:cubicBezTo>
                    <a:pt x="32" y="29"/>
                    <a:pt x="20" y="29"/>
                    <a:pt x="19" y="30"/>
                  </a:cubicBezTo>
                  <a:cubicBezTo>
                    <a:pt x="17" y="30"/>
                    <a:pt x="15" y="31"/>
                    <a:pt x="15" y="32"/>
                  </a:cubicBezTo>
                  <a:cubicBezTo>
                    <a:pt x="16" y="33"/>
                    <a:pt x="17" y="33"/>
                    <a:pt x="18" y="33"/>
                  </a:cubicBezTo>
                  <a:cubicBezTo>
                    <a:pt x="18" y="34"/>
                    <a:pt x="18" y="35"/>
                    <a:pt x="19" y="36"/>
                  </a:cubicBezTo>
                  <a:cubicBezTo>
                    <a:pt x="20" y="36"/>
                    <a:pt x="24" y="36"/>
                    <a:pt x="26" y="37"/>
                  </a:cubicBezTo>
                  <a:cubicBezTo>
                    <a:pt x="28" y="37"/>
                    <a:pt x="26" y="37"/>
                    <a:pt x="25" y="37"/>
                  </a:cubicBezTo>
                  <a:cubicBezTo>
                    <a:pt x="23" y="37"/>
                    <a:pt x="21" y="38"/>
                    <a:pt x="23" y="39"/>
                  </a:cubicBezTo>
                  <a:cubicBezTo>
                    <a:pt x="25" y="40"/>
                    <a:pt x="26" y="41"/>
                    <a:pt x="28" y="41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5" y="41"/>
                    <a:pt x="38" y="41"/>
                    <a:pt x="37" y="41"/>
                  </a:cubicBezTo>
                  <a:cubicBezTo>
                    <a:pt x="35" y="40"/>
                    <a:pt x="37" y="39"/>
                    <a:pt x="38" y="40"/>
                  </a:cubicBezTo>
                  <a:cubicBezTo>
                    <a:pt x="39" y="41"/>
                    <a:pt x="40" y="42"/>
                    <a:pt x="40" y="41"/>
                  </a:cubicBezTo>
                  <a:cubicBezTo>
                    <a:pt x="40" y="40"/>
                    <a:pt x="37" y="36"/>
                    <a:pt x="39" y="38"/>
                  </a:cubicBezTo>
                  <a:cubicBezTo>
                    <a:pt x="42" y="40"/>
                    <a:pt x="44" y="42"/>
                    <a:pt x="44" y="42"/>
                  </a:cubicBezTo>
                  <a:cubicBezTo>
                    <a:pt x="45" y="41"/>
                    <a:pt x="47" y="40"/>
                    <a:pt x="46" y="39"/>
                  </a:cubicBezTo>
                  <a:cubicBezTo>
                    <a:pt x="46" y="38"/>
                    <a:pt x="45" y="37"/>
                    <a:pt x="46" y="37"/>
                  </a:cubicBezTo>
                  <a:cubicBezTo>
                    <a:pt x="48" y="37"/>
                    <a:pt x="47" y="41"/>
                    <a:pt x="48" y="40"/>
                  </a:cubicBezTo>
                  <a:cubicBezTo>
                    <a:pt x="49" y="39"/>
                    <a:pt x="50" y="37"/>
                    <a:pt x="49" y="36"/>
                  </a:cubicBezTo>
                  <a:cubicBezTo>
                    <a:pt x="49" y="36"/>
                    <a:pt x="47" y="33"/>
                    <a:pt x="48" y="33"/>
                  </a:cubicBezTo>
                  <a:cubicBezTo>
                    <a:pt x="48" y="32"/>
                    <a:pt x="49" y="30"/>
                    <a:pt x="49" y="32"/>
                  </a:cubicBezTo>
                  <a:cubicBezTo>
                    <a:pt x="49" y="35"/>
                    <a:pt x="50" y="36"/>
                    <a:pt x="51" y="36"/>
                  </a:cubicBezTo>
                  <a:cubicBezTo>
                    <a:pt x="52" y="35"/>
                    <a:pt x="55" y="32"/>
                    <a:pt x="57" y="31"/>
                  </a:cubicBezTo>
                  <a:cubicBezTo>
                    <a:pt x="59" y="31"/>
                    <a:pt x="61" y="31"/>
                    <a:pt x="60" y="31"/>
                  </a:cubicBezTo>
                  <a:cubicBezTo>
                    <a:pt x="60" y="32"/>
                    <a:pt x="58" y="33"/>
                    <a:pt x="59" y="32"/>
                  </a:cubicBezTo>
                  <a:cubicBezTo>
                    <a:pt x="61" y="32"/>
                    <a:pt x="65" y="31"/>
                    <a:pt x="64" y="31"/>
                  </a:cubicBezTo>
                  <a:cubicBezTo>
                    <a:pt x="63" y="31"/>
                    <a:pt x="61" y="31"/>
                    <a:pt x="63" y="30"/>
                  </a:cubicBezTo>
                  <a:cubicBezTo>
                    <a:pt x="64" y="30"/>
                    <a:pt x="67" y="29"/>
                    <a:pt x="67" y="28"/>
                  </a:cubicBezTo>
                  <a:cubicBezTo>
                    <a:pt x="67" y="26"/>
                    <a:pt x="64" y="26"/>
                    <a:pt x="63" y="25"/>
                  </a:cubicBezTo>
                  <a:cubicBezTo>
                    <a:pt x="63" y="24"/>
                    <a:pt x="63" y="24"/>
                    <a:pt x="61" y="25"/>
                  </a:cubicBezTo>
                  <a:cubicBezTo>
                    <a:pt x="60" y="25"/>
                    <a:pt x="60" y="24"/>
                    <a:pt x="58" y="24"/>
                  </a:cubicBezTo>
                  <a:cubicBezTo>
                    <a:pt x="57" y="23"/>
                    <a:pt x="58" y="24"/>
                    <a:pt x="55" y="24"/>
                  </a:cubicBezTo>
                  <a:cubicBezTo>
                    <a:pt x="53" y="24"/>
                    <a:pt x="52" y="24"/>
                    <a:pt x="53" y="23"/>
                  </a:cubicBezTo>
                  <a:cubicBezTo>
                    <a:pt x="54" y="23"/>
                    <a:pt x="56" y="21"/>
                    <a:pt x="55" y="21"/>
                  </a:cubicBezTo>
                  <a:cubicBezTo>
                    <a:pt x="53" y="21"/>
                    <a:pt x="52" y="22"/>
                    <a:pt x="53" y="21"/>
                  </a:cubicBezTo>
                  <a:cubicBezTo>
                    <a:pt x="54" y="20"/>
                    <a:pt x="55" y="20"/>
                    <a:pt x="54" y="19"/>
                  </a:cubicBezTo>
                  <a:cubicBezTo>
                    <a:pt x="53" y="18"/>
                    <a:pt x="51" y="18"/>
                    <a:pt x="51" y="18"/>
                  </a:cubicBezTo>
                  <a:cubicBezTo>
                    <a:pt x="50" y="18"/>
                    <a:pt x="50" y="18"/>
                    <a:pt x="51" y="17"/>
                  </a:cubicBezTo>
                  <a:cubicBezTo>
                    <a:pt x="52" y="16"/>
                    <a:pt x="53" y="16"/>
                    <a:pt x="52" y="15"/>
                  </a:cubicBezTo>
                  <a:cubicBezTo>
                    <a:pt x="50" y="14"/>
                    <a:pt x="50" y="13"/>
                    <a:pt x="48" y="13"/>
                  </a:cubicBezTo>
                  <a:cubicBezTo>
                    <a:pt x="45" y="13"/>
                    <a:pt x="43" y="14"/>
                    <a:pt x="45" y="14"/>
                  </a:cubicBezTo>
                  <a:cubicBezTo>
                    <a:pt x="47" y="15"/>
                    <a:pt x="50" y="18"/>
                    <a:pt x="49" y="18"/>
                  </a:cubicBezTo>
                  <a:cubicBezTo>
                    <a:pt x="47" y="18"/>
                    <a:pt x="47" y="18"/>
                    <a:pt x="46" y="17"/>
                  </a:cubicBezTo>
                  <a:cubicBezTo>
                    <a:pt x="44" y="16"/>
                    <a:pt x="43" y="16"/>
                    <a:pt x="43" y="15"/>
                  </a:cubicBezTo>
                  <a:cubicBezTo>
                    <a:pt x="43" y="13"/>
                    <a:pt x="44" y="12"/>
                    <a:pt x="42" y="12"/>
                  </a:cubicBezTo>
                  <a:cubicBezTo>
                    <a:pt x="40" y="12"/>
                    <a:pt x="35" y="12"/>
                    <a:pt x="34" y="11"/>
                  </a:cubicBezTo>
                  <a:cubicBezTo>
                    <a:pt x="33" y="9"/>
                    <a:pt x="30" y="5"/>
                    <a:pt x="27" y="3"/>
                  </a:cubicBezTo>
                  <a:cubicBezTo>
                    <a:pt x="25" y="2"/>
                    <a:pt x="22" y="1"/>
                    <a:pt x="18" y="1"/>
                  </a:cubicBezTo>
                  <a:cubicBezTo>
                    <a:pt x="14" y="0"/>
                    <a:pt x="13" y="1"/>
                    <a:pt x="14" y="1"/>
                  </a:cubicBezTo>
                  <a:cubicBezTo>
                    <a:pt x="15" y="2"/>
                    <a:pt x="20" y="3"/>
                    <a:pt x="20" y="3"/>
                  </a:cubicBezTo>
                  <a:cubicBezTo>
                    <a:pt x="20" y="4"/>
                    <a:pt x="20" y="4"/>
                    <a:pt x="19" y="4"/>
                  </a:cubicBezTo>
                  <a:cubicBezTo>
                    <a:pt x="17" y="4"/>
                    <a:pt x="15" y="4"/>
                    <a:pt x="14" y="4"/>
                  </a:cubicBezTo>
                  <a:cubicBezTo>
                    <a:pt x="14" y="4"/>
                    <a:pt x="17" y="5"/>
                    <a:pt x="15" y="5"/>
                  </a:cubicBezTo>
                  <a:cubicBezTo>
                    <a:pt x="14" y="5"/>
                    <a:pt x="12" y="5"/>
                    <a:pt x="11" y="5"/>
                  </a:cubicBezTo>
                  <a:cubicBezTo>
                    <a:pt x="9" y="5"/>
                    <a:pt x="8" y="5"/>
                    <a:pt x="8" y="6"/>
                  </a:cubicBezTo>
                  <a:cubicBezTo>
                    <a:pt x="8" y="7"/>
                    <a:pt x="7" y="7"/>
                    <a:pt x="9" y="7"/>
                  </a:cubicBezTo>
                  <a:cubicBezTo>
                    <a:pt x="10" y="7"/>
                    <a:pt x="11" y="9"/>
                    <a:pt x="13" y="9"/>
                  </a:cubicBezTo>
                  <a:cubicBezTo>
                    <a:pt x="15" y="9"/>
                    <a:pt x="12" y="9"/>
                    <a:pt x="12" y="10"/>
                  </a:cubicBezTo>
                  <a:cubicBezTo>
                    <a:pt x="13" y="10"/>
                    <a:pt x="14" y="12"/>
                    <a:pt x="13" y="11"/>
                  </a:cubicBezTo>
                  <a:cubicBezTo>
                    <a:pt x="11" y="11"/>
                    <a:pt x="8" y="10"/>
                    <a:pt x="8" y="10"/>
                  </a:cubicBezTo>
                  <a:cubicBezTo>
                    <a:pt x="7" y="10"/>
                    <a:pt x="3" y="9"/>
                    <a:pt x="4" y="9"/>
                  </a:cubicBezTo>
                  <a:cubicBezTo>
                    <a:pt x="5" y="10"/>
                    <a:pt x="8" y="11"/>
                    <a:pt x="7" y="11"/>
                  </a:cubicBezTo>
                  <a:cubicBezTo>
                    <a:pt x="6" y="11"/>
                    <a:pt x="4" y="11"/>
                    <a:pt x="5" y="12"/>
                  </a:cubicBezTo>
                  <a:cubicBezTo>
                    <a:pt x="6" y="13"/>
                    <a:pt x="9" y="14"/>
                    <a:pt x="6" y="14"/>
                  </a:cubicBezTo>
                  <a:cubicBezTo>
                    <a:pt x="4" y="14"/>
                    <a:pt x="1" y="15"/>
                    <a:pt x="2" y="15"/>
                  </a:cubicBezTo>
                  <a:cubicBezTo>
                    <a:pt x="2" y="15"/>
                    <a:pt x="3" y="15"/>
                    <a:pt x="4" y="16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12" y="16"/>
                    <a:pt x="15" y="16"/>
                    <a:pt x="14" y="16"/>
                  </a:cubicBezTo>
                  <a:cubicBezTo>
                    <a:pt x="13" y="16"/>
                    <a:pt x="11" y="17"/>
                    <a:pt x="12" y="18"/>
                  </a:cubicBezTo>
                  <a:cubicBezTo>
                    <a:pt x="13" y="18"/>
                    <a:pt x="13" y="19"/>
                    <a:pt x="13" y="19"/>
                  </a:cubicBezTo>
                  <a:cubicBezTo>
                    <a:pt x="12" y="19"/>
                    <a:pt x="9" y="19"/>
                    <a:pt x="7" y="18"/>
                  </a:cubicBezTo>
                  <a:cubicBezTo>
                    <a:pt x="5" y="18"/>
                    <a:pt x="3" y="18"/>
                    <a:pt x="2" y="18"/>
                  </a:cubicBezTo>
                  <a:cubicBezTo>
                    <a:pt x="1" y="17"/>
                    <a:pt x="0" y="17"/>
                    <a:pt x="1" y="18"/>
                  </a:cubicBezTo>
                  <a:cubicBezTo>
                    <a:pt x="2" y="19"/>
                    <a:pt x="3" y="23"/>
                    <a:pt x="6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8" name="Freeform 516"/>
            <p:cNvSpPr/>
            <p:nvPr/>
          </p:nvSpPr>
          <p:spPr bwMode="auto">
            <a:xfrm>
              <a:off x="4875" y="978"/>
              <a:ext cx="242" cy="124"/>
            </a:xfrm>
            <a:custGeom>
              <a:avLst/>
              <a:gdLst>
                <a:gd name="T0" fmla="*/ 7 w 176"/>
                <a:gd name="T1" fmla="*/ 23 h 90"/>
                <a:gd name="T2" fmla="*/ 14 w 176"/>
                <a:gd name="T3" fmla="*/ 29 h 90"/>
                <a:gd name="T4" fmla="*/ 31 w 176"/>
                <a:gd name="T5" fmla="*/ 28 h 90"/>
                <a:gd name="T6" fmla="*/ 34 w 176"/>
                <a:gd name="T7" fmla="*/ 30 h 90"/>
                <a:gd name="T8" fmla="*/ 36 w 176"/>
                <a:gd name="T9" fmla="*/ 35 h 90"/>
                <a:gd name="T10" fmla="*/ 57 w 176"/>
                <a:gd name="T11" fmla="*/ 32 h 90"/>
                <a:gd name="T12" fmla="*/ 73 w 176"/>
                <a:gd name="T13" fmla="*/ 27 h 90"/>
                <a:gd name="T14" fmla="*/ 76 w 176"/>
                <a:gd name="T15" fmla="*/ 31 h 90"/>
                <a:gd name="T16" fmla="*/ 61 w 176"/>
                <a:gd name="T17" fmla="*/ 37 h 90"/>
                <a:gd name="T18" fmla="*/ 67 w 176"/>
                <a:gd name="T19" fmla="*/ 47 h 90"/>
                <a:gd name="T20" fmla="*/ 34 w 176"/>
                <a:gd name="T21" fmla="*/ 39 h 90"/>
                <a:gd name="T22" fmla="*/ 32 w 176"/>
                <a:gd name="T23" fmla="*/ 46 h 90"/>
                <a:gd name="T24" fmla="*/ 59 w 176"/>
                <a:gd name="T25" fmla="*/ 56 h 90"/>
                <a:gd name="T26" fmla="*/ 45 w 176"/>
                <a:gd name="T27" fmla="*/ 57 h 90"/>
                <a:gd name="T28" fmla="*/ 26 w 176"/>
                <a:gd name="T29" fmla="*/ 62 h 90"/>
                <a:gd name="T30" fmla="*/ 38 w 176"/>
                <a:gd name="T31" fmla="*/ 66 h 90"/>
                <a:gd name="T32" fmla="*/ 40 w 176"/>
                <a:gd name="T33" fmla="*/ 67 h 90"/>
                <a:gd name="T34" fmla="*/ 43 w 176"/>
                <a:gd name="T35" fmla="*/ 72 h 90"/>
                <a:gd name="T36" fmla="*/ 47 w 176"/>
                <a:gd name="T37" fmla="*/ 74 h 90"/>
                <a:gd name="T38" fmla="*/ 28 w 176"/>
                <a:gd name="T39" fmla="*/ 69 h 90"/>
                <a:gd name="T40" fmla="*/ 30 w 176"/>
                <a:gd name="T41" fmla="*/ 78 h 90"/>
                <a:gd name="T42" fmla="*/ 19 w 176"/>
                <a:gd name="T43" fmla="*/ 86 h 90"/>
                <a:gd name="T44" fmla="*/ 30 w 176"/>
                <a:gd name="T45" fmla="*/ 87 h 90"/>
                <a:gd name="T46" fmla="*/ 41 w 176"/>
                <a:gd name="T47" fmla="*/ 86 h 90"/>
                <a:gd name="T48" fmla="*/ 49 w 176"/>
                <a:gd name="T49" fmla="*/ 84 h 90"/>
                <a:gd name="T50" fmla="*/ 58 w 176"/>
                <a:gd name="T51" fmla="*/ 85 h 90"/>
                <a:gd name="T52" fmla="*/ 75 w 176"/>
                <a:gd name="T53" fmla="*/ 86 h 90"/>
                <a:gd name="T54" fmla="*/ 71 w 176"/>
                <a:gd name="T55" fmla="*/ 81 h 90"/>
                <a:gd name="T56" fmla="*/ 62 w 176"/>
                <a:gd name="T57" fmla="*/ 77 h 90"/>
                <a:gd name="T58" fmla="*/ 67 w 176"/>
                <a:gd name="T59" fmla="*/ 76 h 90"/>
                <a:gd name="T60" fmla="*/ 92 w 176"/>
                <a:gd name="T61" fmla="*/ 67 h 90"/>
                <a:gd name="T62" fmla="*/ 98 w 176"/>
                <a:gd name="T63" fmla="*/ 59 h 90"/>
                <a:gd name="T64" fmla="*/ 81 w 176"/>
                <a:gd name="T65" fmla="*/ 55 h 90"/>
                <a:gd name="T66" fmla="*/ 82 w 176"/>
                <a:gd name="T67" fmla="*/ 54 h 90"/>
                <a:gd name="T68" fmla="*/ 90 w 176"/>
                <a:gd name="T69" fmla="*/ 50 h 90"/>
                <a:gd name="T70" fmla="*/ 106 w 176"/>
                <a:gd name="T71" fmla="*/ 48 h 90"/>
                <a:gd name="T72" fmla="*/ 113 w 176"/>
                <a:gd name="T73" fmla="*/ 46 h 90"/>
                <a:gd name="T74" fmla="*/ 112 w 176"/>
                <a:gd name="T75" fmla="*/ 40 h 90"/>
                <a:gd name="T76" fmla="*/ 126 w 176"/>
                <a:gd name="T77" fmla="*/ 37 h 90"/>
                <a:gd name="T78" fmla="*/ 124 w 176"/>
                <a:gd name="T79" fmla="*/ 27 h 90"/>
                <a:gd name="T80" fmla="*/ 135 w 176"/>
                <a:gd name="T81" fmla="*/ 21 h 90"/>
                <a:gd name="T82" fmla="*/ 176 w 176"/>
                <a:gd name="T83" fmla="*/ 12 h 90"/>
                <a:gd name="T84" fmla="*/ 162 w 176"/>
                <a:gd name="T85" fmla="*/ 6 h 90"/>
                <a:gd name="T86" fmla="*/ 151 w 176"/>
                <a:gd name="T87" fmla="*/ 4 h 90"/>
                <a:gd name="T88" fmla="*/ 133 w 176"/>
                <a:gd name="T89" fmla="*/ 2 h 90"/>
                <a:gd name="T90" fmla="*/ 119 w 176"/>
                <a:gd name="T91" fmla="*/ 3 h 90"/>
                <a:gd name="T92" fmla="*/ 103 w 176"/>
                <a:gd name="T93" fmla="*/ 4 h 90"/>
                <a:gd name="T94" fmla="*/ 89 w 176"/>
                <a:gd name="T95" fmla="*/ 10 h 90"/>
                <a:gd name="T96" fmla="*/ 67 w 176"/>
                <a:gd name="T97" fmla="*/ 3 h 90"/>
                <a:gd name="T98" fmla="*/ 61 w 176"/>
                <a:gd name="T99" fmla="*/ 4 h 90"/>
                <a:gd name="T100" fmla="*/ 59 w 176"/>
                <a:gd name="T101" fmla="*/ 9 h 90"/>
                <a:gd name="T102" fmla="*/ 63 w 176"/>
                <a:gd name="T103" fmla="*/ 16 h 90"/>
                <a:gd name="T104" fmla="*/ 45 w 176"/>
                <a:gd name="T105" fmla="*/ 11 h 90"/>
                <a:gd name="T106" fmla="*/ 36 w 176"/>
                <a:gd name="T107" fmla="*/ 14 h 90"/>
                <a:gd name="T108" fmla="*/ 31 w 176"/>
                <a:gd name="T109" fmla="*/ 15 h 90"/>
                <a:gd name="T110" fmla="*/ 13 w 176"/>
                <a:gd name="T111" fmla="*/ 18 h 90"/>
                <a:gd name="T112" fmla="*/ 5 w 176"/>
                <a:gd name="T113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90">
                  <a:moveTo>
                    <a:pt x="5" y="21"/>
                  </a:moveTo>
                  <a:cubicBezTo>
                    <a:pt x="7" y="21"/>
                    <a:pt x="9" y="20"/>
                    <a:pt x="11" y="21"/>
                  </a:cubicBezTo>
                  <a:cubicBezTo>
                    <a:pt x="12" y="21"/>
                    <a:pt x="11" y="22"/>
                    <a:pt x="9" y="22"/>
                  </a:cubicBezTo>
                  <a:cubicBezTo>
                    <a:pt x="8" y="22"/>
                    <a:pt x="5" y="24"/>
                    <a:pt x="7" y="23"/>
                  </a:cubicBezTo>
                  <a:cubicBezTo>
                    <a:pt x="10" y="23"/>
                    <a:pt x="17" y="23"/>
                    <a:pt x="20" y="22"/>
                  </a:cubicBezTo>
                  <a:cubicBezTo>
                    <a:pt x="23" y="22"/>
                    <a:pt x="18" y="23"/>
                    <a:pt x="16" y="23"/>
                  </a:cubicBezTo>
                  <a:cubicBezTo>
                    <a:pt x="13" y="24"/>
                    <a:pt x="9" y="26"/>
                    <a:pt x="10" y="27"/>
                  </a:cubicBezTo>
                  <a:cubicBezTo>
                    <a:pt x="10" y="28"/>
                    <a:pt x="11" y="29"/>
                    <a:pt x="14" y="29"/>
                  </a:cubicBezTo>
                  <a:cubicBezTo>
                    <a:pt x="17" y="29"/>
                    <a:pt x="22" y="29"/>
                    <a:pt x="24" y="29"/>
                  </a:cubicBezTo>
                  <a:cubicBezTo>
                    <a:pt x="27" y="28"/>
                    <a:pt x="33" y="25"/>
                    <a:pt x="36" y="25"/>
                  </a:cubicBezTo>
                  <a:cubicBezTo>
                    <a:pt x="39" y="25"/>
                    <a:pt x="41" y="25"/>
                    <a:pt x="39" y="26"/>
                  </a:cubicBezTo>
                  <a:cubicBezTo>
                    <a:pt x="37" y="27"/>
                    <a:pt x="34" y="28"/>
                    <a:pt x="31" y="28"/>
                  </a:cubicBezTo>
                  <a:cubicBezTo>
                    <a:pt x="28" y="29"/>
                    <a:pt x="19" y="30"/>
                    <a:pt x="16" y="30"/>
                  </a:cubicBezTo>
                  <a:cubicBezTo>
                    <a:pt x="13" y="30"/>
                    <a:pt x="16" y="31"/>
                    <a:pt x="19" y="32"/>
                  </a:cubicBezTo>
                  <a:cubicBezTo>
                    <a:pt x="21" y="32"/>
                    <a:pt x="22" y="35"/>
                    <a:pt x="25" y="34"/>
                  </a:cubicBezTo>
                  <a:cubicBezTo>
                    <a:pt x="28" y="33"/>
                    <a:pt x="31" y="30"/>
                    <a:pt x="34" y="30"/>
                  </a:cubicBezTo>
                  <a:cubicBezTo>
                    <a:pt x="36" y="29"/>
                    <a:pt x="49" y="27"/>
                    <a:pt x="51" y="27"/>
                  </a:cubicBezTo>
                  <a:cubicBezTo>
                    <a:pt x="54" y="27"/>
                    <a:pt x="39" y="29"/>
                    <a:pt x="36" y="30"/>
                  </a:cubicBezTo>
                  <a:cubicBezTo>
                    <a:pt x="32" y="32"/>
                    <a:pt x="28" y="34"/>
                    <a:pt x="31" y="35"/>
                  </a:cubicBezTo>
                  <a:cubicBezTo>
                    <a:pt x="33" y="35"/>
                    <a:pt x="32" y="35"/>
                    <a:pt x="36" y="35"/>
                  </a:cubicBezTo>
                  <a:cubicBezTo>
                    <a:pt x="41" y="36"/>
                    <a:pt x="43" y="36"/>
                    <a:pt x="45" y="34"/>
                  </a:cubicBezTo>
                  <a:cubicBezTo>
                    <a:pt x="47" y="33"/>
                    <a:pt x="46" y="32"/>
                    <a:pt x="48" y="32"/>
                  </a:cubicBezTo>
                  <a:cubicBezTo>
                    <a:pt x="51" y="32"/>
                    <a:pt x="45" y="33"/>
                    <a:pt x="51" y="32"/>
                  </a:cubicBezTo>
                  <a:cubicBezTo>
                    <a:pt x="56" y="32"/>
                    <a:pt x="59" y="31"/>
                    <a:pt x="57" y="32"/>
                  </a:cubicBezTo>
                  <a:cubicBezTo>
                    <a:pt x="55" y="33"/>
                    <a:pt x="47" y="35"/>
                    <a:pt x="51" y="35"/>
                  </a:cubicBezTo>
                  <a:cubicBezTo>
                    <a:pt x="54" y="35"/>
                    <a:pt x="64" y="35"/>
                    <a:pt x="66" y="33"/>
                  </a:cubicBezTo>
                  <a:cubicBezTo>
                    <a:pt x="69" y="31"/>
                    <a:pt x="72" y="30"/>
                    <a:pt x="72" y="28"/>
                  </a:cubicBezTo>
                  <a:cubicBezTo>
                    <a:pt x="71" y="27"/>
                    <a:pt x="72" y="27"/>
                    <a:pt x="73" y="27"/>
                  </a:cubicBezTo>
                  <a:cubicBezTo>
                    <a:pt x="75" y="27"/>
                    <a:pt x="75" y="26"/>
                    <a:pt x="78" y="25"/>
                  </a:cubicBezTo>
                  <a:cubicBezTo>
                    <a:pt x="80" y="23"/>
                    <a:pt x="86" y="22"/>
                    <a:pt x="84" y="23"/>
                  </a:cubicBezTo>
                  <a:cubicBezTo>
                    <a:pt x="81" y="24"/>
                    <a:pt x="79" y="26"/>
                    <a:pt x="77" y="28"/>
                  </a:cubicBezTo>
                  <a:cubicBezTo>
                    <a:pt x="75" y="30"/>
                    <a:pt x="72" y="31"/>
                    <a:pt x="76" y="31"/>
                  </a:cubicBezTo>
                  <a:cubicBezTo>
                    <a:pt x="79" y="31"/>
                    <a:pt x="90" y="31"/>
                    <a:pt x="86" y="31"/>
                  </a:cubicBezTo>
                  <a:cubicBezTo>
                    <a:pt x="82" y="32"/>
                    <a:pt x="66" y="34"/>
                    <a:pt x="70" y="34"/>
                  </a:cubicBezTo>
                  <a:cubicBezTo>
                    <a:pt x="74" y="34"/>
                    <a:pt x="81" y="35"/>
                    <a:pt x="78" y="35"/>
                  </a:cubicBezTo>
                  <a:cubicBezTo>
                    <a:pt x="75" y="36"/>
                    <a:pt x="64" y="37"/>
                    <a:pt x="61" y="37"/>
                  </a:cubicBezTo>
                  <a:cubicBezTo>
                    <a:pt x="58" y="37"/>
                    <a:pt x="48" y="38"/>
                    <a:pt x="50" y="39"/>
                  </a:cubicBezTo>
                  <a:cubicBezTo>
                    <a:pt x="53" y="40"/>
                    <a:pt x="59" y="43"/>
                    <a:pt x="59" y="44"/>
                  </a:cubicBezTo>
                  <a:cubicBezTo>
                    <a:pt x="58" y="45"/>
                    <a:pt x="59" y="47"/>
                    <a:pt x="60" y="47"/>
                  </a:cubicBezTo>
                  <a:cubicBezTo>
                    <a:pt x="62" y="47"/>
                    <a:pt x="68" y="47"/>
                    <a:pt x="67" y="47"/>
                  </a:cubicBezTo>
                  <a:cubicBezTo>
                    <a:pt x="65" y="47"/>
                    <a:pt x="60" y="49"/>
                    <a:pt x="58" y="48"/>
                  </a:cubicBezTo>
                  <a:cubicBezTo>
                    <a:pt x="57" y="47"/>
                    <a:pt x="54" y="45"/>
                    <a:pt x="52" y="44"/>
                  </a:cubicBezTo>
                  <a:cubicBezTo>
                    <a:pt x="50" y="43"/>
                    <a:pt x="48" y="40"/>
                    <a:pt x="45" y="40"/>
                  </a:cubicBezTo>
                  <a:cubicBezTo>
                    <a:pt x="43" y="39"/>
                    <a:pt x="36" y="39"/>
                    <a:pt x="34" y="39"/>
                  </a:cubicBezTo>
                  <a:cubicBezTo>
                    <a:pt x="32" y="38"/>
                    <a:pt x="31" y="38"/>
                    <a:pt x="31" y="39"/>
                  </a:cubicBezTo>
                  <a:cubicBezTo>
                    <a:pt x="31" y="41"/>
                    <a:pt x="27" y="42"/>
                    <a:pt x="32" y="42"/>
                  </a:cubicBezTo>
                  <a:cubicBezTo>
                    <a:pt x="36" y="42"/>
                    <a:pt x="39" y="43"/>
                    <a:pt x="36" y="43"/>
                  </a:cubicBezTo>
                  <a:cubicBezTo>
                    <a:pt x="32" y="43"/>
                    <a:pt x="28" y="46"/>
                    <a:pt x="32" y="46"/>
                  </a:cubicBezTo>
                  <a:cubicBezTo>
                    <a:pt x="36" y="46"/>
                    <a:pt x="38" y="47"/>
                    <a:pt x="40" y="48"/>
                  </a:cubicBezTo>
                  <a:cubicBezTo>
                    <a:pt x="41" y="50"/>
                    <a:pt x="43" y="52"/>
                    <a:pt x="46" y="54"/>
                  </a:cubicBezTo>
                  <a:cubicBezTo>
                    <a:pt x="49" y="55"/>
                    <a:pt x="51" y="57"/>
                    <a:pt x="53" y="56"/>
                  </a:cubicBezTo>
                  <a:cubicBezTo>
                    <a:pt x="56" y="56"/>
                    <a:pt x="60" y="55"/>
                    <a:pt x="59" y="56"/>
                  </a:cubicBezTo>
                  <a:cubicBezTo>
                    <a:pt x="58" y="56"/>
                    <a:pt x="59" y="58"/>
                    <a:pt x="56" y="58"/>
                  </a:cubicBezTo>
                  <a:cubicBezTo>
                    <a:pt x="53" y="58"/>
                    <a:pt x="49" y="57"/>
                    <a:pt x="51" y="58"/>
                  </a:cubicBezTo>
                  <a:cubicBezTo>
                    <a:pt x="53" y="59"/>
                    <a:pt x="58" y="62"/>
                    <a:pt x="54" y="60"/>
                  </a:cubicBezTo>
                  <a:cubicBezTo>
                    <a:pt x="50" y="59"/>
                    <a:pt x="49" y="58"/>
                    <a:pt x="45" y="57"/>
                  </a:cubicBezTo>
                  <a:cubicBezTo>
                    <a:pt x="42" y="57"/>
                    <a:pt x="38" y="56"/>
                    <a:pt x="37" y="57"/>
                  </a:cubicBezTo>
                  <a:cubicBezTo>
                    <a:pt x="36" y="57"/>
                    <a:pt x="34" y="59"/>
                    <a:pt x="32" y="59"/>
                  </a:cubicBezTo>
                  <a:cubicBezTo>
                    <a:pt x="30" y="59"/>
                    <a:pt x="30" y="59"/>
                    <a:pt x="29" y="60"/>
                  </a:cubicBezTo>
                  <a:cubicBezTo>
                    <a:pt x="29" y="62"/>
                    <a:pt x="28" y="62"/>
                    <a:pt x="26" y="62"/>
                  </a:cubicBezTo>
                  <a:cubicBezTo>
                    <a:pt x="25" y="63"/>
                    <a:pt x="26" y="65"/>
                    <a:pt x="27" y="66"/>
                  </a:cubicBezTo>
                  <a:cubicBezTo>
                    <a:pt x="29" y="66"/>
                    <a:pt x="30" y="66"/>
                    <a:pt x="31" y="65"/>
                  </a:cubicBezTo>
                  <a:cubicBezTo>
                    <a:pt x="33" y="65"/>
                    <a:pt x="31" y="67"/>
                    <a:pt x="33" y="67"/>
                  </a:cubicBezTo>
                  <a:cubicBezTo>
                    <a:pt x="36" y="67"/>
                    <a:pt x="36" y="67"/>
                    <a:pt x="38" y="66"/>
                  </a:cubicBezTo>
                  <a:cubicBezTo>
                    <a:pt x="40" y="65"/>
                    <a:pt x="41" y="60"/>
                    <a:pt x="41" y="62"/>
                  </a:cubicBezTo>
                  <a:cubicBezTo>
                    <a:pt x="41" y="63"/>
                    <a:pt x="40" y="64"/>
                    <a:pt x="42" y="64"/>
                  </a:cubicBezTo>
                  <a:cubicBezTo>
                    <a:pt x="43" y="64"/>
                    <a:pt x="40" y="65"/>
                    <a:pt x="41" y="65"/>
                  </a:cubicBezTo>
                  <a:cubicBezTo>
                    <a:pt x="43" y="65"/>
                    <a:pt x="38" y="67"/>
                    <a:pt x="40" y="67"/>
                  </a:cubicBezTo>
                  <a:cubicBezTo>
                    <a:pt x="42" y="67"/>
                    <a:pt x="33" y="69"/>
                    <a:pt x="36" y="69"/>
                  </a:cubicBezTo>
                  <a:cubicBezTo>
                    <a:pt x="40" y="69"/>
                    <a:pt x="43" y="68"/>
                    <a:pt x="41" y="70"/>
                  </a:cubicBezTo>
                  <a:cubicBezTo>
                    <a:pt x="38" y="71"/>
                    <a:pt x="36" y="74"/>
                    <a:pt x="38" y="73"/>
                  </a:cubicBezTo>
                  <a:cubicBezTo>
                    <a:pt x="40" y="73"/>
                    <a:pt x="44" y="72"/>
                    <a:pt x="43" y="72"/>
                  </a:cubicBezTo>
                  <a:cubicBezTo>
                    <a:pt x="42" y="73"/>
                    <a:pt x="41" y="73"/>
                    <a:pt x="44" y="73"/>
                  </a:cubicBezTo>
                  <a:cubicBezTo>
                    <a:pt x="47" y="73"/>
                    <a:pt x="49" y="72"/>
                    <a:pt x="51" y="69"/>
                  </a:cubicBezTo>
                  <a:cubicBezTo>
                    <a:pt x="53" y="67"/>
                    <a:pt x="56" y="66"/>
                    <a:pt x="54" y="69"/>
                  </a:cubicBezTo>
                  <a:cubicBezTo>
                    <a:pt x="52" y="71"/>
                    <a:pt x="49" y="73"/>
                    <a:pt x="47" y="74"/>
                  </a:cubicBezTo>
                  <a:cubicBezTo>
                    <a:pt x="46" y="76"/>
                    <a:pt x="45" y="75"/>
                    <a:pt x="43" y="76"/>
                  </a:cubicBezTo>
                  <a:cubicBezTo>
                    <a:pt x="41" y="76"/>
                    <a:pt x="39" y="77"/>
                    <a:pt x="37" y="75"/>
                  </a:cubicBezTo>
                  <a:cubicBezTo>
                    <a:pt x="35" y="74"/>
                    <a:pt x="35" y="74"/>
                    <a:pt x="34" y="73"/>
                  </a:cubicBezTo>
                  <a:cubicBezTo>
                    <a:pt x="33" y="71"/>
                    <a:pt x="31" y="69"/>
                    <a:pt x="28" y="69"/>
                  </a:cubicBezTo>
                  <a:cubicBezTo>
                    <a:pt x="25" y="69"/>
                    <a:pt x="19" y="69"/>
                    <a:pt x="22" y="71"/>
                  </a:cubicBezTo>
                  <a:cubicBezTo>
                    <a:pt x="24" y="74"/>
                    <a:pt x="22" y="74"/>
                    <a:pt x="26" y="75"/>
                  </a:cubicBezTo>
                  <a:cubicBezTo>
                    <a:pt x="30" y="75"/>
                    <a:pt x="25" y="76"/>
                    <a:pt x="27" y="76"/>
                  </a:cubicBezTo>
                  <a:cubicBezTo>
                    <a:pt x="28" y="77"/>
                    <a:pt x="31" y="78"/>
                    <a:pt x="30" y="78"/>
                  </a:cubicBezTo>
                  <a:cubicBezTo>
                    <a:pt x="28" y="78"/>
                    <a:pt x="22" y="78"/>
                    <a:pt x="21" y="79"/>
                  </a:cubicBezTo>
                  <a:cubicBezTo>
                    <a:pt x="19" y="79"/>
                    <a:pt x="14" y="80"/>
                    <a:pt x="14" y="82"/>
                  </a:cubicBezTo>
                  <a:cubicBezTo>
                    <a:pt x="14" y="84"/>
                    <a:pt x="14" y="86"/>
                    <a:pt x="15" y="86"/>
                  </a:cubicBezTo>
                  <a:cubicBezTo>
                    <a:pt x="17" y="86"/>
                    <a:pt x="18" y="88"/>
                    <a:pt x="19" y="86"/>
                  </a:cubicBezTo>
                  <a:cubicBezTo>
                    <a:pt x="20" y="85"/>
                    <a:pt x="19" y="83"/>
                    <a:pt x="20" y="84"/>
                  </a:cubicBezTo>
                  <a:cubicBezTo>
                    <a:pt x="21" y="85"/>
                    <a:pt x="19" y="87"/>
                    <a:pt x="22" y="87"/>
                  </a:cubicBezTo>
                  <a:cubicBezTo>
                    <a:pt x="24" y="87"/>
                    <a:pt x="24" y="87"/>
                    <a:pt x="27" y="87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1" y="86"/>
                    <a:pt x="32" y="84"/>
                    <a:pt x="32" y="86"/>
                  </a:cubicBezTo>
                  <a:cubicBezTo>
                    <a:pt x="33" y="87"/>
                    <a:pt x="29" y="87"/>
                    <a:pt x="34" y="88"/>
                  </a:cubicBezTo>
                  <a:cubicBezTo>
                    <a:pt x="38" y="88"/>
                    <a:pt x="44" y="89"/>
                    <a:pt x="43" y="88"/>
                  </a:cubicBezTo>
                  <a:cubicBezTo>
                    <a:pt x="41" y="86"/>
                    <a:pt x="38" y="85"/>
                    <a:pt x="41" y="86"/>
                  </a:cubicBezTo>
                  <a:cubicBezTo>
                    <a:pt x="43" y="86"/>
                    <a:pt x="43" y="88"/>
                    <a:pt x="44" y="87"/>
                  </a:cubicBezTo>
                  <a:cubicBezTo>
                    <a:pt x="44" y="86"/>
                    <a:pt x="44" y="85"/>
                    <a:pt x="45" y="85"/>
                  </a:cubicBezTo>
                  <a:cubicBezTo>
                    <a:pt x="46" y="86"/>
                    <a:pt x="48" y="88"/>
                    <a:pt x="49" y="87"/>
                  </a:cubicBezTo>
                  <a:cubicBezTo>
                    <a:pt x="49" y="87"/>
                    <a:pt x="47" y="84"/>
                    <a:pt x="49" y="84"/>
                  </a:cubicBezTo>
                  <a:cubicBezTo>
                    <a:pt x="51" y="85"/>
                    <a:pt x="51" y="86"/>
                    <a:pt x="53" y="86"/>
                  </a:cubicBezTo>
                  <a:cubicBezTo>
                    <a:pt x="55" y="86"/>
                    <a:pt x="56" y="87"/>
                    <a:pt x="55" y="85"/>
                  </a:cubicBezTo>
                  <a:cubicBezTo>
                    <a:pt x="53" y="84"/>
                    <a:pt x="53" y="83"/>
                    <a:pt x="55" y="84"/>
                  </a:cubicBezTo>
                  <a:cubicBezTo>
                    <a:pt x="57" y="84"/>
                    <a:pt x="54" y="84"/>
                    <a:pt x="58" y="85"/>
                  </a:cubicBezTo>
                  <a:cubicBezTo>
                    <a:pt x="61" y="86"/>
                    <a:pt x="63" y="85"/>
                    <a:pt x="63" y="86"/>
                  </a:cubicBezTo>
                  <a:cubicBezTo>
                    <a:pt x="63" y="88"/>
                    <a:pt x="59" y="90"/>
                    <a:pt x="60" y="90"/>
                  </a:cubicBezTo>
                  <a:cubicBezTo>
                    <a:pt x="62" y="90"/>
                    <a:pt x="67" y="89"/>
                    <a:pt x="70" y="88"/>
                  </a:cubicBezTo>
                  <a:cubicBezTo>
                    <a:pt x="72" y="87"/>
                    <a:pt x="73" y="86"/>
                    <a:pt x="75" y="86"/>
                  </a:cubicBezTo>
                  <a:cubicBezTo>
                    <a:pt x="78" y="85"/>
                    <a:pt x="80" y="84"/>
                    <a:pt x="80" y="83"/>
                  </a:cubicBezTo>
                  <a:cubicBezTo>
                    <a:pt x="80" y="81"/>
                    <a:pt x="79" y="80"/>
                    <a:pt x="78" y="80"/>
                  </a:cubicBezTo>
                  <a:cubicBezTo>
                    <a:pt x="77" y="81"/>
                    <a:pt x="76" y="81"/>
                    <a:pt x="75" y="81"/>
                  </a:cubicBezTo>
                  <a:cubicBezTo>
                    <a:pt x="73" y="81"/>
                    <a:pt x="70" y="81"/>
                    <a:pt x="71" y="81"/>
                  </a:cubicBezTo>
                  <a:cubicBezTo>
                    <a:pt x="72" y="80"/>
                    <a:pt x="74" y="78"/>
                    <a:pt x="73" y="78"/>
                  </a:cubicBezTo>
                  <a:cubicBezTo>
                    <a:pt x="71" y="78"/>
                    <a:pt x="70" y="78"/>
                    <a:pt x="69" y="78"/>
                  </a:cubicBezTo>
                  <a:cubicBezTo>
                    <a:pt x="67" y="78"/>
                    <a:pt x="66" y="79"/>
                    <a:pt x="65" y="78"/>
                  </a:cubicBezTo>
                  <a:cubicBezTo>
                    <a:pt x="64" y="76"/>
                    <a:pt x="63" y="77"/>
                    <a:pt x="62" y="77"/>
                  </a:cubicBezTo>
                  <a:cubicBezTo>
                    <a:pt x="61" y="77"/>
                    <a:pt x="55" y="77"/>
                    <a:pt x="56" y="77"/>
                  </a:cubicBezTo>
                  <a:cubicBezTo>
                    <a:pt x="57" y="77"/>
                    <a:pt x="60" y="77"/>
                    <a:pt x="59" y="76"/>
                  </a:cubicBezTo>
                  <a:cubicBezTo>
                    <a:pt x="58" y="74"/>
                    <a:pt x="57" y="73"/>
                    <a:pt x="58" y="73"/>
                  </a:cubicBezTo>
                  <a:cubicBezTo>
                    <a:pt x="59" y="74"/>
                    <a:pt x="62" y="76"/>
                    <a:pt x="67" y="76"/>
                  </a:cubicBezTo>
                  <a:cubicBezTo>
                    <a:pt x="72" y="76"/>
                    <a:pt x="75" y="77"/>
                    <a:pt x="77" y="75"/>
                  </a:cubicBezTo>
                  <a:cubicBezTo>
                    <a:pt x="79" y="73"/>
                    <a:pt x="80" y="72"/>
                    <a:pt x="78" y="71"/>
                  </a:cubicBezTo>
                  <a:cubicBezTo>
                    <a:pt x="77" y="70"/>
                    <a:pt x="77" y="69"/>
                    <a:pt x="79" y="69"/>
                  </a:cubicBezTo>
                  <a:cubicBezTo>
                    <a:pt x="81" y="68"/>
                    <a:pt x="95" y="68"/>
                    <a:pt x="92" y="67"/>
                  </a:cubicBezTo>
                  <a:cubicBezTo>
                    <a:pt x="88" y="66"/>
                    <a:pt x="85" y="65"/>
                    <a:pt x="87" y="65"/>
                  </a:cubicBezTo>
                  <a:cubicBezTo>
                    <a:pt x="89" y="65"/>
                    <a:pt x="96" y="64"/>
                    <a:pt x="94" y="63"/>
                  </a:cubicBezTo>
                  <a:cubicBezTo>
                    <a:pt x="92" y="62"/>
                    <a:pt x="86" y="61"/>
                    <a:pt x="88" y="61"/>
                  </a:cubicBezTo>
                  <a:cubicBezTo>
                    <a:pt x="90" y="60"/>
                    <a:pt x="100" y="60"/>
                    <a:pt x="98" y="59"/>
                  </a:cubicBezTo>
                  <a:cubicBezTo>
                    <a:pt x="96" y="57"/>
                    <a:pt x="95" y="57"/>
                    <a:pt x="94" y="57"/>
                  </a:cubicBezTo>
                  <a:cubicBezTo>
                    <a:pt x="92" y="57"/>
                    <a:pt x="87" y="57"/>
                    <a:pt x="89" y="56"/>
                  </a:cubicBezTo>
                  <a:cubicBezTo>
                    <a:pt x="90" y="56"/>
                    <a:pt x="92" y="55"/>
                    <a:pt x="90" y="55"/>
                  </a:cubicBezTo>
                  <a:cubicBezTo>
                    <a:pt x="89" y="55"/>
                    <a:pt x="82" y="55"/>
                    <a:pt x="81" y="55"/>
                  </a:cubicBezTo>
                  <a:cubicBezTo>
                    <a:pt x="80" y="55"/>
                    <a:pt x="75" y="59"/>
                    <a:pt x="77" y="58"/>
                  </a:cubicBezTo>
                  <a:cubicBezTo>
                    <a:pt x="78" y="57"/>
                    <a:pt x="81" y="55"/>
                    <a:pt x="79" y="55"/>
                  </a:cubicBezTo>
                  <a:cubicBezTo>
                    <a:pt x="77" y="54"/>
                    <a:pt x="73" y="54"/>
                    <a:pt x="74" y="54"/>
                  </a:cubicBezTo>
                  <a:cubicBezTo>
                    <a:pt x="75" y="54"/>
                    <a:pt x="81" y="54"/>
                    <a:pt x="82" y="54"/>
                  </a:cubicBezTo>
                  <a:cubicBezTo>
                    <a:pt x="81" y="54"/>
                    <a:pt x="77" y="52"/>
                    <a:pt x="79" y="52"/>
                  </a:cubicBezTo>
                  <a:cubicBezTo>
                    <a:pt x="81" y="52"/>
                    <a:pt x="86" y="53"/>
                    <a:pt x="84" y="52"/>
                  </a:cubicBezTo>
                  <a:cubicBezTo>
                    <a:pt x="82" y="52"/>
                    <a:pt x="78" y="51"/>
                    <a:pt x="81" y="51"/>
                  </a:cubicBezTo>
                  <a:cubicBezTo>
                    <a:pt x="84" y="50"/>
                    <a:pt x="90" y="51"/>
                    <a:pt x="90" y="50"/>
                  </a:cubicBezTo>
                  <a:cubicBezTo>
                    <a:pt x="89" y="50"/>
                    <a:pt x="84" y="48"/>
                    <a:pt x="87" y="48"/>
                  </a:cubicBezTo>
                  <a:cubicBezTo>
                    <a:pt x="89" y="49"/>
                    <a:pt x="90" y="51"/>
                    <a:pt x="94" y="51"/>
                  </a:cubicBezTo>
                  <a:cubicBezTo>
                    <a:pt x="98" y="51"/>
                    <a:pt x="97" y="50"/>
                    <a:pt x="100" y="50"/>
                  </a:cubicBezTo>
                  <a:cubicBezTo>
                    <a:pt x="103" y="49"/>
                    <a:pt x="108" y="49"/>
                    <a:pt x="106" y="48"/>
                  </a:cubicBezTo>
                  <a:cubicBezTo>
                    <a:pt x="104" y="47"/>
                    <a:pt x="95" y="45"/>
                    <a:pt x="97" y="44"/>
                  </a:cubicBezTo>
                  <a:cubicBezTo>
                    <a:pt x="100" y="44"/>
                    <a:pt x="98" y="43"/>
                    <a:pt x="101" y="44"/>
                  </a:cubicBezTo>
                  <a:cubicBezTo>
                    <a:pt x="105" y="44"/>
                    <a:pt x="107" y="44"/>
                    <a:pt x="108" y="45"/>
                  </a:cubicBezTo>
                  <a:cubicBezTo>
                    <a:pt x="109" y="46"/>
                    <a:pt x="110" y="47"/>
                    <a:pt x="113" y="46"/>
                  </a:cubicBezTo>
                  <a:cubicBezTo>
                    <a:pt x="116" y="45"/>
                    <a:pt x="119" y="44"/>
                    <a:pt x="120" y="43"/>
                  </a:cubicBezTo>
                  <a:cubicBezTo>
                    <a:pt x="121" y="42"/>
                    <a:pt x="122" y="40"/>
                    <a:pt x="121" y="40"/>
                  </a:cubicBezTo>
                  <a:cubicBezTo>
                    <a:pt x="120" y="41"/>
                    <a:pt x="112" y="43"/>
                    <a:pt x="112" y="42"/>
                  </a:cubicBezTo>
                  <a:cubicBezTo>
                    <a:pt x="111" y="41"/>
                    <a:pt x="111" y="39"/>
                    <a:pt x="112" y="40"/>
                  </a:cubicBezTo>
                  <a:cubicBezTo>
                    <a:pt x="113" y="40"/>
                    <a:pt x="113" y="42"/>
                    <a:pt x="116" y="41"/>
                  </a:cubicBezTo>
                  <a:cubicBezTo>
                    <a:pt x="119" y="40"/>
                    <a:pt x="124" y="39"/>
                    <a:pt x="124" y="39"/>
                  </a:cubicBezTo>
                  <a:cubicBezTo>
                    <a:pt x="124" y="39"/>
                    <a:pt x="119" y="35"/>
                    <a:pt x="121" y="35"/>
                  </a:cubicBezTo>
                  <a:cubicBezTo>
                    <a:pt x="123" y="36"/>
                    <a:pt x="123" y="38"/>
                    <a:pt x="126" y="37"/>
                  </a:cubicBezTo>
                  <a:cubicBezTo>
                    <a:pt x="130" y="36"/>
                    <a:pt x="130" y="34"/>
                    <a:pt x="133" y="33"/>
                  </a:cubicBezTo>
                  <a:cubicBezTo>
                    <a:pt x="137" y="32"/>
                    <a:pt x="145" y="27"/>
                    <a:pt x="149" y="26"/>
                  </a:cubicBezTo>
                  <a:cubicBezTo>
                    <a:pt x="152" y="25"/>
                    <a:pt x="157" y="22"/>
                    <a:pt x="156" y="22"/>
                  </a:cubicBezTo>
                  <a:cubicBezTo>
                    <a:pt x="154" y="22"/>
                    <a:pt x="119" y="29"/>
                    <a:pt x="124" y="27"/>
                  </a:cubicBezTo>
                  <a:cubicBezTo>
                    <a:pt x="130" y="26"/>
                    <a:pt x="143" y="22"/>
                    <a:pt x="141" y="22"/>
                  </a:cubicBezTo>
                  <a:cubicBezTo>
                    <a:pt x="140" y="22"/>
                    <a:pt x="136" y="23"/>
                    <a:pt x="133" y="22"/>
                  </a:cubicBezTo>
                  <a:cubicBezTo>
                    <a:pt x="131" y="21"/>
                    <a:pt x="130" y="20"/>
                    <a:pt x="131" y="20"/>
                  </a:cubicBezTo>
                  <a:cubicBezTo>
                    <a:pt x="132" y="20"/>
                    <a:pt x="133" y="21"/>
                    <a:pt x="135" y="21"/>
                  </a:cubicBezTo>
                  <a:cubicBezTo>
                    <a:pt x="137" y="21"/>
                    <a:pt x="142" y="21"/>
                    <a:pt x="145" y="21"/>
                  </a:cubicBezTo>
                  <a:cubicBezTo>
                    <a:pt x="147" y="21"/>
                    <a:pt x="151" y="19"/>
                    <a:pt x="153" y="19"/>
                  </a:cubicBezTo>
                  <a:cubicBezTo>
                    <a:pt x="155" y="19"/>
                    <a:pt x="154" y="19"/>
                    <a:pt x="157" y="19"/>
                  </a:cubicBezTo>
                  <a:cubicBezTo>
                    <a:pt x="160" y="19"/>
                    <a:pt x="176" y="14"/>
                    <a:pt x="176" y="12"/>
                  </a:cubicBezTo>
                  <a:cubicBezTo>
                    <a:pt x="176" y="10"/>
                    <a:pt x="176" y="10"/>
                    <a:pt x="173" y="10"/>
                  </a:cubicBezTo>
                  <a:cubicBezTo>
                    <a:pt x="171" y="10"/>
                    <a:pt x="166" y="9"/>
                    <a:pt x="165" y="9"/>
                  </a:cubicBezTo>
                  <a:cubicBezTo>
                    <a:pt x="164" y="10"/>
                    <a:pt x="164" y="10"/>
                    <a:pt x="164" y="9"/>
                  </a:cubicBezTo>
                  <a:cubicBezTo>
                    <a:pt x="164" y="7"/>
                    <a:pt x="162" y="6"/>
                    <a:pt x="162" y="6"/>
                  </a:cubicBezTo>
                  <a:cubicBezTo>
                    <a:pt x="162" y="5"/>
                    <a:pt x="162" y="4"/>
                    <a:pt x="160" y="5"/>
                  </a:cubicBezTo>
                  <a:cubicBezTo>
                    <a:pt x="158" y="5"/>
                    <a:pt x="157" y="6"/>
                    <a:pt x="155" y="5"/>
                  </a:cubicBezTo>
                  <a:cubicBezTo>
                    <a:pt x="154" y="3"/>
                    <a:pt x="154" y="2"/>
                    <a:pt x="153" y="3"/>
                  </a:cubicBezTo>
                  <a:cubicBezTo>
                    <a:pt x="152" y="4"/>
                    <a:pt x="153" y="4"/>
                    <a:pt x="151" y="4"/>
                  </a:cubicBezTo>
                  <a:cubicBezTo>
                    <a:pt x="148" y="5"/>
                    <a:pt x="145" y="6"/>
                    <a:pt x="142" y="6"/>
                  </a:cubicBezTo>
                  <a:cubicBezTo>
                    <a:pt x="139" y="7"/>
                    <a:pt x="131" y="7"/>
                    <a:pt x="134" y="6"/>
                  </a:cubicBezTo>
                  <a:cubicBezTo>
                    <a:pt x="137" y="6"/>
                    <a:pt x="146" y="2"/>
                    <a:pt x="144" y="2"/>
                  </a:cubicBezTo>
                  <a:cubicBezTo>
                    <a:pt x="143" y="3"/>
                    <a:pt x="136" y="2"/>
                    <a:pt x="133" y="2"/>
                  </a:cubicBezTo>
                  <a:cubicBezTo>
                    <a:pt x="131" y="2"/>
                    <a:pt x="129" y="2"/>
                    <a:pt x="127" y="1"/>
                  </a:cubicBezTo>
                  <a:cubicBezTo>
                    <a:pt x="126" y="0"/>
                    <a:pt x="126" y="0"/>
                    <a:pt x="124" y="0"/>
                  </a:cubicBezTo>
                  <a:cubicBezTo>
                    <a:pt x="122" y="0"/>
                    <a:pt x="117" y="0"/>
                    <a:pt x="118" y="1"/>
                  </a:cubicBezTo>
                  <a:cubicBezTo>
                    <a:pt x="119" y="2"/>
                    <a:pt x="122" y="4"/>
                    <a:pt x="119" y="3"/>
                  </a:cubicBezTo>
                  <a:cubicBezTo>
                    <a:pt x="117" y="3"/>
                    <a:pt x="116" y="1"/>
                    <a:pt x="113" y="1"/>
                  </a:cubicBezTo>
                  <a:cubicBezTo>
                    <a:pt x="111" y="0"/>
                    <a:pt x="104" y="1"/>
                    <a:pt x="105" y="2"/>
                  </a:cubicBezTo>
                  <a:cubicBezTo>
                    <a:pt x="105" y="2"/>
                    <a:pt x="106" y="5"/>
                    <a:pt x="109" y="5"/>
                  </a:cubicBezTo>
                  <a:cubicBezTo>
                    <a:pt x="111" y="6"/>
                    <a:pt x="105" y="5"/>
                    <a:pt x="103" y="4"/>
                  </a:cubicBezTo>
                  <a:cubicBezTo>
                    <a:pt x="101" y="3"/>
                    <a:pt x="100" y="1"/>
                    <a:pt x="98" y="1"/>
                  </a:cubicBezTo>
                  <a:cubicBezTo>
                    <a:pt x="96" y="1"/>
                    <a:pt x="80" y="1"/>
                    <a:pt x="83" y="2"/>
                  </a:cubicBezTo>
                  <a:cubicBezTo>
                    <a:pt x="86" y="3"/>
                    <a:pt x="93" y="8"/>
                    <a:pt x="92" y="8"/>
                  </a:cubicBezTo>
                  <a:cubicBezTo>
                    <a:pt x="91" y="8"/>
                    <a:pt x="88" y="11"/>
                    <a:pt x="89" y="10"/>
                  </a:cubicBezTo>
                  <a:cubicBezTo>
                    <a:pt x="89" y="9"/>
                    <a:pt x="91" y="9"/>
                    <a:pt x="89" y="8"/>
                  </a:cubicBezTo>
                  <a:cubicBezTo>
                    <a:pt x="86" y="6"/>
                    <a:pt x="84" y="4"/>
                    <a:pt x="82" y="4"/>
                  </a:cubicBezTo>
                  <a:cubicBezTo>
                    <a:pt x="81" y="3"/>
                    <a:pt x="78" y="4"/>
                    <a:pt x="75" y="3"/>
                  </a:cubicBezTo>
                  <a:cubicBezTo>
                    <a:pt x="71" y="2"/>
                    <a:pt x="66" y="3"/>
                    <a:pt x="67" y="3"/>
                  </a:cubicBezTo>
                  <a:cubicBezTo>
                    <a:pt x="68" y="3"/>
                    <a:pt x="68" y="5"/>
                    <a:pt x="71" y="5"/>
                  </a:cubicBezTo>
                  <a:cubicBezTo>
                    <a:pt x="73" y="5"/>
                    <a:pt x="77" y="6"/>
                    <a:pt x="75" y="6"/>
                  </a:cubicBezTo>
                  <a:cubicBezTo>
                    <a:pt x="73" y="6"/>
                    <a:pt x="69" y="8"/>
                    <a:pt x="67" y="7"/>
                  </a:cubicBezTo>
                  <a:cubicBezTo>
                    <a:pt x="65" y="5"/>
                    <a:pt x="63" y="4"/>
                    <a:pt x="61" y="4"/>
                  </a:cubicBezTo>
                  <a:cubicBezTo>
                    <a:pt x="59" y="4"/>
                    <a:pt x="59" y="4"/>
                    <a:pt x="61" y="5"/>
                  </a:cubicBezTo>
                  <a:cubicBezTo>
                    <a:pt x="63" y="6"/>
                    <a:pt x="64" y="9"/>
                    <a:pt x="62" y="8"/>
                  </a:cubicBezTo>
                  <a:cubicBezTo>
                    <a:pt x="60" y="8"/>
                    <a:pt x="54" y="7"/>
                    <a:pt x="55" y="7"/>
                  </a:cubicBezTo>
                  <a:cubicBezTo>
                    <a:pt x="56" y="7"/>
                    <a:pt x="60" y="9"/>
                    <a:pt x="59" y="9"/>
                  </a:cubicBezTo>
                  <a:cubicBezTo>
                    <a:pt x="57" y="9"/>
                    <a:pt x="52" y="9"/>
                    <a:pt x="54" y="10"/>
                  </a:cubicBezTo>
                  <a:cubicBezTo>
                    <a:pt x="55" y="12"/>
                    <a:pt x="64" y="14"/>
                    <a:pt x="66" y="15"/>
                  </a:cubicBezTo>
                  <a:cubicBezTo>
                    <a:pt x="68" y="15"/>
                    <a:pt x="72" y="20"/>
                    <a:pt x="70" y="18"/>
                  </a:cubicBezTo>
                  <a:cubicBezTo>
                    <a:pt x="68" y="17"/>
                    <a:pt x="65" y="16"/>
                    <a:pt x="63" y="16"/>
                  </a:cubicBezTo>
                  <a:cubicBezTo>
                    <a:pt x="61" y="15"/>
                    <a:pt x="50" y="11"/>
                    <a:pt x="52" y="12"/>
                  </a:cubicBezTo>
                  <a:cubicBezTo>
                    <a:pt x="54" y="13"/>
                    <a:pt x="58" y="15"/>
                    <a:pt x="55" y="15"/>
                  </a:cubicBezTo>
                  <a:cubicBezTo>
                    <a:pt x="53" y="15"/>
                    <a:pt x="53" y="16"/>
                    <a:pt x="51" y="14"/>
                  </a:cubicBezTo>
                  <a:cubicBezTo>
                    <a:pt x="49" y="13"/>
                    <a:pt x="47" y="11"/>
                    <a:pt x="45" y="11"/>
                  </a:cubicBezTo>
                  <a:cubicBezTo>
                    <a:pt x="43" y="10"/>
                    <a:pt x="37" y="9"/>
                    <a:pt x="36" y="9"/>
                  </a:cubicBezTo>
                  <a:cubicBezTo>
                    <a:pt x="35" y="10"/>
                    <a:pt x="40" y="11"/>
                    <a:pt x="38" y="11"/>
                  </a:cubicBezTo>
                  <a:cubicBezTo>
                    <a:pt x="36" y="12"/>
                    <a:pt x="28" y="14"/>
                    <a:pt x="30" y="14"/>
                  </a:cubicBezTo>
                  <a:cubicBezTo>
                    <a:pt x="32" y="14"/>
                    <a:pt x="33" y="13"/>
                    <a:pt x="36" y="14"/>
                  </a:cubicBezTo>
                  <a:cubicBezTo>
                    <a:pt x="39" y="16"/>
                    <a:pt x="41" y="17"/>
                    <a:pt x="39" y="17"/>
                  </a:cubicBezTo>
                  <a:cubicBezTo>
                    <a:pt x="37" y="17"/>
                    <a:pt x="36" y="17"/>
                    <a:pt x="37" y="17"/>
                  </a:cubicBezTo>
                  <a:cubicBezTo>
                    <a:pt x="38" y="18"/>
                    <a:pt x="37" y="19"/>
                    <a:pt x="36" y="18"/>
                  </a:cubicBezTo>
                  <a:cubicBezTo>
                    <a:pt x="34" y="17"/>
                    <a:pt x="33" y="15"/>
                    <a:pt x="31" y="15"/>
                  </a:cubicBezTo>
                  <a:cubicBezTo>
                    <a:pt x="29" y="15"/>
                    <a:pt x="29" y="19"/>
                    <a:pt x="27" y="17"/>
                  </a:cubicBezTo>
                  <a:cubicBezTo>
                    <a:pt x="25" y="16"/>
                    <a:pt x="26" y="15"/>
                    <a:pt x="23" y="15"/>
                  </a:cubicBezTo>
                  <a:cubicBezTo>
                    <a:pt x="20" y="15"/>
                    <a:pt x="16" y="16"/>
                    <a:pt x="16" y="17"/>
                  </a:cubicBezTo>
                  <a:cubicBezTo>
                    <a:pt x="16" y="18"/>
                    <a:pt x="14" y="19"/>
                    <a:pt x="13" y="18"/>
                  </a:cubicBezTo>
                  <a:cubicBezTo>
                    <a:pt x="12" y="18"/>
                    <a:pt x="12" y="17"/>
                    <a:pt x="10" y="17"/>
                  </a:cubicBezTo>
                  <a:cubicBezTo>
                    <a:pt x="8" y="17"/>
                    <a:pt x="5" y="19"/>
                    <a:pt x="4" y="19"/>
                  </a:cubicBezTo>
                  <a:cubicBezTo>
                    <a:pt x="2" y="19"/>
                    <a:pt x="0" y="20"/>
                    <a:pt x="1" y="21"/>
                  </a:cubicBezTo>
                  <a:cubicBezTo>
                    <a:pt x="3" y="21"/>
                    <a:pt x="3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9" name="Freeform 517"/>
            <p:cNvSpPr/>
            <p:nvPr/>
          </p:nvSpPr>
          <p:spPr bwMode="auto">
            <a:xfrm>
              <a:off x="4986" y="1046"/>
              <a:ext cx="27" cy="7"/>
            </a:xfrm>
            <a:custGeom>
              <a:avLst/>
              <a:gdLst>
                <a:gd name="T0" fmla="*/ 3 w 19"/>
                <a:gd name="T1" fmla="*/ 4 h 5"/>
                <a:gd name="T2" fmla="*/ 11 w 19"/>
                <a:gd name="T3" fmla="*/ 4 h 5"/>
                <a:gd name="T4" fmla="*/ 18 w 19"/>
                <a:gd name="T5" fmla="*/ 4 h 5"/>
                <a:gd name="T6" fmla="*/ 16 w 19"/>
                <a:gd name="T7" fmla="*/ 3 h 5"/>
                <a:gd name="T8" fmla="*/ 5 w 19"/>
                <a:gd name="T9" fmla="*/ 2 h 5"/>
                <a:gd name="T10" fmla="*/ 3 w 19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5">
                  <a:moveTo>
                    <a:pt x="3" y="4"/>
                  </a:moveTo>
                  <a:cubicBezTo>
                    <a:pt x="6" y="4"/>
                    <a:pt x="9" y="3"/>
                    <a:pt x="11" y="4"/>
                  </a:cubicBezTo>
                  <a:cubicBezTo>
                    <a:pt x="13" y="5"/>
                    <a:pt x="19" y="5"/>
                    <a:pt x="18" y="4"/>
                  </a:cubicBezTo>
                  <a:cubicBezTo>
                    <a:pt x="17" y="4"/>
                    <a:pt x="19" y="3"/>
                    <a:pt x="16" y="3"/>
                  </a:cubicBezTo>
                  <a:cubicBezTo>
                    <a:pt x="14" y="2"/>
                    <a:pt x="2" y="0"/>
                    <a:pt x="5" y="2"/>
                  </a:cubicBezTo>
                  <a:cubicBezTo>
                    <a:pt x="8" y="3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0" name="Freeform 518"/>
            <p:cNvSpPr/>
            <p:nvPr/>
          </p:nvSpPr>
          <p:spPr bwMode="auto">
            <a:xfrm>
              <a:off x="4930" y="1052"/>
              <a:ext cx="10" cy="3"/>
            </a:xfrm>
            <a:custGeom>
              <a:avLst/>
              <a:gdLst>
                <a:gd name="T0" fmla="*/ 6 w 7"/>
                <a:gd name="T1" fmla="*/ 2 h 2"/>
                <a:gd name="T2" fmla="*/ 2 w 7"/>
                <a:gd name="T3" fmla="*/ 0 h 2"/>
                <a:gd name="T4" fmla="*/ 6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2"/>
                  </a:moveTo>
                  <a:cubicBezTo>
                    <a:pt x="7" y="1"/>
                    <a:pt x="3" y="0"/>
                    <a:pt x="2" y="0"/>
                  </a:cubicBezTo>
                  <a:cubicBezTo>
                    <a:pt x="0" y="0"/>
                    <a:pt x="5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1" name="Freeform 519"/>
            <p:cNvSpPr/>
            <p:nvPr/>
          </p:nvSpPr>
          <p:spPr bwMode="auto">
            <a:xfrm>
              <a:off x="4970" y="1102"/>
              <a:ext cx="10" cy="4"/>
            </a:xfrm>
            <a:custGeom>
              <a:avLst/>
              <a:gdLst>
                <a:gd name="T0" fmla="*/ 5 w 7"/>
                <a:gd name="T1" fmla="*/ 1 h 3"/>
                <a:gd name="T2" fmla="*/ 2 w 7"/>
                <a:gd name="T3" fmla="*/ 2 h 3"/>
                <a:gd name="T4" fmla="*/ 5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5" y="1"/>
                  </a:moveTo>
                  <a:cubicBezTo>
                    <a:pt x="4" y="0"/>
                    <a:pt x="0" y="2"/>
                    <a:pt x="2" y="2"/>
                  </a:cubicBezTo>
                  <a:cubicBezTo>
                    <a:pt x="3" y="3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2" name="Freeform 520"/>
            <p:cNvSpPr/>
            <p:nvPr/>
          </p:nvSpPr>
          <p:spPr bwMode="auto">
            <a:xfrm>
              <a:off x="4438" y="1321"/>
              <a:ext cx="7" cy="5"/>
            </a:xfrm>
            <a:custGeom>
              <a:avLst/>
              <a:gdLst>
                <a:gd name="T0" fmla="*/ 0 w 5"/>
                <a:gd name="T1" fmla="*/ 4 h 4"/>
                <a:gd name="T2" fmla="*/ 4 w 5"/>
                <a:gd name="T3" fmla="*/ 0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5" y="1"/>
                    <a:pt x="4" y="0"/>
                  </a:cubicBezTo>
                  <a:cubicBezTo>
                    <a:pt x="3" y="0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3" name="Freeform 521"/>
            <p:cNvSpPr/>
            <p:nvPr/>
          </p:nvSpPr>
          <p:spPr bwMode="auto">
            <a:xfrm>
              <a:off x="4447" y="1318"/>
              <a:ext cx="3" cy="3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2" y="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4" name="Freeform 522"/>
            <p:cNvSpPr/>
            <p:nvPr/>
          </p:nvSpPr>
          <p:spPr bwMode="auto">
            <a:xfrm>
              <a:off x="4289" y="1319"/>
              <a:ext cx="8" cy="10"/>
            </a:xfrm>
            <a:custGeom>
              <a:avLst/>
              <a:gdLst>
                <a:gd name="T0" fmla="*/ 3 w 6"/>
                <a:gd name="T1" fmla="*/ 1 h 7"/>
                <a:gd name="T2" fmla="*/ 0 w 6"/>
                <a:gd name="T3" fmla="*/ 3 h 7"/>
                <a:gd name="T4" fmla="*/ 5 w 6"/>
                <a:gd name="T5" fmla="*/ 3 h 7"/>
                <a:gd name="T6" fmla="*/ 3 w 6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2" y="7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5" name="Freeform 523"/>
            <p:cNvSpPr/>
            <p:nvPr/>
          </p:nvSpPr>
          <p:spPr bwMode="auto">
            <a:xfrm>
              <a:off x="6015" y="1026"/>
              <a:ext cx="4" cy="3"/>
            </a:xfrm>
            <a:custGeom>
              <a:avLst/>
              <a:gdLst>
                <a:gd name="T0" fmla="*/ 3 w 3"/>
                <a:gd name="T1" fmla="*/ 2 h 2"/>
                <a:gd name="T2" fmla="*/ 1 w 3"/>
                <a:gd name="T3" fmla="*/ 1 h 2"/>
                <a:gd name="T4" fmla="*/ 3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6" name="Freeform 524"/>
            <p:cNvSpPr/>
            <p:nvPr/>
          </p:nvSpPr>
          <p:spPr bwMode="auto">
            <a:xfrm>
              <a:off x="6597" y="1878"/>
              <a:ext cx="3" cy="2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2" y="2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7" name="Freeform 525"/>
            <p:cNvSpPr/>
            <p:nvPr/>
          </p:nvSpPr>
          <p:spPr bwMode="auto">
            <a:xfrm>
              <a:off x="6578" y="1875"/>
              <a:ext cx="3" cy="3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2" y="2"/>
                    <a:pt x="2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8" name="Freeform 526"/>
            <p:cNvSpPr/>
            <p:nvPr/>
          </p:nvSpPr>
          <p:spPr bwMode="auto">
            <a:xfrm>
              <a:off x="6648" y="2155"/>
              <a:ext cx="11" cy="8"/>
            </a:xfrm>
            <a:custGeom>
              <a:avLst/>
              <a:gdLst>
                <a:gd name="T0" fmla="*/ 1 w 8"/>
                <a:gd name="T1" fmla="*/ 2 h 6"/>
                <a:gd name="T2" fmla="*/ 7 w 8"/>
                <a:gd name="T3" fmla="*/ 2 h 6"/>
                <a:gd name="T4" fmla="*/ 1 w 8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2"/>
                  </a:moveTo>
                  <a:cubicBezTo>
                    <a:pt x="1" y="3"/>
                    <a:pt x="6" y="6"/>
                    <a:pt x="7" y="2"/>
                  </a:cubicBezTo>
                  <a:cubicBezTo>
                    <a:pt x="8" y="0"/>
                    <a:pt x="0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9" name="Freeform 527"/>
            <p:cNvSpPr/>
            <p:nvPr/>
          </p:nvSpPr>
          <p:spPr bwMode="auto">
            <a:xfrm>
              <a:off x="5721" y="1216"/>
              <a:ext cx="1" cy="1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0" name="Freeform 528"/>
            <p:cNvSpPr/>
            <p:nvPr/>
          </p:nvSpPr>
          <p:spPr bwMode="auto">
            <a:xfrm>
              <a:off x="4944" y="1474"/>
              <a:ext cx="11" cy="5"/>
            </a:xfrm>
            <a:custGeom>
              <a:avLst/>
              <a:gdLst>
                <a:gd name="T0" fmla="*/ 8 w 8"/>
                <a:gd name="T1" fmla="*/ 1 h 4"/>
                <a:gd name="T2" fmla="*/ 1 w 8"/>
                <a:gd name="T3" fmla="*/ 0 h 4"/>
                <a:gd name="T4" fmla="*/ 8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8" y="1"/>
                  </a:moveTo>
                  <a:cubicBezTo>
                    <a:pt x="8" y="0"/>
                    <a:pt x="0" y="0"/>
                    <a:pt x="1" y="0"/>
                  </a:cubicBezTo>
                  <a:cubicBezTo>
                    <a:pt x="2" y="0"/>
                    <a:pt x="7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1" name="Freeform 529"/>
            <p:cNvSpPr/>
            <p:nvPr/>
          </p:nvSpPr>
          <p:spPr bwMode="auto">
            <a:xfrm>
              <a:off x="5025" y="2317"/>
              <a:ext cx="60" cy="37"/>
            </a:xfrm>
            <a:custGeom>
              <a:avLst/>
              <a:gdLst>
                <a:gd name="T0" fmla="*/ 42 w 44"/>
                <a:gd name="T1" fmla="*/ 17 h 27"/>
                <a:gd name="T2" fmla="*/ 34 w 44"/>
                <a:gd name="T3" fmla="*/ 14 h 27"/>
                <a:gd name="T4" fmla="*/ 25 w 44"/>
                <a:gd name="T5" fmla="*/ 7 h 27"/>
                <a:gd name="T6" fmla="*/ 23 w 44"/>
                <a:gd name="T7" fmla="*/ 5 h 27"/>
                <a:gd name="T8" fmla="*/ 24 w 44"/>
                <a:gd name="T9" fmla="*/ 4 h 27"/>
                <a:gd name="T10" fmla="*/ 22 w 44"/>
                <a:gd name="T11" fmla="*/ 2 h 27"/>
                <a:gd name="T12" fmla="*/ 20 w 44"/>
                <a:gd name="T13" fmla="*/ 1 h 27"/>
                <a:gd name="T14" fmla="*/ 18 w 44"/>
                <a:gd name="T15" fmla="*/ 1 h 27"/>
                <a:gd name="T16" fmla="*/ 16 w 44"/>
                <a:gd name="T17" fmla="*/ 2 h 27"/>
                <a:gd name="T18" fmla="*/ 14 w 44"/>
                <a:gd name="T19" fmla="*/ 2 h 27"/>
                <a:gd name="T20" fmla="*/ 13 w 44"/>
                <a:gd name="T21" fmla="*/ 4 h 27"/>
                <a:gd name="T22" fmla="*/ 13 w 44"/>
                <a:gd name="T23" fmla="*/ 7 h 27"/>
                <a:gd name="T24" fmla="*/ 14 w 44"/>
                <a:gd name="T25" fmla="*/ 7 h 27"/>
                <a:gd name="T26" fmla="*/ 18 w 44"/>
                <a:gd name="T27" fmla="*/ 7 h 27"/>
                <a:gd name="T28" fmla="*/ 16 w 44"/>
                <a:gd name="T29" fmla="*/ 9 h 27"/>
                <a:gd name="T30" fmla="*/ 14 w 44"/>
                <a:gd name="T31" fmla="*/ 11 h 27"/>
                <a:gd name="T32" fmla="*/ 17 w 44"/>
                <a:gd name="T33" fmla="*/ 13 h 27"/>
                <a:gd name="T34" fmla="*/ 18 w 44"/>
                <a:gd name="T35" fmla="*/ 15 h 27"/>
                <a:gd name="T36" fmla="*/ 14 w 44"/>
                <a:gd name="T37" fmla="*/ 14 h 27"/>
                <a:gd name="T38" fmla="*/ 12 w 44"/>
                <a:gd name="T39" fmla="*/ 14 h 27"/>
                <a:gd name="T40" fmla="*/ 11 w 44"/>
                <a:gd name="T41" fmla="*/ 14 h 27"/>
                <a:gd name="T42" fmla="*/ 12 w 44"/>
                <a:gd name="T43" fmla="*/ 12 h 27"/>
                <a:gd name="T44" fmla="*/ 12 w 44"/>
                <a:gd name="T45" fmla="*/ 10 h 27"/>
                <a:gd name="T46" fmla="*/ 11 w 44"/>
                <a:gd name="T47" fmla="*/ 11 h 27"/>
                <a:gd name="T48" fmla="*/ 9 w 44"/>
                <a:gd name="T49" fmla="*/ 13 h 27"/>
                <a:gd name="T50" fmla="*/ 8 w 44"/>
                <a:gd name="T51" fmla="*/ 13 h 27"/>
                <a:gd name="T52" fmla="*/ 6 w 44"/>
                <a:gd name="T53" fmla="*/ 12 h 27"/>
                <a:gd name="T54" fmla="*/ 3 w 44"/>
                <a:gd name="T55" fmla="*/ 12 h 27"/>
                <a:gd name="T56" fmla="*/ 1 w 44"/>
                <a:gd name="T57" fmla="*/ 14 h 27"/>
                <a:gd name="T58" fmla="*/ 3 w 44"/>
                <a:gd name="T59" fmla="*/ 13 h 27"/>
                <a:gd name="T60" fmla="*/ 4 w 44"/>
                <a:gd name="T61" fmla="*/ 13 h 27"/>
                <a:gd name="T62" fmla="*/ 6 w 44"/>
                <a:gd name="T63" fmla="*/ 14 h 27"/>
                <a:gd name="T64" fmla="*/ 7 w 44"/>
                <a:gd name="T65" fmla="*/ 15 h 27"/>
                <a:gd name="T66" fmla="*/ 5 w 44"/>
                <a:gd name="T67" fmla="*/ 15 h 27"/>
                <a:gd name="T68" fmla="*/ 5 w 44"/>
                <a:gd name="T69" fmla="*/ 17 h 27"/>
                <a:gd name="T70" fmla="*/ 8 w 44"/>
                <a:gd name="T71" fmla="*/ 17 h 27"/>
                <a:gd name="T72" fmla="*/ 9 w 44"/>
                <a:gd name="T73" fmla="*/ 18 h 27"/>
                <a:gd name="T74" fmla="*/ 9 w 44"/>
                <a:gd name="T75" fmla="*/ 19 h 27"/>
                <a:gd name="T76" fmla="*/ 12 w 44"/>
                <a:gd name="T77" fmla="*/ 19 h 27"/>
                <a:gd name="T78" fmla="*/ 14 w 44"/>
                <a:gd name="T79" fmla="*/ 19 h 27"/>
                <a:gd name="T80" fmla="*/ 16 w 44"/>
                <a:gd name="T81" fmla="*/ 21 h 27"/>
                <a:gd name="T82" fmla="*/ 20 w 44"/>
                <a:gd name="T83" fmla="*/ 23 h 27"/>
                <a:gd name="T84" fmla="*/ 19 w 44"/>
                <a:gd name="T85" fmla="*/ 22 h 27"/>
                <a:gd name="T86" fmla="*/ 26 w 44"/>
                <a:gd name="T87" fmla="*/ 25 h 27"/>
                <a:gd name="T88" fmla="*/ 23 w 44"/>
                <a:gd name="T89" fmla="*/ 20 h 27"/>
                <a:gd name="T90" fmla="*/ 30 w 44"/>
                <a:gd name="T91" fmla="*/ 21 h 27"/>
                <a:gd name="T92" fmla="*/ 34 w 44"/>
                <a:gd name="T93" fmla="*/ 20 h 27"/>
                <a:gd name="T94" fmla="*/ 35 w 44"/>
                <a:gd name="T95" fmla="*/ 20 h 27"/>
                <a:gd name="T96" fmla="*/ 38 w 44"/>
                <a:gd name="T97" fmla="*/ 19 h 27"/>
                <a:gd name="T98" fmla="*/ 42 w 44"/>
                <a:gd name="T9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" h="27">
                  <a:moveTo>
                    <a:pt x="42" y="17"/>
                  </a:moveTo>
                  <a:cubicBezTo>
                    <a:pt x="39" y="17"/>
                    <a:pt x="37" y="17"/>
                    <a:pt x="34" y="14"/>
                  </a:cubicBezTo>
                  <a:cubicBezTo>
                    <a:pt x="31" y="12"/>
                    <a:pt x="27" y="8"/>
                    <a:pt x="25" y="7"/>
                  </a:cubicBezTo>
                  <a:cubicBezTo>
                    <a:pt x="24" y="6"/>
                    <a:pt x="22" y="6"/>
                    <a:pt x="23" y="5"/>
                  </a:cubicBezTo>
                  <a:cubicBezTo>
                    <a:pt x="24" y="5"/>
                    <a:pt x="25" y="5"/>
                    <a:pt x="24" y="4"/>
                  </a:cubicBezTo>
                  <a:cubicBezTo>
                    <a:pt x="24" y="3"/>
                    <a:pt x="23" y="3"/>
                    <a:pt x="22" y="2"/>
                  </a:cubicBezTo>
                  <a:cubicBezTo>
                    <a:pt x="22" y="2"/>
                    <a:pt x="21" y="1"/>
                    <a:pt x="20" y="1"/>
                  </a:cubicBezTo>
                  <a:cubicBezTo>
                    <a:pt x="18" y="1"/>
                    <a:pt x="18" y="0"/>
                    <a:pt x="18" y="1"/>
                  </a:cubicBezTo>
                  <a:cubicBezTo>
                    <a:pt x="17" y="1"/>
                    <a:pt x="17" y="2"/>
                    <a:pt x="16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4" y="3"/>
                    <a:pt x="13" y="4"/>
                  </a:cubicBezTo>
                  <a:cubicBezTo>
                    <a:pt x="13" y="5"/>
                    <a:pt x="12" y="6"/>
                    <a:pt x="13" y="7"/>
                  </a:cubicBezTo>
                  <a:cubicBezTo>
                    <a:pt x="13" y="8"/>
                    <a:pt x="13" y="8"/>
                    <a:pt x="14" y="7"/>
                  </a:cubicBezTo>
                  <a:cubicBezTo>
                    <a:pt x="14" y="7"/>
                    <a:pt x="18" y="6"/>
                    <a:pt x="18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5" y="9"/>
                    <a:pt x="14" y="10"/>
                    <a:pt x="14" y="11"/>
                  </a:cubicBezTo>
                  <a:cubicBezTo>
                    <a:pt x="14" y="12"/>
                    <a:pt x="16" y="13"/>
                    <a:pt x="17" y="13"/>
                  </a:cubicBezTo>
                  <a:cubicBezTo>
                    <a:pt x="18" y="14"/>
                    <a:pt x="20" y="15"/>
                    <a:pt x="18" y="15"/>
                  </a:cubicBezTo>
                  <a:cubicBezTo>
                    <a:pt x="17" y="14"/>
                    <a:pt x="15" y="14"/>
                    <a:pt x="14" y="14"/>
                  </a:cubicBezTo>
                  <a:cubicBezTo>
                    <a:pt x="13" y="15"/>
                    <a:pt x="12" y="15"/>
                    <a:pt x="12" y="14"/>
                  </a:cubicBezTo>
                  <a:cubicBezTo>
                    <a:pt x="11" y="14"/>
                    <a:pt x="9" y="14"/>
                    <a:pt x="11" y="14"/>
                  </a:cubicBezTo>
                  <a:cubicBezTo>
                    <a:pt x="12" y="14"/>
                    <a:pt x="11" y="13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5" y="12"/>
                    <a:pt x="4" y="11"/>
                    <a:pt x="3" y="12"/>
                  </a:cubicBezTo>
                  <a:cubicBezTo>
                    <a:pt x="2" y="12"/>
                    <a:pt x="0" y="14"/>
                    <a:pt x="1" y="14"/>
                  </a:cubicBezTo>
                  <a:cubicBezTo>
                    <a:pt x="2" y="14"/>
                    <a:pt x="3" y="12"/>
                    <a:pt x="3" y="13"/>
                  </a:cubicBezTo>
                  <a:cubicBezTo>
                    <a:pt x="4" y="13"/>
                    <a:pt x="4" y="14"/>
                    <a:pt x="4" y="13"/>
                  </a:cubicBezTo>
                  <a:cubicBezTo>
                    <a:pt x="5" y="12"/>
                    <a:pt x="6" y="13"/>
                    <a:pt x="6" y="14"/>
                  </a:cubicBezTo>
                  <a:cubicBezTo>
                    <a:pt x="7" y="14"/>
                    <a:pt x="8" y="14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cubicBezTo>
                    <a:pt x="4" y="16"/>
                    <a:pt x="4" y="17"/>
                    <a:pt x="5" y="17"/>
                  </a:cubicBezTo>
                  <a:cubicBezTo>
                    <a:pt x="7" y="16"/>
                    <a:pt x="7" y="16"/>
                    <a:pt x="8" y="17"/>
                  </a:cubicBezTo>
                  <a:cubicBezTo>
                    <a:pt x="10" y="18"/>
                    <a:pt x="10" y="18"/>
                    <a:pt x="9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2" y="20"/>
                    <a:pt x="12" y="19"/>
                  </a:cubicBezTo>
                  <a:cubicBezTo>
                    <a:pt x="12" y="18"/>
                    <a:pt x="13" y="18"/>
                    <a:pt x="14" y="19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7" y="22"/>
                    <a:pt x="20" y="25"/>
                    <a:pt x="20" y="23"/>
                  </a:cubicBezTo>
                  <a:cubicBezTo>
                    <a:pt x="19" y="22"/>
                    <a:pt x="18" y="22"/>
                    <a:pt x="19" y="22"/>
                  </a:cubicBezTo>
                  <a:cubicBezTo>
                    <a:pt x="20" y="22"/>
                    <a:pt x="27" y="27"/>
                    <a:pt x="26" y="25"/>
                  </a:cubicBezTo>
                  <a:cubicBezTo>
                    <a:pt x="25" y="23"/>
                    <a:pt x="21" y="20"/>
                    <a:pt x="23" y="20"/>
                  </a:cubicBezTo>
                  <a:cubicBezTo>
                    <a:pt x="24" y="20"/>
                    <a:pt x="28" y="21"/>
                    <a:pt x="30" y="21"/>
                  </a:cubicBezTo>
                  <a:cubicBezTo>
                    <a:pt x="32" y="21"/>
                    <a:pt x="33" y="21"/>
                    <a:pt x="34" y="20"/>
                  </a:cubicBezTo>
                  <a:cubicBezTo>
                    <a:pt x="34" y="20"/>
                    <a:pt x="35" y="20"/>
                    <a:pt x="35" y="20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40" y="19"/>
                    <a:pt x="44" y="17"/>
                    <a:pt x="42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2" name="Freeform 530"/>
            <p:cNvSpPr>
              <a:spLocks noEditPoints="1"/>
            </p:cNvSpPr>
            <p:nvPr/>
          </p:nvSpPr>
          <p:spPr bwMode="auto">
            <a:xfrm>
              <a:off x="4281" y="1168"/>
              <a:ext cx="1044" cy="1164"/>
            </a:xfrm>
            <a:custGeom>
              <a:avLst/>
              <a:gdLst>
                <a:gd name="T0" fmla="*/ 660 w 759"/>
                <a:gd name="T1" fmla="*/ 511 h 845"/>
                <a:gd name="T2" fmla="*/ 615 w 759"/>
                <a:gd name="T3" fmla="*/ 455 h 845"/>
                <a:gd name="T4" fmla="*/ 551 w 759"/>
                <a:gd name="T5" fmla="*/ 448 h 845"/>
                <a:gd name="T6" fmla="*/ 490 w 759"/>
                <a:gd name="T7" fmla="*/ 452 h 845"/>
                <a:gd name="T8" fmla="*/ 442 w 759"/>
                <a:gd name="T9" fmla="*/ 382 h 845"/>
                <a:gd name="T10" fmla="*/ 431 w 759"/>
                <a:gd name="T11" fmla="*/ 330 h 845"/>
                <a:gd name="T12" fmla="*/ 486 w 759"/>
                <a:gd name="T13" fmla="*/ 346 h 845"/>
                <a:gd name="T14" fmla="*/ 519 w 759"/>
                <a:gd name="T15" fmla="*/ 292 h 845"/>
                <a:gd name="T16" fmla="*/ 520 w 759"/>
                <a:gd name="T17" fmla="*/ 268 h 845"/>
                <a:gd name="T18" fmla="*/ 553 w 759"/>
                <a:gd name="T19" fmla="*/ 252 h 845"/>
                <a:gd name="T20" fmla="*/ 588 w 759"/>
                <a:gd name="T21" fmla="*/ 224 h 845"/>
                <a:gd name="T22" fmla="*/ 596 w 759"/>
                <a:gd name="T23" fmla="*/ 230 h 845"/>
                <a:gd name="T24" fmla="*/ 588 w 759"/>
                <a:gd name="T25" fmla="*/ 204 h 845"/>
                <a:gd name="T26" fmla="*/ 638 w 759"/>
                <a:gd name="T27" fmla="*/ 174 h 845"/>
                <a:gd name="T28" fmla="*/ 620 w 759"/>
                <a:gd name="T29" fmla="*/ 153 h 845"/>
                <a:gd name="T30" fmla="*/ 594 w 759"/>
                <a:gd name="T31" fmla="*/ 126 h 845"/>
                <a:gd name="T32" fmla="*/ 564 w 759"/>
                <a:gd name="T33" fmla="*/ 130 h 845"/>
                <a:gd name="T34" fmla="*/ 544 w 759"/>
                <a:gd name="T35" fmla="*/ 98 h 845"/>
                <a:gd name="T36" fmla="*/ 505 w 759"/>
                <a:gd name="T37" fmla="*/ 164 h 845"/>
                <a:gd name="T38" fmla="*/ 448 w 759"/>
                <a:gd name="T39" fmla="*/ 139 h 845"/>
                <a:gd name="T40" fmla="*/ 429 w 759"/>
                <a:gd name="T41" fmla="*/ 80 h 845"/>
                <a:gd name="T42" fmla="*/ 447 w 759"/>
                <a:gd name="T43" fmla="*/ 60 h 845"/>
                <a:gd name="T44" fmla="*/ 490 w 759"/>
                <a:gd name="T45" fmla="*/ 30 h 845"/>
                <a:gd name="T46" fmla="*/ 444 w 759"/>
                <a:gd name="T47" fmla="*/ 34 h 845"/>
                <a:gd name="T48" fmla="*/ 411 w 759"/>
                <a:gd name="T49" fmla="*/ 3 h 845"/>
                <a:gd name="T50" fmla="*/ 408 w 759"/>
                <a:gd name="T51" fmla="*/ 46 h 845"/>
                <a:gd name="T52" fmla="*/ 343 w 759"/>
                <a:gd name="T53" fmla="*/ 38 h 845"/>
                <a:gd name="T54" fmla="*/ 335 w 759"/>
                <a:gd name="T55" fmla="*/ 42 h 845"/>
                <a:gd name="T56" fmla="*/ 242 w 759"/>
                <a:gd name="T57" fmla="*/ 24 h 845"/>
                <a:gd name="T58" fmla="*/ 210 w 759"/>
                <a:gd name="T59" fmla="*/ 24 h 845"/>
                <a:gd name="T60" fmla="*/ 165 w 759"/>
                <a:gd name="T61" fmla="*/ 26 h 845"/>
                <a:gd name="T62" fmla="*/ 45 w 759"/>
                <a:gd name="T63" fmla="*/ 15 h 845"/>
                <a:gd name="T64" fmla="*/ 35 w 759"/>
                <a:gd name="T65" fmla="*/ 59 h 845"/>
                <a:gd name="T66" fmla="*/ 36 w 759"/>
                <a:gd name="T67" fmla="*/ 83 h 845"/>
                <a:gd name="T68" fmla="*/ 27 w 759"/>
                <a:gd name="T69" fmla="*/ 114 h 845"/>
                <a:gd name="T70" fmla="*/ 60 w 759"/>
                <a:gd name="T71" fmla="*/ 128 h 845"/>
                <a:gd name="T72" fmla="*/ 65 w 759"/>
                <a:gd name="T73" fmla="*/ 136 h 845"/>
                <a:gd name="T74" fmla="*/ 117 w 759"/>
                <a:gd name="T75" fmla="*/ 105 h 845"/>
                <a:gd name="T76" fmla="*/ 198 w 759"/>
                <a:gd name="T77" fmla="*/ 135 h 845"/>
                <a:gd name="T78" fmla="*/ 220 w 759"/>
                <a:gd name="T79" fmla="*/ 167 h 845"/>
                <a:gd name="T80" fmla="*/ 241 w 759"/>
                <a:gd name="T81" fmla="*/ 185 h 845"/>
                <a:gd name="T82" fmla="*/ 251 w 759"/>
                <a:gd name="T83" fmla="*/ 218 h 845"/>
                <a:gd name="T84" fmla="*/ 299 w 759"/>
                <a:gd name="T85" fmla="*/ 330 h 845"/>
                <a:gd name="T86" fmla="*/ 304 w 759"/>
                <a:gd name="T87" fmla="*/ 316 h 845"/>
                <a:gd name="T88" fmla="*/ 361 w 759"/>
                <a:gd name="T89" fmla="*/ 393 h 845"/>
                <a:gd name="T90" fmla="*/ 468 w 759"/>
                <a:gd name="T91" fmla="*/ 447 h 845"/>
                <a:gd name="T92" fmla="*/ 515 w 759"/>
                <a:gd name="T93" fmla="*/ 472 h 845"/>
                <a:gd name="T94" fmla="*/ 495 w 759"/>
                <a:gd name="T95" fmla="*/ 537 h 845"/>
                <a:gd name="T96" fmla="*/ 538 w 759"/>
                <a:gd name="T97" fmla="*/ 723 h 845"/>
                <a:gd name="T98" fmla="*/ 531 w 759"/>
                <a:gd name="T99" fmla="*/ 784 h 845"/>
                <a:gd name="T100" fmla="*/ 532 w 759"/>
                <a:gd name="T101" fmla="*/ 816 h 845"/>
                <a:gd name="T102" fmla="*/ 541 w 759"/>
                <a:gd name="T103" fmla="*/ 831 h 845"/>
                <a:gd name="T104" fmla="*/ 562 w 759"/>
                <a:gd name="T105" fmla="*/ 815 h 845"/>
                <a:gd name="T106" fmla="*/ 591 w 759"/>
                <a:gd name="T107" fmla="*/ 760 h 845"/>
                <a:gd name="T108" fmla="*/ 630 w 759"/>
                <a:gd name="T109" fmla="*/ 708 h 845"/>
                <a:gd name="T110" fmla="*/ 706 w 759"/>
                <a:gd name="T111" fmla="*/ 638 h 845"/>
                <a:gd name="T112" fmla="*/ 752 w 759"/>
                <a:gd name="T113" fmla="*/ 533 h 845"/>
                <a:gd name="T114" fmla="*/ 448 w 759"/>
                <a:gd name="T115" fmla="*/ 205 h 845"/>
                <a:gd name="T116" fmla="*/ 469 w 759"/>
                <a:gd name="T117" fmla="*/ 228 h 845"/>
                <a:gd name="T118" fmla="*/ 440 w 759"/>
                <a:gd name="T119" fmla="*/ 209 h 845"/>
                <a:gd name="T120" fmla="*/ 274 w 759"/>
                <a:gd name="T121" fmla="*/ 53 h 845"/>
                <a:gd name="T122" fmla="*/ 309 w 759"/>
                <a:gd name="T123" fmla="*/ 94 h 845"/>
                <a:gd name="T124" fmla="*/ 626 w 759"/>
                <a:gd name="T125" fmla="*/ 682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845">
                  <a:moveTo>
                    <a:pt x="752" y="533"/>
                  </a:moveTo>
                  <a:cubicBezTo>
                    <a:pt x="748" y="533"/>
                    <a:pt x="744" y="532"/>
                    <a:pt x="743" y="531"/>
                  </a:cubicBezTo>
                  <a:cubicBezTo>
                    <a:pt x="741" y="529"/>
                    <a:pt x="738" y="526"/>
                    <a:pt x="736" y="525"/>
                  </a:cubicBezTo>
                  <a:cubicBezTo>
                    <a:pt x="734" y="524"/>
                    <a:pt x="729" y="520"/>
                    <a:pt x="727" y="520"/>
                  </a:cubicBezTo>
                  <a:cubicBezTo>
                    <a:pt x="724" y="520"/>
                    <a:pt x="723" y="521"/>
                    <a:pt x="721" y="521"/>
                  </a:cubicBezTo>
                  <a:cubicBezTo>
                    <a:pt x="718" y="521"/>
                    <a:pt x="713" y="518"/>
                    <a:pt x="711" y="518"/>
                  </a:cubicBezTo>
                  <a:cubicBezTo>
                    <a:pt x="709" y="517"/>
                    <a:pt x="708" y="518"/>
                    <a:pt x="707" y="519"/>
                  </a:cubicBezTo>
                  <a:cubicBezTo>
                    <a:pt x="706" y="519"/>
                    <a:pt x="703" y="517"/>
                    <a:pt x="703" y="516"/>
                  </a:cubicBezTo>
                  <a:cubicBezTo>
                    <a:pt x="702" y="515"/>
                    <a:pt x="701" y="514"/>
                    <a:pt x="699" y="513"/>
                  </a:cubicBezTo>
                  <a:cubicBezTo>
                    <a:pt x="696" y="512"/>
                    <a:pt x="689" y="509"/>
                    <a:pt x="688" y="508"/>
                  </a:cubicBezTo>
                  <a:cubicBezTo>
                    <a:pt x="686" y="508"/>
                    <a:pt x="683" y="507"/>
                    <a:pt x="682" y="509"/>
                  </a:cubicBezTo>
                  <a:cubicBezTo>
                    <a:pt x="681" y="511"/>
                    <a:pt x="679" y="513"/>
                    <a:pt x="677" y="514"/>
                  </a:cubicBezTo>
                  <a:cubicBezTo>
                    <a:pt x="676" y="515"/>
                    <a:pt x="676" y="516"/>
                    <a:pt x="675" y="517"/>
                  </a:cubicBezTo>
                  <a:cubicBezTo>
                    <a:pt x="674" y="518"/>
                    <a:pt x="674" y="518"/>
                    <a:pt x="674" y="517"/>
                  </a:cubicBezTo>
                  <a:cubicBezTo>
                    <a:pt x="674" y="516"/>
                    <a:pt x="673" y="516"/>
                    <a:pt x="673" y="516"/>
                  </a:cubicBezTo>
                  <a:cubicBezTo>
                    <a:pt x="672" y="515"/>
                    <a:pt x="672" y="515"/>
                    <a:pt x="671" y="515"/>
                  </a:cubicBezTo>
                  <a:cubicBezTo>
                    <a:pt x="671" y="514"/>
                    <a:pt x="670" y="513"/>
                    <a:pt x="670" y="515"/>
                  </a:cubicBezTo>
                  <a:cubicBezTo>
                    <a:pt x="669" y="516"/>
                    <a:pt x="669" y="517"/>
                    <a:pt x="669" y="516"/>
                  </a:cubicBezTo>
                  <a:cubicBezTo>
                    <a:pt x="668" y="515"/>
                    <a:pt x="668" y="515"/>
                    <a:pt x="668" y="514"/>
                  </a:cubicBezTo>
                  <a:cubicBezTo>
                    <a:pt x="667" y="514"/>
                    <a:pt x="667" y="513"/>
                    <a:pt x="667" y="513"/>
                  </a:cubicBezTo>
                  <a:cubicBezTo>
                    <a:pt x="666" y="512"/>
                    <a:pt x="666" y="511"/>
                    <a:pt x="666" y="510"/>
                  </a:cubicBezTo>
                  <a:cubicBezTo>
                    <a:pt x="666" y="509"/>
                    <a:pt x="666" y="507"/>
                    <a:pt x="665" y="508"/>
                  </a:cubicBezTo>
                  <a:cubicBezTo>
                    <a:pt x="665" y="509"/>
                    <a:pt x="663" y="512"/>
                    <a:pt x="662" y="512"/>
                  </a:cubicBezTo>
                  <a:cubicBezTo>
                    <a:pt x="660" y="513"/>
                    <a:pt x="660" y="513"/>
                    <a:pt x="662" y="512"/>
                  </a:cubicBezTo>
                  <a:cubicBezTo>
                    <a:pt x="663" y="511"/>
                    <a:pt x="665" y="509"/>
                    <a:pt x="665" y="508"/>
                  </a:cubicBezTo>
                  <a:cubicBezTo>
                    <a:pt x="665" y="507"/>
                    <a:pt x="663" y="507"/>
                    <a:pt x="663" y="508"/>
                  </a:cubicBezTo>
                  <a:cubicBezTo>
                    <a:pt x="662" y="508"/>
                    <a:pt x="662" y="511"/>
                    <a:pt x="660" y="511"/>
                  </a:cubicBezTo>
                  <a:cubicBezTo>
                    <a:pt x="659" y="512"/>
                    <a:pt x="659" y="512"/>
                    <a:pt x="660" y="510"/>
                  </a:cubicBezTo>
                  <a:cubicBezTo>
                    <a:pt x="662" y="509"/>
                    <a:pt x="661" y="509"/>
                    <a:pt x="662" y="507"/>
                  </a:cubicBezTo>
                  <a:cubicBezTo>
                    <a:pt x="662" y="506"/>
                    <a:pt x="663" y="506"/>
                    <a:pt x="664" y="505"/>
                  </a:cubicBezTo>
                  <a:cubicBezTo>
                    <a:pt x="665" y="504"/>
                    <a:pt x="664" y="504"/>
                    <a:pt x="665" y="503"/>
                  </a:cubicBezTo>
                  <a:cubicBezTo>
                    <a:pt x="666" y="503"/>
                    <a:pt x="667" y="502"/>
                    <a:pt x="667" y="502"/>
                  </a:cubicBezTo>
                  <a:cubicBezTo>
                    <a:pt x="667" y="501"/>
                    <a:pt x="669" y="501"/>
                    <a:pt x="669" y="502"/>
                  </a:cubicBezTo>
                  <a:cubicBezTo>
                    <a:pt x="669" y="502"/>
                    <a:pt x="670" y="502"/>
                    <a:pt x="670" y="501"/>
                  </a:cubicBezTo>
                  <a:cubicBezTo>
                    <a:pt x="671" y="500"/>
                    <a:pt x="671" y="500"/>
                    <a:pt x="670" y="499"/>
                  </a:cubicBezTo>
                  <a:cubicBezTo>
                    <a:pt x="670" y="498"/>
                    <a:pt x="671" y="497"/>
                    <a:pt x="671" y="496"/>
                  </a:cubicBezTo>
                  <a:cubicBezTo>
                    <a:pt x="672" y="494"/>
                    <a:pt x="670" y="493"/>
                    <a:pt x="668" y="493"/>
                  </a:cubicBezTo>
                  <a:cubicBezTo>
                    <a:pt x="667" y="492"/>
                    <a:pt x="666" y="488"/>
                    <a:pt x="666" y="486"/>
                  </a:cubicBezTo>
                  <a:cubicBezTo>
                    <a:pt x="665" y="484"/>
                    <a:pt x="665" y="481"/>
                    <a:pt x="664" y="480"/>
                  </a:cubicBezTo>
                  <a:cubicBezTo>
                    <a:pt x="664" y="480"/>
                    <a:pt x="663" y="480"/>
                    <a:pt x="663" y="479"/>
                  </a:cubicBezTo>
                  <a:cubicBezTo>
                    <a:pt x="662" y="479"/>
                    <a:pt x="660" y="478"/>
                    <a:pt x="659" y="477"/>
                  </a:cubicBezTo>
                  <a:cubicBezTo>
                    <a:pt x="657" y="475"/>
                    <a:pt x="655" y="473"/>
                    <a:pt x="653" y="472"/>
                  </a:cubicBezTo>
                  <a:cubicBezTo>
                    <a:pt x="653" y="472"/>
                    <a:pt x="651" y="471"/>
                    <a:pt x="649" y="471"/>
                  </a:cubicBezTo>
                  <a:cubicBezTo>
                    <a:pt x="647" y="470"/>
                    <a:pt x="645" y="470"/>
                    <a:pt x="644" y="470"/>
                  </a:cubicBezTo>
                  <a:cubicBezTo>
                    <a:pt x="643" y="470"/>
                    <a:pt x="642" y="470"/>
                    <a:pt x="640" y="470"/>
                  </a:cubicBezTo>
                  <a:cubicBezTo>
                    <a:pt x="638" y="470"/>
                    <a:pt x="638" y="471"/>
                    <a:pt x="637" y="471"/>
                  </a:cubicBezTo>
                  <a:cubicBezTo>
                    <a:pt x="636" y="471"/>
                    <a:pt x="635" y="471"/>
                    <a:pt x="635" y="470"/>
                  </a:cubicBezTo>
                  <a:cubicBezTo>
                    <a:pt x="634" y="469"/>
                    <a:pt x="634" y="468"/>
                    <a:pt x="634" y="469"/>
                  </a:cubicBezTo>
                  <a:cubicBezTo>
                    <a:pt x="633" y="469"/>
                    <a:pt x="633" y="470"/>
                    <a:pt x="632" y="470"/>
                  </a:cubicBezTo>
                  <a:cubicBezTo>
                    <a:pt x="631" y="470"/>
                    <a:pt x="631" y="470"/>
                    <a:pt x="631" y="469"/>
                  </a:cubicBezTo>
                  <a:cubicBezTo>
                    <a:pt x="630" y="469"/>
                    <a:pt x="629" y="469"/>
                    <a:pt x="628" y="467"/>
                  </a:cubicBezTo>
                  <a:cubicBezTo>
                    <a:pt x="627" y="465"/>
                    <a:pt x="625" y="466"/>
                    <a:pt x="624" y="465"/>
                  </a:cubicBezTo>
                  <a:cubicBezTo>
                    <a:pt x="623" y="464"/>
                    <a:pt x="623" y="463"/>
                    <a:pt x="622" y="461"/>
                  </a:cubicBezTo>
                  <a:cubicBezTo>
                    <a:pt x="621" y="460"/>
                    <a:pt x="618" y="456"/>
                    <a:pt x="615" y="455"/>
                  </a:cubicBezTo>
                  <a:cubicBezTo>
                    <a:pt x="615" y="455"/>
                    <a:pt x="614" y="455"/>
                    <a:pt x="614" y="455"/>
                  </a:cubicBezTo>
                  <a:cubicBezTo>
                    <a:pt x="611" y="455"/>
                    <a:pt x="609" y="455"/>
                    <a:pt x="608" y="455"/>
                  </a:cubicBezTo>
                  <a:cubicBezTo>
                    <a:pt x="608" y="455"/>
                    <a:pt x="603" y="455"/>
                    <a:pt x="605" y="455"/>
                  </a:cubicBezTo>
                  <a:cubicBezTo>
                    <a:pt x="607" y="454"/>
                    <a:pt x="608" y="454"/>
                    <a:pt x="608" y="453"/>
                  </a:cubicBezTo>
                  <a:cubicBezTo>
                    <a:pt x="609" y="451"/>
                    <a:pt x="610" y="450"/>
                    <a:pt x="608" y="450"/>
                  </a:cubicBezTo>
                  <a:cubicBezTo>
                    <a:pt x="606" y="449"/>
                    <a:pt x="605" y="448"/>
                    <a:pt x="605" y="448"/>
                  </a:cubicBezTo>
                  <a:cubicBezTo>
                    <a:pt x="604" y="448"/>
                    <a:pt x="605" y="449"/>
                    <a:pt x="604" y="448"/>
                  </a:cubicBezTo>
                  <a:cubicBezTo>
                    <a:pt x="604" y="448"/>
                    <a:pt x="603" y="448"/>
                    <a:pt x="603" y="447"/>
                  </a:cubicBezTo>
                  <a:cubicBezTo>
                    <a:pt x="602" y="447"/>
                    <a:pt x="602" y="448"/>
                    <a:pt x="602" y="448"/>
                  </a:cubicBezTo>
                  <a:cubicBezTo>
                    <a:pt x="601" y="449"/>
                    <a:pt x="601" y="448"/>
                    <a:pt x="601" y="448"/>
                  </a:cubicBezTo>
                  <a:cubicBezTo>
                    <a:pt x="601" y="447"/>
                    <a:pt x="600" y="446"/>
                    <a:pt x="599" y="446"/>
                  </a:cubicBezTo>
                  <a:cubicBezTo>
                    <a:pt x="598" y="446"/>
                    <a:pt x="598" y="447"/>
                    <a:pt x="598" y="447"/>
                  </a:cubicBezTo>
                  <a:cubicBezTo>
                    <a:pt x="597" y="446"/>
                    <a:pt x="597" y="446"/>
                    <a:pt x="598" y="445"/>
                  </a:cubicBezTo>
                  <a:cubicBezTo>
                    <a:pt x="598" y="444"/>
                    <a:pt x="597" y="444"/>
                    <a:pt x="598" y="444"/>
                  </a:cubicBezTo>
                  <a:cubicBezTo>
                    <a:pt x="599" y="443"/>
                    <a:pt x="603" y="444"/>
                    <a:pt x="602" y="443"/>
                  </a:cubicBezTo>
                  <a:cubicBezTo>
                    <a:pt x="601" y="442"/>
                    <a:pt x="601" y="442"/>
                    <a:pt x="599" y="442"/>
                  </a:cubicBezTo>
                  <a:cubicBezTo>
                    <a:pt x="597" y="442"/>
                    <a:pt x="593" y="441"/>
                    <a:pt x="591" y="443"/>
                  </a:cubicBezTo>
                  <a:cubicBezTo>
                    <a:pt x="589" y="445"/>
                    <a:pt x="587" y="446"/>
                    <a:pt x="586" y="446"/>
                  </a:cubicBezTo>
                  <a:cubicBezTo>
                    <a:pt x="584" y="446"/>
                    <a:pt x="582" y="446"/>
                    <a:pt x="581" y="445"/>
                  </a:cubicBezTo>
                  <a:cubicBezTo>
                    <a:pt x="580" y="444"/>
                    <a:pt x="579" y="443"/>
                    <a:pt x="578" y="443"/>
                  </a:cubicBezTo>
                  <a:cubicBezTo>
                    <a:pt x="576" y="443"/>
                    <a:pt x="571" y="444"/>
                    <a:pt x="569" y="444"/>
                  </a:cubicBezTo>
                  <a:cubicBezTo>
                    <a:pt x="567" y="444"/>
                    <a:pt x="566" y="444"/>
                    <a:pt x="566" y="442"/>
                  </a:cubicBezTo>
                  <a:cubicBezTo>
                    <a:pt x="566" y="441"/>
                    <a:pt x="565" y="438"/>
                    <a:pt x="563" y="438"/>
                  </a:cubicBezTo>
                  <a:cubicBezTo>
                    <a:pt x="561" y="438"/>
                    <a:pt x="558" y="437"/>
                    <a:pt x="556" y="438"/>
                  </a:cubicBezTo>
                  <a:cubicBezTo>
                    <a:pt x="554" y="438"/>
                    <a:pt x="552" y="440"/>
                    <a:pt x="551" y="440"/>
                  </a:cubicBezTo>
                  <a:cubicBezTo>
                    <a:pt x="550" y="440"/>
                    <a:pt x="548" y="441"/>
                    <a:pt x="548" y="442"/>
                  </a:cubicBezTo>
                  <a:cubicBezTo>
                    <a:pt x="548" y="444"/>
                    <a:pt x="551" y="447"/>
                    <a:pt x="551" y="448"/>
                  </a:cubicBezTo>
                  <a:cubicBezTo>
                    <a:pt x="551" y="449"/>
                    <a:pt x="550" y="452"/>
                    <a:pt x="549" y="452"/>
                  </a:cubicBezTo>
                  <a:cubicBezTo>
                    <a:pt x="547" y="452"/>
                    <a:pt x="544" y="448"/>
                    <a:pt x="544" y="447"/>
                  </a:cubicBezTo>
                  <a:cubicBezTo>
                    <a:pt x="544" y="447"/>
                    <a:pt x="547" y="443"/>
                    <a:pt x="547" y="443"/>
                  </a:cubicBezTo>
                  <a:cubicBezTo>
                    <a:pt x="547" y="442"/>
                    <a:pt x="545" y="440"/>
                    <a:pt x="545" y="439"/>
                  </a:cubicBezTo>
                  <a:cubicBezTo>
                    <a:pt x="545" y="439"/>
                    <a:pt x="545" y="439"/>
                    <a:pt x="545" y="439"/>
                  </a:cubicBezTo>
                  <a:cubicBezTo>
                    <a:pt x="545" y="438"/>
                    <a:pt x="546" y="437"/>
                    <a:pt x="547" y="436"/>
                  </a:cubicBezTo>
                  <a:cubicBezTo>
                    <a:pt x="549" y="436"/>
                    <a:pt x="551" y="434"/>
                    <a:pt x="550" y="433"/>
                  </a:cubicBezTo>
                  <a:cubicBezTo>
                    <a:pt x="548" y="432"/>
                    <a:pt x="546" y="432"/>
                    <a:pt x="545" y="433"/>
                  </a:cubicBezTo>
                  <a:cubicBezTo>
                    <a:pt x="545" y="434"/>
                    <a:pt x="544" y="435"/>
                    <a:pt x="543" y="435"/>
                  </a:cubicBezTo>
                  <a:cubicBezTo>
                    <a:pt x="543" y="436"/>
                    <a:pt x="542" y="436"/>
                    <a:pt x="541" y="437"/>
                  </a:cubicBezTo>
                  <a:cubicBezTo>
                    <a:pt x="540" y="437"/>
                    <a:pt x="539" y="439"/>
                    <a:pt x="538" y="439"/>
                  </a:cubicBezTo>
                  <a:cubicBezTo>
                    <a:pt x="537" y="439"/>
                    <a:pt x="534" y="438"/>
                    <a:pt x="533" y="440"/>
                  </a:cubicBezTo>
                  <a:cubicBezTo>
                    <a:pt x="532" y="441"/>
                    <a:pt x="532" y="443"/>
                    <a:pt x="531" y="442"/>
                  </a:cubicBezTo>
                  <a:cubicBezTo>
                    <a:pt x="530" y="441"/>
                    <a:pt x="531" y="441"/>
                    <a:pt x="530" y="440"/>
                  </a:cubicBezTo>
                  <a:cubicBezTo>
                    <a:pt x="529" y="440"/>
                    <a:pt x="528" y="441"/>
                    <a:pt x="527" y="441"/>
                  </a:cubicBezTo>
                  <a:cubicBezTo>
                    <a:pt x="527" y="442"/>
                    <a:pt x="525" y="443"/>
                    <a:pt x="525" y="445"/>
                  </a:cubicBezTo>
                  <a:cubicBezTo>
                    <a:pt x="524" y="447"/>
                    <a:pt x="525" y="448"/>
                    <a:pt x="524" y="449"/>
                  </a:cubicBezTo>
                  <a:cubicBezTo>
                    <a:pt x="523" y="451"/>
                    <a:pt x="519" y="453"/>
                    <a:pt x="519" y="455"/>
                  </a:cubicBezTo>
                  <a:cubicBezTo>
                    <a:pt x="518" y="456"/>
                    <a:pt x="518" y="459"/>
                    <a:pt x="517" y="458"/>
                  </a:cubicBezTo>
                  <a:cubicBezTo>
                    <a:pt x="517" y="458"/>
                    <a:pt x="515" y="454"/>
                    <a:pt x="513" y="453"/>
                  </a:cubicBezTo>
                  <a:cubicBezTo>
                    <a:pt x="512" y="452"/>
                    <a:pt x="510" y="451"/>
                    <a:pt x="510" y="451"/>
                  </a:cubicBezTo>
                  <a:cubicBezTo>
                    <a:pt x="510" y="452"/>
                    <a:pt x="509" y="451"/>
                    <a:pt x="508" y="451"/>
                  </a:cubicBezTo>
                  <a:cubicBezTo>
                    <a:pt x="507" y="450"/>
                    <a:pt x="504" y="449"/>
                    <a:pt x="503" y="449"/>
                  </a:cubicBezTo>
                  <a:cubicBezTo>
                    <a:pt x="502" y="449"/>
                    <a:pt x="501" y="449"/>
                    <a:pt x="500" y="450"/>
                  </a:cubicBezTo>
                  <a:cubicBezTo>
                    <a:pt x="499" y="450"/>
                    <a:pt x="497" y="452"/>
                    <a:pt x="496" y="452"/>
                  </a:cubicBezTo>
                  <a:cubicBezTo>
                    <a:pt x="496" y="452"/>
                    <a:pt x="496" y="453"/>
                    <a:pt x="495" y="453"/>
                  </a:cubicBezTo>
                  <a:cubicBezTo>
                    <a:pt x="493" y="453"/>
                    <a:pt x="491" y="453"/>
                    <a:pt x="490" y="452"/>
                  </a:cubicBezTo>
                  <a:cubicBezTo>
                    <a:pt x="489" y="451"/>
                    <a:pt x="487" y="451"/>
                    <a:pt x="486" y="451"/>
                  </a:cubicBezTo>
                  <a:cubicBezTo>
                    <a:pt x="486" y="451"/>
                    <a:pt x="485" y="450"/>
                    <a:pt x="484" y="449"/>
                  </a:cubicBezTo>
                  <a:cubicBezTo>
                    <a:pt x="484" y="448"/>
                    <a:pt x="483" y="448"/>
                    <a:pt x="483" y="447"/>
                  </a:cubicBezTo>
                  <a:cubicBezTo>
                    <a:pt x="482" y="446"/>
                    <a:pt x="480" y="444"/>
                    <a:pt x="478" y="442"/>
                  </a:cubicBezTo>
                  <a:cubicBezTo>
                    <a:pt x="478" y="441"/>
                    <a:pt x="477" y="441"/>
                    <a:pt x="477" y="440"/>
                  </a:cubicBezTo>
                  <a:cubicBezTo>
                    <a:pt x="477" y="439"/>
                    <a:pt x="478" y="437"/>
                    <a:pt x="479" y="435"/>
                  </a:cubicBezTo>
                  <a:cubicBezTo>
                    <a:pt x="479" y="433"/>
                    <a:pt x="480" y="429"/>
                    <a:pt x="480" y="426"/>
                  </a:cubicBezTo>
                  <a:cubicBezTo>
                    <a:pt x="480" y="424"/>
                    <a:pt x="481" y="423"/>
                    <a:pt x="481" y="421"/>
                  </a:cubicBezTo>
                  <a:cubicBezTo>
                    <a:pt x="481" y="419"/>
                    <a:pt x="482" y="419"/>
                    <a:pt x="481" y="418"/>
                  </a:cubicBezTo>
                  <a:cubicBezTo>
                    <a:pt x="481" y="418"/>
                    <a:pt x="482" y="418"/>
                    <a:pt x="481" y="417"/>
                  </a:cubicBezTo>
                  <a:cubicBezTo>
                    <a:pt x="481" y="417"/>
                    <a:pt x="481" y="417"/>
                    <a:pt x="480" y="417"/>
                  </a:cubicBezTo>
                  <a:cubicBezTo>
                    <a:pt x="479" y="417"/>
                    <a:pt x="477" y="414"/>
                    <a:pt x="475" y="413"/>
                  </a:cubicBezTo>
                  <a:cubicBezTo>
                    <a:pt x="473" y="412"/>
                    <a:pt x="471" y="412"/>
                    <a:pt x="468" y="413"/>
                  </a:cubicBezTo>
                  <a:cubicBezTo>
                    <a:pt x="465" y="413"/>
                    <a:pt x="463" y="414"/>
                    <a:pt x="461" y="414"/>
                  </a:cubicBezTo>
                  <a:cubicBezTo>
                    <a:pt x="459" y="413"/>
                    <a:pt x="459" y="413"/>
                    <a:pt x="457" y="413"/>
                  </a:cubicBezTo>
                  <a:cubicBezTo>
                    <a:pt x="455" y="413"/>
                    <a:pt x="454" y="414"/>
                    <a:pt x="452" y="414"/>
                  </a:cubicBezTo>
                  <a:cubicBezTo>
                    <a:pt x="452" y="414"/>
                    <a:pt x="451" y="414"/>
                    <a:pt x="451" y="413"/>
                  </a:cubicBezTo>
                  <a:cubicBezTo>
                    <a:pt x="450" y="413"/>
                    <a:pt x="450" y="413"/>
                    <a:pt x="449" y="412"/>
                  </a:cubicBezTo>
                  <a:cubicBezTo>
                    <a:pt x="449" y="412"/>
                    <a:pt x="449" y="412"/>
                    <a:pt x="450" y="411"/>
                  </a:cubicBezTo>
                  <a:cubicBezTo>
                    <a:pt x="451" y="410"/>
                    <a:pt x="453" y="407"/>
                    <a:pt x="453" y="404"/>
                  </a:cubicBezTo>
                  <a:cubicBezTo>
                    <a:pt x="453" y="401"/>
                    <a:pt x="454" y="400"/>
                    <a:pt x="455" y="399"/>
                  </a:cubicBezTo>
                  <a:cubicBezTo>
                    <a:pt x="455" y="399"/>
                    <a:pt x="455" y="399"/>
                    <a:pt x="455" y="399"/>
                  </a:cubicBezTo>
                  <a:cubicBezTo>
                    <a:pt x="455" y="397"/>
                    <a:pt x="457" y="395"/>
                    <a:pt x="457" y="394"/>
                  </a:cubicBezTo>
                  <a:cubicBezTo>
                    <a:pt x="457" y="392"/>
                    <a:pt x="456" y="388"/>
                    <a:pt x="458" y="386"/>
                  </a:cubicBezTo>
                  <a:cubicBezTo>
                    <a:pt x="459" y="384"/>
                    <a:pt x="461" y="383"/>
                    <a:pt x="461" y="382"/>
                  </a:cubicBezTo>
                  <a:cubicBezTo>
                    <a:pt x="461" y="380"/>
                    <a:pt x="461" y="379"/>
                    <a:pt x="458" y="379"/>
                  </a:cubicBezTo>
                  <a:cubicBezTo>
                    <a:pt x="454" y="379"/>
                    <a:pt x="444" y="380"/>
                    <a:pt x="442" y="382"/>
                  </a:cubicBezTo>
                  <a:cubicBezTo>
                    <a:pt x="440" y="384"/>
                    <a:pt x="441" y="389"/>
                    <a:pt x="440" y="390"/>
                  </a:cubicBezTo>
                  <a:cubicBezTo>
                    <a:pt x="439" y="391"/>
                    <a:pt x="436" y="395"/>
                    <a:pt x="435" y="395"/>
                  </a:cubicBezTo>
                  <a:cubicBezTo>
                    <a:pt x="435" y="395"/>
                    <a:pt x="436" y="397"/>
                    <a:pt x="435" y="397"/>
                  </a:cubicBezTo>
                  <a:cubicBezTo>
                    <a:pt x="434" y="397"/>
                    <a:pt x="433" y="396"/>
                    <a:pt x="432" y="396"/>
                  </a:cubicBezTo>
                  <a:cubicBezTo>
                    <a:pt x="431" y="396"/>
                    <a:pt x="425" y="397"/>
                    <a:pt x="423" y="398"/>
                  </a:cubicBezTo>
                  <a:cubicBezTo>
                    <a:pt x="421" y="398"/>
                    <a:pt x="419" y="399"/>
                    <a:pt x="418" y="398"/>
                  </a:cubicBezTo>
                  <a:cubicBezTo>
                    <a:pt x="416" y="397"/>
                    <a:pt x="416" y="396"/>
                    <a:pt x="414" y="396"/>
                  </a:cubicBezTo>
                  <a:cubicBezTo>
                    <a:pt x="412" y="395"/>
                    <a:pt x="409" y="395"/>
                    <a:pt x="407" y="392"/>
                  </a:cubicBezTo>
                  <a:cubicBezTo>
                    <a:pt x="406" y="389"/>
                    <a:pt x="405" y="387"/>
                    <a:pt x="404" y="385"/>
                  </a:cubicBezTo>
                  <a:cubicBezTo>
                    <a:pt x="402" y="383"/>
                    <a:pt x="401" y="381"/>
                    <a:pt x="400" y="376"/>
                  </a:cubicBezTo>
                  <a:cubicBezTo>
                    <a:pt x="399" y="371"/>
                    <a:pt x="399" y="368"/>
                    <a:pt x="400" y="367"/>
                  </a:cubicBezTo>
                  <a:cubicBezTo>
                    <a:pt x="400" y="365"/>
                    <a:pt x="399" y="361"/>
                    <a:pt x="399" y="360"/>
                  </a:cubicBezTo>
                  <a:cubicBezTo>
                    <a:pt x="400" y="358"/>
                    <a:pt x="402" y="356"/>
                    <a:pt x="403" y="354"/>
                  </a:cubicBezTo>
                  <a:cubicBezTo>
                    <a:pt x="403" y="353"/>
                    <a:pt x="403" y="353"/>
                    <a:pt x="403" y="352"/>
                  </a:cubicBezTo>
                  <a:cubicBezTo>
                    <a:pt x="402" y="349"/>
                    <a:pt x="400" y="346"/>
                    <a:pt x="400" y="344"/>
                  </a:cubicBezTo>
                  <a:cubicBezTo>
                    <a:pt x="400" y="343"/>
                    <a:pt x="401" y="344"/>
                    <a:pt x="401" y="343"/>
                  </a:cubicBezTo>
                  <a:cubicBezTo>
                    <a:pt x="402" y="342"/>
                    <a:pt x="401" y="341"/>
                    <a:pt x="402" y="341"/>
                  </a:cubicBezTo>
                  <a:cubicBezTo>
                    <a:pt x="402" y="340"/>
                    <a:pt x="403" y="340"/>
                    <a:pt x="403" y="340"/>
                  </a:cubicBezTo>
                  <a:cubicBezTo>
                    <a:pt x="404" y="339"/>
                    <a:pt x="407" y="338"/>
                    <a:pt x="407" y="337"/>
                  </a:cubicBezTo>
                  <a:cubicBezTo>
                    <a:pt x="407" y="335"/>
                    <a:pt x="408" y="336"/>
                    <a:pt x="408" y="336"/>
                  </a:cubicBezTo>
                  <a:cubicBezTo>
                    <a:pt x="409" y="337"/>
                    <a:pt x="412" y="335"/>
                    <a:pt x="414" y="334"/>
                  </a:cubicBezTo>
                  <a:cubicBezTo>
                    <a:pt x="416" y="332"/>
                    <a:pt x="417" y="331"/>
                    <a:pt x="416" y="331"/>
                  </a:cubicBezTo>
                  <a:cubicBezTo>
                    <a:pt x="415" y="330"/>
                    <a:pt x="414" y="329"/>
                    <a:pt x="415" y="330"/>
                  </a:cubicBezTo>
                  <a:cubicBezTo>
                    <a:pt x="417" y="330"/>
                    <a:pt x="417" y="331"/>
                    <a:pt x="419" y="330"/>
                  </a:cubicBezTo>
                  <a:cubicBezTo>
                    <a:pt x="420" y="329"/>
                    <a:pt x="420" y="328"/>
                    <a:pt x="423" y="328"/>
                  </a:cubicBezTo>
                  <a:cubicBezTo>
                    <a:pt x="425" y="328"/>
                    <a:pt x="427" y="328"/>
                    <a:pt x="428" y="330"/>
                  </a:cubicBezTo>
                  <a:cubicBezTo>
                    <a:pt x="429" y="331"/>
                    <a:pt x="430" y="331"/>
                    <a:pt x="431" y="330"/>
                  </a:cubicBezTo>
                  <a:cubicBezTo>
                    <a:pt x="432" y="330"/>
                    <a:pt x="433" y="329"/>
                    <a:pt x="434" y="330"/>
                  </a:cubicBezTo>
                  <a:cubicBezTo>
                    <a:pt x="436" y="330"/>
                    <a:pt x="437" y="332"/>
                    <a:pt x="439" y="332"/>
                  </a:cubicBezTo>
                  <a:cubicBezTo>
                    <a:pt x="440" y="332"/>
                    <a:pt x="442" y="330"/>
                    <a:pt x="443" y="330"/>
                  </a:cubicBezTo>
                  <a:cubicBezTo>
                    <a:pt x="444" y="330"/>
                    <a:pt x="447" y="333"/>
                    <a:pt x="447" y="333"/>
                  </a:cubicBezTo>
                  <a:cubicBezTo>
                    <a:pt x="447" y="334"/>
                    <a:pt x="448" y="333"/>
                    <a:pt x="448" y="332"/>
                  </a:cubicBezTo>
                  <a:cubicBezTo>
                    <a:pt x="449" y="332"/>
                    <a:pt x="448" y="332"/>
                    <a:pt x="447" y="332"/>
                  </a:cubicBezTo>
                  <a:cubicBezTo>
                    <a:pt x="447" y="331"/>
                    <a:pt x="445" y="330"/>
                    <a:pt x="446" y="329"/>
                  </a:cubicBezTo>
                  <a:cubicBezTo>
                    <a:pt x="446" y="329"/>
                    <a:pt x="447" y="329"/>
                    <a:pt x="446" y="329"/>
                  </a:cubicBezTo>
                  <a:cubicBezTo>
                    <a:pt x="445" y="328"/>
                    <a:pt x="445" y="327"/>
                    <a:pt x="445" y="327"/>
                  </a:cubicBezTo>
                  <a:cubicBezTo>
                    <a:pt x="445" y="326"/>
                    <a:pt x="445" y="326"/>
                    <a:pt x="444" y="327"/>
                  </a:cubicBezTo>
                  <a:cubicBezTo>
                    <a:pt x="443" y="327"/>
                    <a:pt x="440" y="327"/>
                    <a:pt x="441" y="326"/>
                  </a:cubicBezTo>
                  <a:cubicBezTo>
                    <a:pt x="441" y="325"/>
                    <a:pt x="442" y="325"/>
                    <a:pt x="443" y="325"/>
                  </a:cubicBezTo>
                  <a:cubicBezTo>
                    <a:pt x="444" y="326"/>
                    <a:pt x="444" y="326"/>
                    <a:pt x="446" y="326"/>
                  </a:cubicBezTo>
                  <a:cubicBezTo>
                    <a:pt x="448" y="325"/>
                    <a:pt x="450" y="325"/>
                    <a:pt x="452" y="325"/>
                  </a:cubicBezTo>
                  <a:cubicBezTo>
                    <a:pt x="453" y="325"/>
                    <a:pt x="454" y="324"/>
                    <a:pt x="455" y="325"/>
                  </a:cubicBezTo>
                  <a:cubicBezTo>
                    <a:pt x="455" y="325"/>
                    <a:pt x="455" y="326"/>
                    <a:pt x="456" y="326"/>
                  </a:cubicBezTo>
                  <a:cubicBezTo>
                    <a:pt x="457" y="326"/>
                    <a:pt x="458" y="325"/>
                    <a:pt x="460" y="325"/>
                  </a:cubicBezTo>
                  <a:cubicBezTo>
                    <a:pt x="462" y="325"/>
                    <a:pt x="465" y="324"/>
                    <a:pt x="467" y="326"/>
                  </a:cubicBezTo>
                  <a:cubicBezTo>
                    <a:pt x="468" y="327"/>
                    <a:pt x="469" y="328"/>
                    <a:pt x="470" y="329"/>
                  </a:cubicBezTo>
                  <a:cubicBezTo>
                    <a:pt x="471" y="329"/>
                    <a:pt x="471" y="330"/>
                    <a:pt x="472" y="329"/>
                  </a:cubicBezTo>
                  <a:cubicBezTo>
                    <a:pt x="474" y="329"/>
                    <a:pt x="476" y="327"/>
                    <a:pt x="476" y="327"/>
                  </a:cubicBezTo>
                  <a:cubicBezTo>
                    <a:pt x="477" y="327"/>
                    <a:pt x="479" y="330"/>
                    <a:pt x="481" y="331"/>
                  </a:cubicBezTo>
                  <a:cubicBezTo>
                    <a:pt x="482" y="332"/>
                    <a:pt x="485" y="334"/>
                    <a:pt x="485" y="335"/>
                  </a:cubicBezTo>
                  <a:cubicBezTo>
                    <a:pt x="485" y="337"/>
                    <a:pt x="484" y="338"/>
                    <a:pt x="484" y="339"/>
                  </a:cubicBezTo>
                  <a:cubicBezTo>
                    <a:pt x="484" y="340"/>
                    <a:pt x="485" y="341"/>
                    <a:pt x="485" y="341"/>
                  </a:cubicBezTo>
                  <a:cubicBezTo>
                    <a:pt x="486" y="342"/>
                    <a:pt x="485" y="341"/>
                    <a:pt x="485" y="342"/>
                  </a:cubicBezTo>
                  <a:cubicBezTo>
                    <a:pt x="485" y="344"/>
                    <a:pt x="485" y="345"/>
                    <a:pt x="486" y="346"/>
                  </a:cubicBezTo>
                  <a:cubicBezTo>
                    <a:pt x="487" y="347"/>
                    <a:pt x="488" y="347"/>
                    <a:pt x="488" y="347"/>
                  </a:cubicBezTo>
                  <a:cubicBezTo>
                    <a:pt x="488" y="348"/>
                    <a:pt x="489" y="348"/>
                    <a:pt x="489" y="348"/>
                  </a:cubicBezTo>
                  <a:cubicBezTo>
                    <a:pt x="489" y="348"/>
                    <a:pt x="489" y="350"/>
                    <a:pt x="489" y="351"/>
                  </a:cubicBezTo>
                  <a:cubicBezTo>
                    <a:pt x="490" y="353"/>
                    <a:pt x="491" y="353"/>
                    <a:pt x="492" y="354"/>
                  </a:cubicBezTo>
                  <a:cubicBezTo>
                    <a:pt x="493" y="354"/>
                    <a:pt x="494" y="357"/>
                    <a:pt x="495" y="358"/>
                  </a:cubicBezTo>
                  <a:cubicBezTo>
                    <a:pt x="495" y="358"/>
                    <a:pt x="496" y="357"/>
                    <a:pt x="497" y="357"/>
                  </a:cubicBezTo>
                  <a:cubicBezTo>
                    <a:pt x="497" y="357"/>
                    <a:pt x="497" y="358"/>
                    <a:pt x="496" y="358"/>
                  </a:cubicBezTo>
                  <a:cubicBezTo>
                    <a:pt x="496" y="359"/>
                    <a:pt x="497" y="359"/>
                    <a:pt x="497" y="358"/>
                  </a:cubicBezTo>
                  <a:cubicBezTo>
                    <a:pt x="497" y="357"/>
                    <a:pt x="497" y="355"/>
                    <a:pt x="498" y="353"/>
                  </a:cubicBezTo>
                  <a:cubicBezTo>
                    <a:pt x="499" y="351"/>
                    <a:pt x="500" y="346"/>
                    <a:pt x="498" y="343"/>
                  </a:cubicBezTo>
                  <a:cubicBezTo>
                    <a:pt x="497" y="341"/>
                    <a:pt x="496" y="339"/>
                    <a:pt x="495" y="337"/>
                  </a:cubicBezTo>
                  <a:cubicBezTo>
                    <a:pt x="495" y="335"/>
                    <a:pt x="494" y="332"/>
                    <a:pt x="493" y="330"/>
                  </a:cubicBezTo>
                  <a:cubicBezTo>
                    <a:pt x="492" y="328"/>
                    <a:pt x="490" y="323"/>
                    <a:pt x="491" y="321"/>
                  </a:cubicBezTo>
                  <a:cubicBezTo>
                    <a:pt x="491" y="318"/>
                    <a:pt x="493" y="316"/>
                    <a:pt x="494" y="314"/>
                  </a:cubicBezTo>
                  <a:cubicBezTo>
                    <a:pt x="496" y="312"/>
                    <a:pt x="498" y="311"/>
                    <a:pt x="500" y="310"/>
                  </a:cubicBezTo>
                  <a:cubicBezTo>
                    <a:pt x="501" y="309"/>
                    <a:pt x="502" y="308"/>
                    <a:pt x="503" y="307"/>
                  </a:cubicBezTo>
                  <a:cubicBezTo>
                    <a:pt x="504" y="306"/>
                    <a:pt x="503" y="306"/>
                    <a:pt x="504" y="305"/>
                  </a:cubicBezTo>
                  <a:cubicBezTo>
                    <a:pt x="505" y="305"/>
                    <a:pt x="507" y="303"/>
                    <a:pt x="508" y="303"/>
                  </a:cubicBezTo>
                  <a:cubicBezTo>
                    <a:pt x="509" y="302"/>
                    <a:pt x="511" y="302"/>
                    <a:pt x="511" y="302"/>
                  </a:cubicBezTo>
                  <a:cubicBezTo>
                    <a:pt x="512" y="301"/>
                    <a:pt x="514" y="299"/>
                    <a:pt x="516" y="298"/>
                  </a:cubicBezTo>
                  <a:cubicBezTo>
                    <a:pt x="517" y="297"/>
                    <a:pt x="519" y="298"/>
                    <a:pt x="520" y="297"/>
                  </a:cubicBezTo>
                  <a:cubicBezTo>
                    <a:pt x="521" y="296"/>
                    <a:pt x="521" y="295"/>
                    <a:pt x="520" y="296"/>
                  </a:cubicBezTo>
                  <a:cubicBezTo>
                    <a:pt x="519" y="296"/>
                    <a:pt x="517" y="297"/>
                    <a:pt x="517" y="296"/>
                  </a:cubicBezTo>
                  <a:cubicBezTo>
                    <a:pt x="517" y="296"/>
                    <a:pt x="518" y="296"/>
                    <a:pt x="519" y="295"/>
                  </a:cubicBezTo>
                  <a:cubicBezTo>
                    <a:pt x="519" y="295"/>
                    <a:pt x="519" y="294"/>
                    <a:pt x="518" y="293"/>
                  </a:cubicBezTo>
                  <a:cubicBezTo>
                    <a:pt x="518" y="293"/>
                    <a:pt x="518" y="292"/>
                    <a:pt x="518" y="292"/>
                  </a:cubicBezTo>
                  <a:cubicBezTo>
                    <a:pt x="519" y="293"/>
                    <a:pt x="519" y="293"/>
                    <a:pt x="519" y="292"/>
                  </a:cubicBezTo>
                  <a:cubicBezTo>
                    <a:pt x="519" y="292"/>
                    <a:pt x="520" y="291"/>
                    <a:pt x="520" y="292"/>
                  </a:cubicBezTo>
                  <a:cubicBezTo>
                    <a:pt x="520" y="293"/>
                    <a:pt x="520" y="293"/>
                    <a:pt x="521" y="293"/>
                  </a:cubicBezTo>
                  <a:cubicBezTo>
                    <a:pt x="521" y="293"/>
                    <a:pt x="522" y="293"/>
                    <a:pt x="523" y="292"/>
                  </a:cubicBezTo>
                  <a:cubicBezTo>
                    <a:pt x="524" y="291"/>
                    <a:pt x="525" y="290"/>
                    <a:pt x="524" y="289"/>
                  </a:cubicBezTo>
                  <a:cubicBezTo>
                    <a:pt x="524" y="289"/>
                    <a:pt x="523" y="289"/>
                    <a:pt x="523" y="290"/>
                  </a:cubicBezTo>
                  <a:cubicBezTo>
                    <a:pt x="523" y="290"/>
                    <a:pt x="522" y="290"/>
                    <a:pt x="522" y="290"/>
                  </a:cubicBezTo>
                  <a:cubicBezTo>
                    <a:pt x="521" y="289"/>
                    <a:pt x="522" y="289"/>
                    <a:pt x="521" y="289"/>
                  </a:cubicBezTo>
                  <a:cubicBezTo>
                    <a:pt x="519" y="289"/>
                    <a:pt x="518" y="290"/>
                    <a:pt x="518" y="289"/>
                  </a:cubicBezTo>
                  <a:cubicBezTo>
                    <a:pt x="518" y="289"/>
                    <a:pt x="518" y="288"/>
                    <a:pt x="518" y="288"/>
                  </a:cubicBezTo>
                  <a:cubicBezTo>
                    <a:pt x="519" y="289"/>
                    <a:pt x="520" y="289"/>
                    <a:pt x="521" y="289"/>
                  </a:cubicBezTo>
                  <a:cubicBezTo>
                    <a:pt x="521" y="288"/>
                    <a:pt x="522" y="288"/>
                    <a:pt x="523" y="288"/>
                  </a:cubicBezTo>
                  <a:cubicBezTo>
                    <a:pt x="523" y="288"/>
                    <a:pt x="524" y="288"/>
                    <a:pt x="523" y="287"/>
                  </a:cubicBezTo>
                  <a:cubicBezTo>
                    <a:pt x="522" y="286"/>
                    <a:pt x="522" y="286"/>
                    <a:pt x="522" y="285"/>
                  </a:cubicBezTo>
                  <a:cubicBezTo>
                    <a:pt x="523" y="284"/>
                    <a:pt x="523" y="283"/>
                    <a:pt x="522" y="283"/>
                  </a:cubicBezTo>
                  <a:cubicBezTo>
                    <a:pt x="521" y="283"/>
                    <a:pt x="519" y="283"/>
                    <a:pt x="518" y="282"/>
                  </a:cubicBezTo>
                  <a:cubicBezTo>
                    <a:pt x="518" y="281"/>
                    <a:pt x="517" y="281"/>
                    <a:pt x="516" y="280"/>
                  </a:cubicBezTo>
                  <a:cubicBezTo>
                    <a:pt x="515" y="280"/>
                    <a:pt x="516" y="280"/>
                    <a:pt x="517" y="280"/>
                  </a:cubicBezTo>
                  <a:cubicBezTo>
                    <a:pt x="518" y="280"/>
                    <a:pt x="519" y="280"/>
                    <a:pt x="520" y="280"/>
                  </a:cubicBezTo>
                  <a:cubicBezTo>
                    <a:pt x="521" y="279"/>
                    <a:pt x="520" y="279"/>
                    <a:pt x="519" y="278"/>
                  </a:cubicBezTo>
                  <a:cubicBezTo>
                    <a:pt x="519" y="278"/>
                    <a:pt x="515" y="275"/>
                    <a:pt x="515" y="274"/>
                  </a:cubicBezTo>
                  <a:cubicBezTo>
                    <a:pt x="514" y="273"/>
                    <a:pt x="514" y="272"/>
                    <a:pt x="515" y="272"/>
                  </a:cubicBezTo>
                  <a:cubicBezTo>
                    <a:pt x="516" y="271"/>
                    <a:pt x="516" y="270"/>
                    <a:pt x="516" y="269"/>
                  </a:cubicBezTo>
                  <a:cubicBezTo>
                    <a:pt x="516" y="269"/>
                    <a:pt x="517" y="270"/>
                    <a:pt x="517" y="271"/>
                  </a:cubicBezTo>
                  <a:cubicBezTo>
                    <a:pt x="517" y="271"/>
                    <a:pt x="516" y="271"/>
                    <a:pt x="516" y="272"/>
                  </a:cubicBezTo>
                  <a:cubicBezTo>
                    <a:pt x="516" y="273"/>
                    <a:pt x="518" y="274"/>
                    <a:pt x="519" y="274"/>
                  </a:cubicBezTo>
                  <a:cubicBezTo>
                    <a:pt x="519" y="274"/>
                    <a:pt x="519" y="273"/>
                    <a:pt x="519" y="271"/>
                  </a:cubicBezTo>
                  <a:cubicBezTo>
                    <a:pt x="519" y="270"/>
                    <a:pt x="519" y="268"/>
                    <a:pt x="520" y="268"/>
                  </a:cubicBezTo>
                  <a:cubicBezTo>
                    <a:pt x="521" y="267"/>
                    <a:pt x="522" y="265"/>
                    <a:pt x="522" y="265"/>
                  </a:cubicBezTo>
                  <a:cubicBezTo>
                    <a:pt x="522" y="266"/>
                    <a:pt x="521" y="266"/>
                    <a:pt x="521" y="269"/>
                  </a:cubicBezTo>
                  <a:cubicBezTo>
                    <a:pt x="521" y="271"/>
                    <a:pt x="521" y="272"/>
                    <a:pt x="522" y="273"/>
                  </a:cubicBezTo>
                  <a:cubicBezTo>
                    <a:pt x="523" y="274"/>
                    <a:pt x="524" y="276"/>
                    <a:pt x="524" y="277"/>
                  </a:cubicBezTo>
                  <a:cubicBezTo>
                    <a:pt x="524" y="278"/>
                    <a:pt x="522" y="279"/>
                    <a:pt x="522" y="281"/>
                  </a:cubicBezTo>
                  <a:cubicBezTo>
                    <a:pt x="522" y="282"/>
                    <a:pt x="522" y="282"/>
                    <a:pt x="522" y="282"/>
                  </a:cubicBezTo>
                  <a:cubicBezTo>
                    <a:pt x="523" y="281"/>
                    <a:pt x="524" y="279"/>
                    <a:pt x="525" y="278"/>
                  </a:cubicBezTo>
                  <a:cubicBezTo>
                    <a:pt x="526" y="277"/>
                    <a:pt x="528" y="274"/>
                    <a:pt x="528" y="272"/>
                  </a:cubicBezTo>
                  <a:cubicBezTo>
                    <a:pt x="527" y="271"/>
                    <a:pt x="525" y="268"/>
                    <a:pt x="525" y="266"/>
                  </a:cubicBezTo>
                  <a:cubicBezTo>
                    <a:pt x="524" y="265"/>
                    <a:pt x="524" y="265"/>
                    <a:pt x="525" y="264"/>
                  </a:cubicBezTo>
                  <a:cubicBezTo>
                    <a:pt x="526" y="263"/>
                    <a:pt x="528" y="263"/>
                    <a:pt x="527" y="264"/>
                  </a:cubicBezTo>
                  <a:cubicBezTo>
                    <a:pt x="526" y="264"/>
                    <a:pt x="525" y="264"/>
                    <a:pt x="526" y="265"/>
                  </a:cubicBezTo>
                  <a:cubicBezTo>
                    <a:pt x="526" y="266"/>
                    <a:pt x="526" y="267"/>
                    <a:pt x="527" y="268"/>
                  </a:cubicBezTo>
                  <a:cubicBezTo>
                    <a:pt x="528" y="269"/>
                    <a:pt x="529" y="270"/>
                    <a:pt x="529" y="269"/>
                  </a:cubicBezTo>
                  <a:cubicBezTo>
                    <a:pt x="530" y="268"/>
                    <a:pt x="531" y="267"/>
                    <a:pt x="532" y="265"/>
                  </a:cubicBezTo>
                  <a:cubicBezTo>
                    <a:pt x="533" y="263"/>
                    <a:pt x="534" y="261"/>
                    <a:pt x="534" y="260"/>
                  </a:cubicBezTo>
                  <a:cubicBezTo>
                    <a:pt x="533" y="259"/>
                    <a:pt x="533" y="258"/>
                    <a:pt x="533" y="258"/>
                  </a:cubicBezTo>
                  <a:cubicBezTo>
                    <a:pt x="533" y="258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6"/>
                  </a:cubicBezTo>
                  <a:cubicBezTo>
                    <a:pt x="534" y="257"/>
                    <a:pt x="533" y="258"/>
                    <a:pt x="534" y="257"/>
                  </a:cubicBezTo>
                  <a:cubicBezTo>
                    <a:pt x="536" y="257"/>
                    <a:pt x="536" y="256"/>
                    <a:pt x="538" y="255"/>
                  </a:cubicBezTo>
                  <a:cubicBezTo>
                    <a:pt x="540" y="254"/>
                    <a:pt x="541" y="254"/>
                    <a:pt x="543" y="254"/>
                  </a:cubicBezTo>
                  <a:cubicBezTo>
                    <a:pt x="545" y="253"/>
                    <a:pt x="548" y="254"/>
                    <a:pt x="548" y="253"/>
                  </a:cubicBezTo>
                  <a:cubicBezTo>
                    <a:pt x="549" y="252"/>
                    <a:pt x="548" y="250"/>
                    <a:pt x="549" y="251"/>
                  </a:cubicBezTo>
                  <a:cubicBezTo>
                    <a:pt x="550" y="252"/>
                    <a:pt x="549" y="253"/>
                    <a:pt x="550" y="253"/>
                  </a:cubicBezTo>
                  <a:cubicBezTo>
                    <a:pt x="551" y="253"/>
                    <a:pt x="552" y="252"/>
                    <a:pt x="553" y="252"/>
                  </a:cubicBezTo>
                  <a:cubicBezTo>
                    <a:pt x="553" y="251"/>
                    <a:pt x="553" y="252"/>
                    <a:pt x="553" y="252"/>
                  </a:cubicBezTo>
                  <a:cubicBezTo>
                    <a:pt x="553" y="253"/>
                    <a:pt x="554" y="252"/>
                    <a:pt x="555" y="252"/>
                  </a:cubicBezTo>
                  <a:cubicBezTo>
                    <a:pt x="556" y="251"/>
                    <a:pt x="557" y="251"/>
                    <a:pt x="557" y="250"/>
                  </a:cubicBezTo>
                  <a:cubicBezTo>
                    <a:pt x="558" y="250"/>
                    <a:pt x="558" y="249"/>
                    <a:pt x="557" y="249"/>
                  </a:cubicBezTo>
                  <a:cubicBezTo>
                    <a:pt x="556" y="249"/>
                    <a:pt x="555" y="249"/>
                    <a:pt x="556" y="249"/>
                  </a:cubicBezTo>
                  <a:cubicBezTo>
                    <a:pt x="556" y="249"/>
                    <a:pt x="556" y="250"/>
                    <a:pt x="556" y="250"/>
                  </a:cubicBezTo>
                  <a:cubicBezTo>
                    <a:pt x="555" y="251"/>
                    <a:pt x="554" y="251"/>
                    <a:pt x="554" y="250"/>
                  </a:cubicBezTo>
                  <a:cubicBezTo>
                    <a:pt x="554" y="249"/>
                    <a:pt x="553" y="248"/>
                    <a:pt x="552" y="247"/>
                  </a:cubicBezTo>
                  <a:cubicBezTo>
                    <a:pt x="552" y="247"/>
                    <a:pt x="551" y="246"/>
                    <a:pt x="552" y="246"/>
                  </a:cubicBezTo>
                  <a:cubicBezTo>
                    <a:pt x="553" y="245"/>
                    <a:pt x="553" y="245"/>
                    <a:pt x="552" y="244"/>
                  </a:cubicBezTo>
                  <a:cubicBezTo>
                    <a:pt x="552" y="243"/>
                    <a:pt x="552" y="244"/>
                    <a:pt x="553" y="242"/>
                  </a:cubicBezTo>
                  <a:cubicBezTo>
                    <a:pt x="553" y="241"/>
                    <a:pt x="553" y="241"/>
                    <a:pt x="554" y="240"/>
                  </a:cubicBezTo>
                  <a:cubicBezTo>
                    <a:pt x="555" y="239"/>
                    <a:pt x="555" y="239"/>
                    <a:pt x="556" y="238"/>
                  </a:cubicBezTo>
                  <a:cubicBezTo>
                    <a:pt x="556" y="237"/>
                    <a:pt x="556" y="237"/>
                    <a:pt x="557" y="237"/>
                  </a:cubicBezTo>
                  <a:cubicBezTo>
                    <a:pt x="558" y="237"/>
                    <a:pt x="558" y="236"/>
                    <a:pt x="559" y="236"/>
                  </a:cubicBezTo>
                  <a:cubicBezTo>
                    <a:pt x="559" y="235"/>
                    <a:pt x="558" y="235"/>
                    <a:pt x="559" y="236"/>
                  </a:cubicBezTo>
                  <a:cubicBezTo>
                    <a:pt x="559" y="236"/>
                    <a:pt x="561" y="236"/>
                    <a:pt x="562" y="234"/>
                  </a:cubicBezTo>
                  <a:cubicBezTo>
                    <a:pt x="563" y="233"/>
                    <a:pt x="563" y="231"/>
                    <a:pt x="563" y="232"/>
                  </a:cubicBezTo>
                  <a:cubicBezTo>
                    <a:pt x="564" y="232"/>
                    <a:pt x="564" y="234"/>
                    <a:pt x="565" y="234"/>
                  </a:cubicBezTo>
                  <a:cubicBezTo>
                    <a:pt x="566" y="234"/>
                    <a:pt x="567" y="233"/>
                    <a:pt x="568" y="232"/>
                  </a:cubicBezTo>
                  <a:cubicBezTo>
                    <a:pt x="568" y="232"/>
                    <a:pt x="569" y="232"/>
                    <a:pt x="571" y="231"/>
                  </a:cubicBezTo>
                  <a:cubicBezTo>
                    <a:pt x="573" y="230"/>
                    <a:pt x="574" y="230"/>
                    <a:pt x="574" y="229"/>
                  </a:cubicBezTo>
                  <a:cubicBezTo>
                    <a:pt x="574" y="229"/>
                    <a:pt x="574" y="229"/>
                    <a:pt x="575" y="229"/>
                  </a:cubicBezTo>
                  <a:cubicBezTo>
                    <a:pt x="575" y="228"/>
                    <a:pt x="575" y="228"/>
                    <a:pt x="576" y="228"/>
                  </a:cubicBezTo>
                  <a:cubicBezTo>
                    <a:pt x="577" y="227"/>
                    <a:pt x="578" y="227"/>
                    <a:pt x="579" y="226"/>
                  </a:cubicBezTo>
                  <a:cubicBezTo>
                    <a:pt x="580" y="225"/>
                    <a:pt x="579" y="226"/>
                    <a:pt x="580" y="226"/>
                  </a:cubicBezTo>
                  <a:cubicBezTo>
                    <a:pt x="581" y="226"/>
                    <a:pt x="583" y="225"/>
                    <a:pt x="584" y="224"/>
                  </a:cubicBezTo>
                  <a:cubicBezTo>
                    <a:pt x="586" y="224"/>
                    <a:pt x="587" y="224"/>
                    <a:pt x="588" y="224"/>
                  </a:cubicBezTo>
                  <a:cubicBezTo>
                    <a:pt x="588" y="223"/>
                    <a:pt x="589" y="224"/>
                    <a:pt x="588" y="223"/>
                  </a:cubicBezTo>
                  <a:cubicBezTo>
                    <a:pt x="587" y="222"/>
                    <a:pt x="587" y="220"/>
                    <a:pt x="587" y="221"/>
                  </a:cubicBezTo>
                  <a:cubicBezTo>
                    <a:pt x="588" y="221"/>
                    <a:pt x="588" y="223"/>
                    <a:pt x="589" y="223"/>
                  </a:cubicBezTo>
                  <a:cubicBezTo>
                    <a:pt x="590" y="223"/>
                    <a:pt x="590" y="223"/>
                    <a:pt x="589" y="223"/>
                  </a:cubicBezTo>
                  <a:cubicBezTo>
                    <a:pt x="588" y="224"/>
                    <a:pt x="586" y="225"/>
                    <a:pt x="587" y="225"/>
                  </a:cubicBezTo>
                  <a:cubicBezTo>
                    <a:pt x="587" y="225"/>
                    <a:pt x="587" y="225"/>
                    <a:pt x="589" y="225"/>
                  </a:cubicBezTo>
                  <a:cubicBezTo>
                    <a:pt x="590" y="225"/>
                    <a:pt x="593" y="225"/>
                    <a:pt x="594" y="225"/>
                  </a:cubicBezTo>
                  <a:cubicBezTo>
                    <a:pt x="594" y="225"/>
                    <a:pt x="594" y="226"/>
                    <a:pt x="594" y="226"/>
                  </a:cubicBezTo>
                  <a:cubicBezTo>
                    <a:pt x="593" y="226"/>
                    <a:pt x="593" y="226"/>
                    <a:pt x="594" y="226"/>
                  </a:cubicBezTo>
                  <a:cubicBezTo>
                    <a:pt x="595" y="226"/>
                    <a:pt x="593" y="227"/>
                    <a:pt x="592" y="227"/>
                  </a:cubicBezTo>
                  <a:cubicBezTo>
                    <a:pt x="592" y="227"/>
                    <a:pt x="591" y="227"/>
                    <a:pt x="591" y="227"/>
                  </a:cubicBezTo>
                  <a:cubicBezTo>
                    <a:pt x="591" y="228"/>
                    <a:pt x="591" y="229"/>
                    <a:pt x="590" y="228"/>
                  </a:cubicBezTo>
                  <a:cubicBezTo>
                    <a:pt x="590" y="227"/>
                    <a:pt x="589" y="227"/>
                    <a:pt x="589" y="227"/>
                  </a:cubicBezTo>
                  <a:cubicBezTo>
                    <a:pt x="589" y="226"/>
                    <a:pt x="589" y="225"/>
                    <a:pt x="588" y="226"/>
                  </a:cubicBezTo>
                  <a:cubicBezTo>
                    <a:pt x="588" y="227"/>
                    <a:pt x="588" y="227"/>
                    <a:pt x="588" y="226"/>
                  </a:cubicBezTo>
                  <a:cubicBezTo>
                    <a:pt x="587" y="226"/>
                    <a:pt x="587" y="226"/>
                    <a:pt x="586" y="227"/>
                  </a:cubicBezTo>
                  <a:cubicBezTo>
                    <a:pt x="585" y="228"/>
                    <a:pt x="586" y="228"/>
                    <a:pt x="585" y="228"/>
                  </a:cubicBezTo>
                  <a:cubicBezTo>
                    <a:pt x="584" y="229"/>
                    <a:pt x="582" y="229"/>
                    <a:pt x="581" y="230"/>
                  </a:cubicBezTo>
                  <a:cubicBezTo>
                    <a:pt x="580" y="231"/>
                    <a:pt x="580" y="232"/>
                    <a:pt x="579" y="233"/>
                  </a:cubicBezTo>
                  <a:cubicBezTo>
                    <a:pt x="579" y="234"/>
                    <a:pt x="579" y="236"/>
                    <a:pt x="579" y="237"/>
                  </a:cubicBezTo>
                  <a:cubicBezTo>
                    <a:pt x="580" y="237"/>
                    <a:pt x="582" y="238"/>
                    <a:pt x="583" y="238"/>
                  </a:cubicBezTo>
                  <a:cubicBezTo>
                    <a:pt x="583" y="238"/>
                    <a:pt x="583" y="238"/>
                    <a:pt x="584" y="237"/>
                  </a:cubicBezTo>
                  <a:cubicBezTo>
                    <a:pt x="585" y="237"/>
                    <a:pt x="587" y="235"/>
                    <a:pt x="588" y="233"/>
                  </a:cubicBezTo>
                  <a:cubicBezTo>
                    <a:pt x="590" y="232"/>
                    <a:pt x="592" y="230"/>
                    <a:pt x="592" y="230"/>
                  </a:cubicBezTo>
                  <a:cubicBezTo>
                    <a:pt x="592" y="231"/>
                    <a:pt x="591" y="232"/>
                    <a:pt x="592" y="232"/>
                  </a:cubicBezTo>
                  <a:cubicBezTo>
                    <a:pt x="592" y="232"/>
                    <a:pt x="594" y="232"/>
                    <a:pt x="594" y="231"/>
                  </a:cubicBezTo>
                  <a:cubicBezTo>
                    <a:pt x="595" y="231"/>
                    <a:pt x="595" y="231"/>
                    <a:pt x="596" y="230"/>
                  </a:cubicBezTo>
                  <a:cubicBezTo>
                    <a:pt x="598" y="230"/>
                    <a:pt x="601" y="229"/>
                    <a:pt x="603" y="228"/>
                  </a:cubicBezTo>
                  <a:cubicBezTo>
                    <a:pt x="605" y="227"/>
                    <a:pt x="607" y="227"/>
                    <a:pt x="607" y="227"/>
                  </a:cubicBezTo>
                  <a:cubicBezTo>
                    <a:pt x="608" y="226"/>
                    <a:pt x="608" y="226"/>
                    <a:pt x="607" y="225"/>
                  </a:cubicBezTo>
                  <a:cubicBezTo>
                    <a:pt x="607" y="225"/>
                    <a:pt x="606" y="225"/>
                    <a:pt x="607" y="225"/>
                  </a:cubicBezTo>
                  <a:cubicBezTo>
                    <a:pt x="607" y="224"/>
                    <a:pt x="608" y="224"/>
                    <a:pt x="607" y="224"/>
                  </a:cubicBezTo>
                  <a:cubicBezTo>
                    <a:pt x="606" y="224"/>
                    <a:pt x="604" y="224"/>
                    <a:pt x="604" y="223"/>
                  </a:cubicBezTo>
                  <a:cubicBezTo>
                    <a:pt x="604" y="222"/>
                    <a:pt x="603" y="222"/>
                    <a:pt x="602" y="223"/>
                  </a:cubicBezTo>
                  <a:cubicBezTo>
                    <a:pt x="601" y="223"/>
                    <a:pt x="600" y="224"/>
                    <a:pt x="599" y="223"/>
                  </a:cubicBezTo>
                  <a:cubicBezTo>
                    <a:pt x="598" y="223"/>
                    <a:pt x="598" y="223"/>
                    <a:pt x="597" y="223"/>
                  </a:cubicBezTo>
                  <a:cubicBezTo>
                    <a:pt x="595" y="222"/>
                    <a:pt x="592" y="223"/>
                    <a:pt x="592" y="222"/>
                  </a:cubicBezTo>
                  <a:cubicBezTo>
                    <a:pt x="592" y="221"/>
                    <a:pt x="592" y="221"/>
                    <a:pt x="592" y="220"/>
                  </a:cubicBezTo>
                  <a:cubicBezTo>
                    <a:pt x="593" y="220"/>
                    <a:pt x="592" y="220"/>
                    <a:pt x="591" y="220"/>
                  </a:cubicBezTo>
                  <a:cubicBezTo>
                    <a:pt x="590" y="220"/>
                    <a:pt x="588" y="220"/>
                    <a:pt x="588" y="218"/>
                  </a:cubicBezTo>
                  <a:cubicBezTo>
                    <a:pt x="587" y="217"/>
                    <a:pt x="587" y="216"/>
                    <a:pt x="587" y="215"/>
                  </a:cubicBezTo>
                  <a:cubicBezTo>
                    <a:pt x="587" y="213"/>
                    <a:pt x="585" y="213"/>
                    <a:pt x="585" y="213"/>
                  </a:cubicBezTo>
                  <a:cubicBezTo>
                    <a:pt x="584" y="213"/>
                    <a:pt x="583" y="213"/>
                    <a:pt x="584" y="213"/>
                  </a:cubicBezTo>
                  <a:cubicBezTo>
                    <a:pt x="585" y="212"/>
                    <a:pt x="586" y="211"/>
                    <a:pt x="586" y="210"/>
                  </a:cubicBezTo>
                  <a:cubicBezTo>
                    <a:pt x="587" y="209"/>
                    <a:pt x="587" y="209"/>
                    <a:pt x="586" y="208"/>
                  </a:cubicBezTo>
                  <a:cubicBezTo>
                    <a:pt x="586" y="208"/>
                    <a:pt x="586" y="207"/>
                    <a:pt x="585" y="207"/>
                  </a:cubicBezTo>
                  <a:cubicBezTo>
                    <a:pt x="585" y="207"/>
                    <a:pt x="585" y="207"/>
                    <a:pt x="584" y="207"/>
                  </a:cubicBezTo>
                  <a:cubicBezTo>
                    <a:pt x="584" y="208"/>
                    <a:pt x="584" y="209"/>
                    <a:pt x="583" y="209"/>
                  </a:cubicBezTo>
                  <a:cubicBezTo>
                    <a:pt x="582" y="209"/>
                    <a:pt x="582" y="209"/>
                    <a:pt x="581" y="208"/>
                  </a:cubicBezTo>
                  <a:cubicBezTo>
                    <a:pt x="581" y="207"/>
                    <a:pt x="582" y="207"/>
                    <a:pt x="581" y="207"/>
                  </a:cubicBezTo>
                  <a:cubicBezTo>
                    <a:pt x="580" y="207"/>
                    <a:pt x="579" y="206"/>
                    <a:pt x="579" y="206"/>
                  </a:cubicBezTo>
                  <a:cubicBezTo>
                    <a:pt x="580" y="206"/>
                    <a:pt x="581" y="206"/>
                    <a:pt x="582" y="206"/>
                  </a:cubicBezTo>
                  <a:cubicBezTo>
                    <a:pt x="582" y="206"/>
                    <a:pt x="583" y="207"/>
                    <a:pt x="584" y="206"/>
                  </a:cubicBezTo>
                  <a:cubicBezTo>
                    <a:pt x="585" y="206"/>
                    <a:pt x="587" y="205"/>
                    <a:pt x="588" y="204"/>
                  </a:cubicBezTo>
                  <a:cubicBezTo>
                    <a:pt x="588" y="204"/>
                    <a:pt x="590" y="204"/>
                    <a:pt x="590" y="203"/>
                  </a:cubicBezTo>
                  <a:cubicBezTo>
                    <a:pt x="590" y="202"/>
                    <a:pt x="590" y="202"/>
                    <a:pt x="589" y="201"/>
                  </a:cubicBezTo>
                  <a:cubicBezTo>
                    <a:pt x="589" y="201"/>
                    <a:pt x="588" y="201"/>
                    <a:pt x="589" y="200"/>
                  </a:cubicBezTo>
                  <a:cubicBezTo>
                    <a:pt x="589" y="200"/>
                    <a:pt x="591" y="201"/>
                    <a:pt x="590" y="200"/>
                  </a:cubicBezTo>
                  <a:cubicBezTo>
                    <a:pt x="589" y="200"/>
                    <a:pt x="585" y="198"/>
                    <a:pt x="581" y="198"/>
                  </a:cubicBezTo>
                  <a:cubicBezTo>
                    <a:pt x="578" y="198"/>
                    <a:pt x="570" y="201"/>
                    <a:pt x="569" y="202"/>
                  </a:cubicBezTo>
                  <a:cubicBezTo>
                    <a:pt x="567" y="203"/>
                    <a:pt x="563" y="205"/>
                    <a:pt x="562" y="206"/>
                  </a:cubicBezTo>
                  <a:cubicBezTo>
                    <a:pt x="561" y="206"/>
                    <a:pt x="556" y="211"/>
                    <a:pt x="555" y="213"/>
                  </a:cubicBezTo>
                  <a:cubicBezTo>
                    <a:pt x="554" y="214"/>
                    <a:pt x="553" y="214"/>
                    <a:pt x="551" y="215"/>
                  </a:cubicBezTo>
                  <a:cubicBezTo>
                    <a:pt x="549" y="215"/>
                    <a:pt x="550" y="215"/>
                    <a:pt x="551" y="214"/>
                  </a:cubicBezTo>
                  <a:cubicBezTo>
                    <a:pt x="552" y="214"/>
                    <a:pt x="557" y="209"/>
                    <a:pt x="557" y="208"/>
                  </a:cubicBezTo>
                  <a:cubicBezTo>
                    <a:pt x="558" y="207"/>
                    <a:pt x="559" y="206"/>
                    <a:pt x="557" y="206"/>
                  </a:cubicBezTo>
                  <a:cubicBezTo>
                    <a:pt x="556" y="205"/>
                    <a:pt x="553" y="204"/>
                    <a:pt x="553" y="204"/>
                  </a:cubicBezTo>
                  <a:cubicBezTo>
                    <a:pt x="552" y="203"/>
                    <a:pt x="557" y="205"/>
                    <a:pt x="558" y="205"/>
                  </a:cubicBezTo>
                  <a:cubicBezTo>
                    <a:pt x="560" y="205"/>
                    <a:pt x="562" y="203"/>
                    <a:pt x="562" y="201"/>
                  </a:cubicBezTo>
                  <a:cubicBezTo>
                    <a:pt x="563" y="200"/>
                    <a:pt x="566" y="198"/>
                    <a:pt x="567" y="198"/>
                  </a:cubicBezTo>
                  <a:cubicBezTo>
                    <a:pt x="568" y="197"/>
                    <a:pt x="572" y="198"/>
                    <a:pt x="573" y="196"/>
                  </a:cubicBezTo>
                  <a:cubicBezTo>
                    <a:pt x="573" y="195"/>
                    <a:pt x="574" y="192"/>
                    <a:pt x="575" y="191"/>
                  </a:cubicBezTo>
                  <a:cubicBezTo>
                    <a:pt x="577" y="190"/>
                    <a:pt x="578" y="190"/>
                    <a:pt x="579" y="190"/>
                  </a:cubicBezTo>
                  <a:cubicBezTo>
                    <a:pt x="580" y="190"/>
                    <a:pt x="599" y="190"/>
                    <a:pt x="602" y="190"/>
                  </a:cubicBezTo>
                  <a:cubicBezTo>
                    <a:pt x="604" y="190"/>
                    <a:pt x="604" y="191"/>
                    <a:pt x="606" y="191"/>
                  </a:cubicBezTo>
                  <a:cubicBezTo>
                    <a:pt x="608" y="190"/>
                    <a:pt x="611" y="190"/>
                    <a:pt x="613" y="190"/>
                  </a:cubicBezTo>
                  <a:cubicBezTo>
                    <a:pt x="615" y="189"/>
                    <a:pt x="616" y="189"/>
                    <a:pt x="618" y="187"/>
                  </a:cubicBezTo>
                  <a:cubicBezTo>
                    <a:pt x="620" y="186"/>
                    <a:pt x="621" y="183"/>
                    <a:pt x="623" y="182"/>
                  </a:cubicBezTo>
                  <a:cubicBezTo>
                    <a:pt x="625" y="181"/>
                    <a:pt x="629" y="182"/>
                    <a:pt x="631" y="181"/>
                  </a:cubicBezTo>
                  <a:cubicBezTo>
                    <a:pt x="634" y="180"/>
                    <a:pt x="638" y="177"/>
                    <a:pt x="639" y="176"/>
                  </a:cubicBezTo>
                  <a:cubicBezTo>
                    <a:pt x="639" y="175"/>
                    <a:pt x="639" y="174"/>
                    <a:pt x="638" y="174"/>
                  </a:cubicBezTo>
                  <a:cubicBezTo>
                    <a:pt x="636" y="173"/>
                    <a:pt x="634" y="173"/>
                    <a:pt x="635" y="172"/>
                  </a:cubicBezTo>
                  <a:cubicBezTo>
                    <a:pt x="636" y="172"/>
                    <a:pt x="637" y="173"/>
                    <a:pt x="637" y="171"/>
                  </a:cubicBezTo>
                  <a:cubicBezTo>
                    <a:pt x="637" y="170"/>
                    <a:pt x="637" y="169"/>
                    <a:pt x="637" y="169"/>
                  </a:cubicBezTo>
                  <a:cubicBezTo>
                    <a:pt x="636" y="169"/>
                    <a:pt x="637" y="169"/>
                    <a:pt x="637" y="168"/>
                  </a:cubicBezTo>
                  <a:cubicBezTo>
                    <a:pt x="638" y="168"/>
                    <a:pt x="639" y="167"/>
                    <a:pt x="637" y="166"/>
                  </a:cubicBezTo>
                  <a:cubicBezTo>
                    <a:pt x="636" y="165"/>
                    <a:pt x="635" y="165"/>
                    <a:pt x="634" y="164"/>
                  </a:cubicBezTo>
                  <a:cubicBezTo>
                    <a:pt x="634" y="164"/>
                    <a:pt x="634" y="163"/>
                    <a:pt x="633" y="164"/>
                  </a:cubicBezTo>
                  <a:cubicBezTo>
                    <a:pt x="632" y="164"/>
                    <a:pt x="631" y="165"/>
                    <a:pt x="630" y="165"/>
                  </a:cubicBezTo>
                  <a:cubicBezTo>
                    <a:pt x="629" y="165"/>
                    <a:pt x="630" y="164"/>
                    <a:pt x="630" y="163"/>
                  </a:cubicBezTo>
                  <a:cubicBezTo>
                    <a:pt x="631" y="163"/>
                    <a:pt x="631" y="162"/>
                    <a:pt x="630" y="161"/>
                  </a:cubicBezTo>
                  <a:cubicBezTo>
                    <a:pt x="629" y="161"/>
                    <a:pt x="629" y="160"/>
                    <a:pt x="627" y="160"/>
                  </a:cubicBezTo>
                  <a:cubicBezTo>
                    <a:pt x="625" y="160"/>
                    <a:pt x="624" y="160"/>
                    <a:pt x="623" y="161"/>
                  </a:cubicBezTo>
                  <a:cubicBezTo>
                    <a:pt x="623" y="161"/>
                    <a:pt x="622" y="161"/>
                    <a:pt x="621" y="162"/>
                  </a:cubicBezTo>
                  <a:cubicBezTo>
                    <a:pt x="621" y="163"/>
                    <a:pt x="619" y="164"/>
                    <a:pt x="618" y="165"/>
                  </a:cubicBezTo>
                  <a:cubicBezTo>
                    <a:pt x="616" y="165"/>
                    <a:pt x="615" y="166"/>
                    <a:pt x="614" y="166"/>
                  </a:cubicBezTo>
                  <a:cubicBezTo>
                    <a:pt x="613" y="166"/>
                    <a:pt x="611" y="164"/>
                    <a:pt x="610" y="163"/>
                  </a:cubicBezTo>
                  <a:cubicBezTo>
                    <a:pt x="609" y="163"/>
                    <a:pt x="609" y="162"/>
                    <a:pt x="611" y="163"/>
                  </a:cubicBezTo>
                  <a:cubicBezTo>
                    <a:pt x="613" y="164"/>
                    <a:pt x="613" y="165"/>
                    <a:pt x="614" y="164"/>
                  </a:cubicBezTo>
                  <a:cubicBezTo>
                    <a:pt x="615" y="163"/>
                    <a:pt x="617" y="162"/>
                    <a:pt x="618" y="161"/>
                  </a:cubicBezTo>
                  <a:cubicBezTo>
                    <a:pt x="620" y="161"/>
                    <a:pt x="618" y="161"/>
                    <a:pt x="617" y="161"/>
                  </a:cubicBezTo>
                  <a:cubicBezTo>
                    <a:pt x="617" y="161"/>
                    <a:pt x="618" y="161"/>
                    <a:pt x="619" y="160"/>
                  </a:cubicBezTo>
                  <a:cubicBezTo>
                    <a:pt x="621" y="160"/>
                    <a:pt x="622" y="160"/>
                    <a:pt x="624" y="159"/>
                  </a:cubicBezTo>
                  <a:cubicBezTo>
                    <a:pt x="626" y="158"/>
                    <a:pt x="629" y="158"/>
                    <a:pt x="629" y="157"/>
                  </a:cubicBezTo>
                  <a:cubicBezTo>
                    <a:pt x="629" y="157"/>
                    <a:pt x="628" y="156"/>
                    <a:pt x="627" y="156"/>
                  </a:cubicBezTo>
                  <a:cubicBezTo>
                    <a:pt x="626" y="155"/>
                    <a:pt x="626" y="155"/>
                    <a:pt x="626" y="154"/>
                  </a:cubicBezTo>
                  <a:cubicBezTo>
                    <a:pt x="626" y="154"/>
                    <a:pt x="626" y="154"/>
                    <a:pt x="625" y="155"/>
                  </a:cubicBezTo>
                  <a:cubicBezTo>
                    <a:pt x="624" y="155"/>
                    <a:pt x="621" y="154"/>
                    <a:pt x="620" y="153"/>
                  </a:cubicBezTo>
                  <a:cubicBezTo>
                    <a:pt x="619" y="152"/>
                    <a:pt x="619" y="152"/>
                    <a:pt x="617" y="154"/>
                  </a:cubicBezTo>
                  <a:cubicBezTo>
                    <a:pt x="615" y="156"/>
                    <a:pt x="614" y="156"/>
                    <a:pt x="615" y="155"/>
                  </a:cubicBezTo>
                  <a:cubicBezTo>
                    <a:pt x="616" y="154"/>
                    <a:pt x="617" y="153"/>
                    <a:pt x="616" y="152"/>
                  </a:cubicBezTo>
                  <a:cubicBezTo>
                    <a:pt x="615" y="152"/>
                    <a:pt x="612" y="153"/>
                    <a:pt x="611" y="153"/>
                  </a:cubicBezTo>
                  <a:cubicBezTo>
                    <a:pt x="610" y="154"/>
                    <a:pt x="610" y="154"/>
                    <a:pt x="611" y="152"/>
                  </a:cubicBezTo>
                  <a:cubicBezTo>
                    <a:pt x="612" y="151"/>
                    <a:pt x="612" y="151"/>
                    <a:pt x="612" y="151"/>
                  </a:cubicBezTo>
                  <a:cubicBezTo>
                    <a:pt x="613" y="150"/>
                    <a:pt x="612" y="148"/>
                    <a:pt x="612" y="148"/>
                  </a:cubicBezTo>
                  <a:cubicBezTo>
                    <a:pt x="611" y="148"/>
                    <a:pt x="609" y="147"/>
                    <a:pt x="608" y="146"/>
                  </a:cubicBezTo>
                  <a:cubicBezTo>
                    <a:pt x="608" y="145"/>
                    <a:pt x="607" y="146"/>
                    <a:pt x="606" y="145"/>
                  </a:cubicBezTo>
                  <a:cubicBezTo>
                    <a:pt x="606" y="145"/>
                    <a:pt x="604" y="144"/>
                    <a:pt x="604" y="143"/>
                  </a:cubicBezTo>
                  <a:cubicBezTo>
                    <a:pt x="604" y="143"/>
                    <a:pt x="604" y="143"/>
                    <a:pt x="603" y="143"/>
                  </a:cubicBezTo>
                  <a:cubicBezTo>
                    <a:pt x="603" y="143"/>
                    <a:pt x="603" y="143"/>
                    <a:pt x="603" y="142"/>
                  </a:cubicBezTo>
                  <a:cubicBezTo>
                    <a:pt x="603" y="141"/>
                    <a:pt x="602" y="141"/>
                    <a:pt x="601" y="140"/>
                  </a:cubicBezTo>
                  <a:cubicBezTo>
                    <a:pt x="601" y="140"/>
                    <a:pt x="600" y="138"/>
                    <a:pt x="601" y="139"/>
                  </a:cubicBezTo>
                  <a:cubicBezTo>
                    <a:pt x="601" y="140"/>
                    <a:pt x="602" y="141"/>
                    <a:pt x="603" y="140"/>
                  </a:cubicBezTo>
                  <a:cubicBezTo>
                    <a:pt x="604" y="140"/>
                    <a:pt x="603" y="139"/>
                    <a:pt x="605" y="139"/>
                  </a:cubicBezTo>
                  <a:cubicBezTo>
                    <a:pt x="606" y="139"/>
                    <a:pt x="607" y="138"/>
                    <a:pt x="606" y="137"/>
                  </a:cubicBezTo>
                  <a:cubicBezTo>
                    <a:pt x="605" y="136"/>
                    <a:pt x="604" y="135"/>
                    <a:pt x="603" y="134"/>
                  </a:cubicBezTo>
                  <a:cubicBezTo>
                    <a:pt x="602" y="134"/>
                    <a:pt x="600" y="134"/>
                    <a:pt x="601" y="134"/>
                  </a:cubicBezTo>
                  <a:cubicBezTo>
                    <a:pt x="602" y="133"/>
                    <a:pt x="603" y="132"/>
                    <a:pt x="603" y="132"/>
                  </a:cubicBezTo>
                  <a:cubicBezTo>
                    <a:pt x="603" y="131"/>
                    <a:pt x="601" y="130"/>
                    <a:pt x="600" y="130"/>
                  </a:cubicBezTo>
                  <a:cubicBezTo>
                    <a:pt x="600" y="129"/>
                    <a:pt x="600" y="129"/>
                    <a:pt x="599" y="129"/>
                  </a:cubicBezTo>
                  <a:cubicBezTo>
                    <a:pt x="599" y="128"/>
                    <a:pt x="598" y="129"/>
                    <a:pt x="597" y="129"/>
                  </a:cubicBezTo>
                  <a:cubicBezTo>
                    <a:pt x="596" y="129"/>
                    <a:pt x="595" y="129"/>
                    <a:pt x="596" y="128"/>
                  </a:cubicBezTo>
                  <a:cubicBezTo>
                    <a:pt x="598" y="128"/>
                    <a:pt x="599" y="127"/>
                    <a:pt x="599" y="126"/>
                  </a:cubicBezTo>
                  <a:cubicBezTo>
                    <a:pt x="598" y="126"/>
                    <a:pt x="598" y="125"/>
                    <a:pt x="597" y="126"/>
                  </a:cubicBezTo>
                  <a:cubicBezTo>
                    <a:pt x="596" y="126"/>
                    <a:pt x="593" y="127"/>
                    <a:pt x="594" y="126"/>
                  </a:cubicBezTo>
                  <a:cubicBezTo>
                    <a:pt x="595" y="125"/>
                    <a:pt x="596" y="125"/>
                    <a:pt x="597" y="124"/>
                  </a:cubicBezTo>
                  <a:cubicBezTo>
                    <a:pt x="597" y="123"/>
                    <a:pt x="597" y="123"/>
                    <a:pt x="596" y="122"/>
                  </a:cubicBezTo>
                  <a:cubicBezTo>
                    <a:pt x="595" y="121"/>
                    <a:pt x="596" y="119"/>
                    <a:pt x="595" y="120"/>
                  </a:cubicBezTo>
                  <a:cubicBezTo>
                    <a:pt x="594" y="120"/>
                    <a:pt x="593" y="120"/>
                    <a:pt x="593" y="120"/>
                  </a:cubicBezTo>
                  <a:cubicBezTo>
                    <a:pt x="594" y="119"/>
                    <a:pt x="592" y="118"/>
                    <a:pt x="591" y="116"/>
                  </a:cubicBezTo>
                  <a:cubicBezTo>
                    <a:pt x="590" y="114"/>
                    <a:pt x="590" y="113"/>
                    <a:pt x="589" y="113"/>
                  </a:cubicBezTo>
                  <a:cubicBezTo>
                    <a:pt x="589" y="112"/>
                    <a:pt x="589" y="109"/>
                    <a:pt x="588" y="109"/>
                  </a:cubicBezTo>
                  <a:cubicBezTo>
                    <a:pt x="588" y="108"/>
                    <a:pt x="587" y="108"/>
                    <a:pt x="587" y="109"/>
                  </a:cubicBezTo>
                  <a:cubicBezTo>
                    <a:pt x="586" y="110"/>
                    <a:pt x="586" y="112"/>
                    <a:pt x="585" y="112"/>
                  </a:cubicBezTo>
                  <a:cubicBezTo>
                    <a:pt x="585" y="113"/>
                    <a:pt x="585" y="114"/>
                    <a:pt x="585" y="114"/>
                  </a:cubicBezTo>
                  <a:cubicBezTo>
                    <a:pt x="586" y="114"/>
                    <a:pt x="585" y="114"/>
                    <a:pt x="584" y="114"/>
                  </a:cubicBezTo>
                  <a:cubicBezTo>
                    <a:pt x="583" y="114"/>
                    <a:pt x="582" y="116"/>
                    <a:pt x="583" y="116"/>
                  </a:cubicBezTo>
                  <a:cubicBezTo>
                    <a:pt x="584" y="117"/>
                    <a:pt x="586" y="118"/>
                    <a:pt x="585" y="118"/>
                  </a:cubicBezTo>
                  <a:cubicBezTo>
                    <a:pt x="584" y="117"/>
                    <a:pt x="583" y="117"/>
                    <a:pt x="583" y="118"/>
                  </a:cubicBezTo>
                  <a:cubicBezTo>
                    <a:pt x="582" y="119"/>
                    <a:pt x="581" y="119"/>
                    <a:pt x="582" y="120"/>
                  </a:cubicBezTo>
                  <a:cubicBezTo>
                    <a:pt x="583" y="121"/>
                    <a:pt x="584" y="121"/>
                    <a:pt x="582" y="121"/>
                  </a:cubicBezTo>
                  <a:cubicBezTo>
                    <a:pt x="581" y="122"/>
                    <a:pt x="580" y="121"/>
                    <a:pt x="580" y="123"/>
                  </a:cubicBezTo>
                  <a:cubicBezTo>
                    <a:pt x="580" y="124"/>
                    <a:pt x="581" y="125"/>
                    <a:pt x="580" y="126"/>
                  </a:cubicBezTo>
                  <a:cubicBezTo>
                    <a:pt x="579" y="127"/>
                    <a:pt x="580" y="127"/>
                    <a:pt x="579" y="125"/>
                  </a:cubicBezTo>
                  <a:cubicBezTo>
                    <a:pt x="579" y="124"/>
                    <a:pt x="577" y="123"/>
                    <a:pt x="576" y="124"/>
                  </a:cubicBezTo>
                  <a:cubicBezTo>
                    <a:pt x="576" y="124"/>
                    <a:pt x="575" y="126"/>
                    <a:pt x="574" y="126"/>
                  </a:cubicBezTo>
                  <a:cubicBezTo>
                    <a:pt x="573" y="127"/>
                    <a:pt x="571" y="128"/>
                    <a:pt x="571" y="128"/>
                  </a:cubicBezTo>
                  <a:cubicBezTo>
                    <a:pt x="571" y="129"/>
                    <a:pt x="570" y="129"/>
                    <a:pt x="570" y="128"/>
                  </a:cubicBezTo>
                  <a:cubicBezTo>
                    <a:pt x="570" y="128"/>
                    <a:pt x="570" y="126"/>
                    <a:pt x="569" y="127"/>
                  </a:cubicBezTo>
                  <a:cubicBezTo>
                    <a:pt x="569" y="128"/>
                    <a:pt x="568" y="128"/>
                    <a:pt x="568" y="127"/>
                  </a:cubicBezTo>
                  <a:cubicBezTo>
                    <a:pt x="569" y="126"/>
                    <a:pt x="568" y="125"/>
                    <a:pt x="568" y="125"/>
                  </a:cubicBezTo>
                  <a:cubicBezTo>
                    <a:pt x="567" y="126"/>
                    <a:pt x="565" y="129"/>
                    <a:pt x="564" y="130"/>
                  </a:cubicBezTo>
                  <a:cubicBezTo>
                    <a:pt x="562" y="130"/>
                    <a:pt x="561" y="131"/>
                    <a:pt x="561" y="131"/>
                  </a:cubicBezTo>
                  <a:cubicBezTo>
                    <a:pt x="560" y="132"/>
                    <a:pt x="560" y="131"/>
                    <a:pt x="561" y="130"/>
                  </a:cubicBezTo>
                  <a:cubicBezTo>
                    <a:pt x="561" y="130"/>
                    <a:pt x="564" y="129"/>
                    <a:pt x="565" y="128"/>
                  </a:cubicBezTo>
                  <a:cubicBezTo>
                    <a:pt x="566" y="127"/>
                    <a:pt x="568" y="126"/>
                    <a:pt x="567" y="125"/>
                  </a:cubicBezTo>
                  <a:cubicBezTo>
                    <a:pt x="566" y="124"/>
                    <a:pt x="566" y="122"/>
                    <a:pt x="565" y="122"/>
                  </a:cubicBezTo>
                  <a:cubicBezTo>
                    <a:pt x="564" y="122"/>
                    <a:pt x="560" y="122"/>
                    <a:pt x="559" y="122"/>
                  </a:cubicBezTo>
                  <a:cubicBezTo>
                    <a:pt x="559" y="123"/>
                    <a:pt x="560" y="124"/>
                    <a:pt x="559" y="124"/>
                  </a:cubicBezTo>
                  <a:cubicBezTo>
                    <a:pt x="557" y="124"/>
                    <a:pt x="556" y="123"/>
                    <a:pt x="556" y="123"/>
                  </a:cubicBezTo>
                  <a:cubicBezTo>
                    <a:pt x="555" y="123"/>
                    <a:pt x="555" y="123"/>
                    <a:pt x="556" y="122"/>
                  </a:cubicBezTo>
                  <a:cubicBezTo>
                    <a:pt x="557" y="122"/>
                    <a:pt x="557" y="121"/>
                    <a:pt x="557" y="121"/>
                  </a:cubicBezTo>
                  <a:cubicBezTo>
                    <a:pt x="558" y="120"/>
                    <a:pt x="558" y="121"/>
                    <a:pt x="559" y="121"/>
                  </a:cubicBezTo>
                  <a:cubicBezTo>
                    <a:pt x="559" y="122"/>
                    <a:pt x="560" y="122"/>
                    <a:pt x="560" y="121"/>
                  </a:cubicBezTo>
                  <a:cubicBezTo>
                    <a:pt x="560" y="121"/>
                    <a:pt x="560" y="120"/>
                    <a:pt x="560" y="120"/>
                  </a:cubicBezTo>
                  <a:cubicBezTo>
                    <a:pt x="561" y="119"/>
                    <a:pt x="561" y="118"/>
                    <a:pt x="560" y="118"/>
                  </a:cubicBezTo>
                  <a:cubicBezTo>
                    <a:pt x="560" y="118"/>
                    <a:pt x="558" y="118"/>
                    <a:pt x="559" y="117"/>
                  </a:cubicBezTo>
                  <a:cubicBezTo>
                    <a:pt x="559" y="116"/>
                    <a:pt x="559" y="115"/>
                    <a:pt x="559" y="114"/>
                  </a:cubicBezTo>
                  <a:cubicBezTo>
                    <a:pt x="558" y="113"/>
                    <a:pt x="558" y="113"/>
                    <a:pt x="557" y="113"/>
                  </a:cubicBezTo>
                  <a:cubicBezTo>
                    <a:pt x="556" y="112"/>
                    <a:pt x="557" y="113"/>
                    <a:pt x="558" y="112"/>
                  </a:cubicBezTo>
                  <a:cubicBezTo>
                    <a:pt x="558" y="111"/>
                    <a:pt x="559" y="111"/>
                    <a:pt x="559" y="110"/>
                  </a:cubicBezTo>
                  <a:cubicBezTo>
                    <a:pt x="558" y="110"/>
                    <a:pt x="557" y="109"/>
                    <a:pt x="557" y="108"/>
                  </a:cubicBezTo>
                  <a:cubicBezTo>
                    <a:pt x="558" y="108"/>
                    <a:pt x="558" y="107"/>
                    <a:pt x="559" y="106"/>
                  </a:cubicBezTo>
                  <a:cubicBezTo>
                    <a:pt x="560" y="105"/>
                    <a:pt x="560" y="104"/>
                    <a:pt x="559" y="104"/>
                  </a:cubicBezTo>
                  <a:cubicBezTo>
                    <a:pt x="559" y="104"/>
                    <a:pt x="558" y="105"/>
                    <a:pt x="557" y="105"/>
                  </a:cubicBezTo>
                  <a:cubicBezTo>
                    <a:pt x="556" y="105"/>
                    <a:pt x="557" y="104"/>
                    <a:pt x="555" y="104"/>
                  </a:cubicBezTo>
                  <a:cubicBezTo>
                    <a:pt x="554" y="104"/>
                    <a:pt x="549" y="103"/>
                    <a:pt x="548" y="102"/>
                  </a:cubicBezTo>
                  <a:cubicBezTo>
                    <a:pt x="547" y="101"/>
                    <a:pt x="548" y="100"/>
                    <a:pt x="547" y="99"/>
                  </a:cubicBezTo>
                  <a:cubicBezTo>
                    <a:pt x="546" y="98"/>
                    <a:pt x="545" y="99"/>
                    <a:pt x="544" y="98"/>
                  </a:cubicBezTo>
                  <a:cubicBezTo>
                    <a:pt x="544" y="98"/>
                    <a:pt x="544" y="97"/>
                    <a:pt x="543" y="96"/>
                  </a:cubicBezTo>
                  <a:cubicBezTo>
                    <a:pt x="543" y="96"/>
                    <a:pt x="543" y="97"/>
                    <a:pt x="542" y="97"/>
                  </a:cubicBezTo>
                  <a:cubicBezTo>
                    <a:pt x="541" y="97"/>
                    <a:pt x="541" y="97"/>
                    <a:pt x="541" y="96"/>
                  </a:cubicBezTo>
                  <a:cubicBezTo>
                    <a:pt x="542" y="96"/>
                    <a:pt x="542" y="95"/>
                    <a:pt x="541" y="94"/>
                  </a:cubicBezTo>
                  <a:cubicBezTo>
                    <a:pt x="540" y="94"/>
                    <a:pt x="539" y="94"/>
                    <a:pt x="539" y="93"/>
                  </a:cubicBezTo>
                  <a:cubicBezTo>
                    <a:pt x="538" y="92"/>
                    <a:pt x="538" y="91"/>
                    <a:pt x="536" y="92"/>
                  </a:cubicBezTo>
                  <a:cubicBezTo>
                    <a:pt x="533" y="92"/>
                    <a:pt x="532" y="94"/>
                    <a:pt x="530" y="94"/>
                  </a:cubicBezTo>
                  <a:cubicBezTo>
                    <a:pt x="528" y="93"/>
                    <a:pt x="528" y="93"/>
                    <a:pt x="526" y="93"/>
                  </a:cubicBezTo>
                  <a:cubicBezTo>
                    <a:pt x="525" y="93"/>
                    <a:pt x="525" y="94"/>
                    <a:pt x="524" y="93"/>
                  </a:cubicBezTo>
                  <a:cubicBezTo>
                    <a:pt x="522" y="93"/>
                    <a:pt x="522" y="92"/>
                    <a:pt x="520" y="91"/>
                  </a:cubicBezTo>
                  <a:cubicBezTo>
                    <a:pt x="518" y="91"/>
                    <a:pt x="516" y="90"/>
                    <a:pt x="514" y="91"/>
                  </a:cubicBezTo>
                  <a:cubicBezTo>
                    <a:pt x="512" y="91"/>
                    <a:pt x="509" y="92"/>
                    <a:pt x="511" y="95"/>
                  </a:cubicBezTo>
                  <a:cubicBezTo>
                    <a:pt x="512" y="97"/>
                    <a:pt x="514" y="98"/>
                    <a:pt x="513" y="99"/>
                  </a:cubicBezTo>
                  <a:cubicBezTo>
                    <a:pt x="512" y="101"/>
                    <a:pt x="512" y="102"/>
                    <a:pt x="512" y="103"/>
                  </a:cubicBezTo>
                  <a:cubicBezTo>
                    <a:pt x="512" y="105"/>
                    <a:pt x="511" y="104"/>
                    <a:pt x="511" y="105"/>
                  </a:cubicBezTo>
                  <a:cubicBezTo>
                    <a:pt x="512" y="106"/>
                    <a:pt x="512" y="106"/>
                    <a:pt x="513" y="107"/>
                  </a:cubicBezTo>
                  <a:cubicBezTo>
                    <a:pt x="513" y="109"/>
                    <a:pt x="513" y="109"/>
                    <a:pt x="513" y="110"/>
                  </a:cubicBezTo>
                  <a:cubicBezTo>
                    <a:pt x="514" y="111"/>
                    <a:pt x="514" y="111"/>
                    <a:pt x="514" y="112"/>
                  </a:cubicBezTo>
                  <a:cubicBezTo>
                    <a:pt x="514" y="112"/>
                    <a:pt x="514" y="115"/>
                    <a:pt x="513" y="115"/>
                  </a:cubicBezTo>
                  <a:cubicBezTo>
                    <a:pt x="513" y="116"/>
                    <a:pt x="512" y="115"/>
                    <a:pt x="512" y="116"/>
                  </a:cubicBezTo>
                  <a:cubicBezTo>
                    <a:pt x="512" y="118"/>
                    <a:pt x="511" y="119"/>
                    <a:pt x="510" y="121"/>
                  </a:cubicBezTo>
                  <a:cubicBezTo>
                    <a:pt x="508" y="122"/>
                    <a:pt x="507" y="124"/>
                    <a:pt x="508" y="124"/>
                  </a:cubicBezTo>
                  <a:cubicBezTo>
                    <a:pt x="509" y="125"/>
                    <a:pt x="519" y="131"/>
                    <a:pt x="519" y="135"/>
                  </a:cubicBezTo>
                  <a:cubicBezTo>
                    <a:pt x="519" y="139"/>
                    <a:pt x="522" y="144"/>
                    <a:pt x="516" y="148"/>
                  </a:cubicBezTo>
                  <a:cubicBezTo>
                    <a:pt x="509" y="153"/>
                    <a:pt x="506" y="155"/>
                    <a:pt x="504" y="155"/>
                  </a:cubicBezTo>
                  <a:cubicBezTo>
                    <a:pt x="502" y="155"/>
                    <a:pt x="502" y="157"/>
                    <a:pt x="504" y="160"/>
                  </a:cubicBezTo>
                  <a:cubicBezTo>
                    <a:pt x="506" y="163"/>
                    <a:pt x="505" y="163"/>
                    <a:pt x="505" y="164"/>
                  </a:cubicBezTo>
                  <a:cubicBezTo>
                    <a:pt x="505" y="165"/>
                    <a:pt x="505" y="166"/>
                    <a:pt x="505" y="166"/>
                  </a:cubicBezTo>
                  <a:cubicBezTo>
                    <a:pt x="505" y="167"/>
                    <a:pt x="505" y="168"/>
                    <a:pt x="506" y="171"/>
                  </a:cubicBezTo>
                  <a:cubicBezTo>
                    <a:pt x="508" y="173"/>
                    <a:pt x="508" y="176"/>
                    <a:pt x="507" y="177"/>
                  </a:cubicBezTo>
                  <a:cubicBezTo>
                    <a:pt x="506" y="177"/>
                    <a:pt x="505" y="178"/>
                    <a:pt x="506" y="179"/>
                  </a:cubicBezTo>
                  <a:cubicBezTo>
                    <a:pt x="507" y="180"/>
                    <a:pt x="506" y="182"/>
                    <a:pt x="506" y="182"/>
                  </a:cubicBezTo>
                  <a:cubicBezTo>
                    <a:pt x="506" y="183"/>
                    <a:pt x="506" y="183"/>
                    <a:pt x="505" y="182"/>
                  </a:cubicBezTo>
                  <a:cubicBezTo>
                    <a:pt x="505" y="181"/>
                    <a:pt x="504" y="180"/>
                    <a:pt x="503" y="180"/>
                  </a:cubicBezTo>
                  <a:cubicBezTo>
                    <a:pt x="502" y="180"/>
                    <a:pt x="502" y="182"/>
                    <a:pt x="502" y="183"/>
                  </a:cubicBezTo>
                  <a:cubicBezTo>
                    <a:pt x="502" y="185"/>
                    <a:pt x="504" y="187"/>
                    <a:pt x="503" y="186"/>
                  </a:cubicBezTo>
                  <a:cubicBezTo>
                    <a:pt x="502" y="185"/>
                    <a:pt x="498" y="182"/>
                    <a:pt x="497" y="182"/>
                  </a:cubicBezTo>
                  <a:cubicBezTo>
                    <a:pt x="496" y="182"/>
                    <a:pt x="492" y="185"/>
                    <a:pt x="494" y="184"/>
                  </a:cubicBezTo>
                  <a:cubicBezTo>
                    <a:pt x="495" y="183"/>
                    <a:pt x="497" y="180"/>
                    <a:pt x="496" y="179"/>
                  </a:cubicBezTo>
                  <a:cubicBezTo>
                    <a:pt x="495" y="178"/>
                    <a:pt x="492" y="176"/>
                    <a:pt x="491" y="175"/>
                  </a:cubicBezTo>
                  <a:cubicBezTo>
                    <a:pt x="489" y="175"/>
                    <a:pt x="489" y="175"/>
                    <a:pt x="490" y="174"/>
                  </a:cubicBezTo>
                  <a:cubicBezTo>
                    <a:pt x="490" y="173"/>
                    <a:pt x="488" y="172"/>
                    <a:pt x="488" y="171"/>
                  </a:cubicBezTo>
                  <a:cubicBezTo>
                    <a:pt x="487" y="169"/>
                    <a:pt x="486" y="168"/>
                    <a:pt x="487" y="166"/>
                  </a:cubicBezTo>
                  <a:cubicBezTo>
                    <a:pt x="488" y="165"/>
                    <a:pt x="487" y="163"/>
                    <a:pt x="487" y="162"/>
                  </a:cubicBezTo>
                  <a:cubicBezTo>
                    <a:pt x="486" y="161"/>
                    <a:pt x="485" y="160"/>
                    <a:pt x="485" y="159"/>
                  </a:cubicBezTo>
                  <a:cubicBezTo>
                    <a:pt x="486" y="158"/>
                    <a:pt x="487" y="156"/>
                    <a:pt x="487" y="155"/>
                  </a:cubicBezTo>
                  <a:cubicBezTo>
                    <a:pt x="486" y="153"/>
                    <a:pt x="485" y="152"/>
                    <a:pt x="483" y="152"/>
                  </a:cubicBezTo>
                  <a:cubicBezTo>
                    <a:pt x="481" y="152"/>
                    <a:pt x="473" y="151"/>
                    <a:pt x="472" y="152"/>
                  </a:cubicBezTo>
                  <a:cubicBezTo>
                    <a:pt x="471" y="152"/>
                    <a:pt x="468" y="155"/>
                    <a:pt x="469" y="153"/>
                  </a:cubicBezTo>
                  <a:cubicBezTo>
                    <a:pt x="470" y="151"/>
                    <a:pt x="469" y="151"/>
                    <a:pt x="468" y="150"/>
                  </a:cubicBezTo>
                  <a:cubicBezTo>
                    <a:pt x="466" y="148"/>
                    <a:pt x="459" y="146"/>
                    <a:pt x="457" y="145"/>
                  </a:cubicBezTo>
                  <a:cubicBezTo>
                    <a:pt x="456" y="145"/>
                    <a:pt x="456" y="144"/>
                    <a:pt x="455" y="143"/>
                  </a:cubicBezTo>
                  <a:cubicBezTo>
                    <a:pt x="454" y="142"/>
                    <a:pt x="453" y="141"/>
                    <a:pt x="451" y="140"/>
                  </a:cubicBezTo>
                  <a:cubicBezTo>
                    <a:pt x="450" y="140"/>
                    <a:pt x="450" y="139"/>
                    <a:pt x="448" y="139"/>
                  </a:cubicBezTo>
                  <a:cubicBezTo>
                    <a:pt x="447" y="138"/>
                    <a:pt x="444" y="138"/>
                    <a:pt x="443" y="137"/>
                  </a:cubicBezTo>
                  <a:cubicBezTo>
                    <a:pt x="442" y="137"/>
                    <a:pt x="441" y="135"/>
                    <a:pt x="438" y="135"/>
                  </a:cubicBezTo>
                  <a:cubicBezTo>
                    <a:pt x="436" y="135"/>
                    <a:pt x="434" y="137"/>
                    <a:pt x="433" y="137"/>
                  </a:cubicBezTo>
                  <a:cubicBezTo>
                    <a:pt x="431" y="137"/>
                    <a:pt x="426" y="138"/>
                    <a:pt x="427" y="137"/>
                  </a:cubicBezTo>
                  <a:cubicBezTo>
                    <a:pt x="428" y="136"/>
                    <a:pt x="430" y="136"/>
                    <a:pt x="429" y="134"/>
                  </a:cubicBezTo>
                  <a:cubicBezTo>
                    <a:pt x="428" y="132"/>
                    <a:pt x="425" y="125"/>
                    <a:pt x="425" y="124"/>
                  </a:cubicBezTo>
                  <a:cubicBezTo>
                    <a:pt x="424" y="123"/>
                    <a:pt x="421" y="123"/>
                    <a:pt x="420" y="123"/>
                  </a:cubicBezTo>
                  <a:cubicBezTo>
                    <a:pt x="419" y="123"/>
                    <a:pt x="416" y="123"/>
                    <a:pt x="416" y="122"/>
                  </a:cubicBezTo>
                  <a:cubicBezTo>
                    <a:pt x="415" y="120"/>
                    <a:pt x="416" y="120"/>
                    <a:pt x="416" y="119"/>
                  </a:cubicBezTo>
                  <a:cubicBezTo>
                    <a:pt x="416" y="119"/>
                    <a:pt x="415" y="113"/>
                    <a:pt x="417" y="110"/>
                  </a:cubicBezTo>
                  <a:cubicBezTo>
                    <a:pt x="418" y="106"/>
                    <a:pt x="421" y="102"/>
                    <a:pt x="421" y="100"/>
                  </a:cubicBezTo>
                  <a:cubicBezTo>
                    <a:pt x="421" y="99"/>
                    <a:pt x="422" y="99"/>
                    <a:pt x="423" y="98"/>
                  </a:cubicBezTo>
                  <a:cubicBezTo>
                    <a:pt x="424" y="98"/>
                    <a:pt x="425" y="98"/>
                    <a:pt x="424" y="97"/>
                  </a:cubicBezTo>
                  <a:cubicBezTo>
                    <a:pt x="424" y="97"/>
                    <a:pt x="425" y="94"/>
                    <a:pt x="426" y="94"/>
                  </a:cubicBezTo>
                  <a:cubicBezTo>
                    <a:pt x="428" y="93"/>
                    <a:pt x="428" y="93"/>
                    <a:pt x="427" y="93"/>
                  </a:cubicBezTo>
                  <a:cubicBezTo>
                    <a:pt x="426" y="93"/>
                    <a:pt x="426" y="92"/>
                    <a:pt x="427" y="92"/>
                  </a:cubicBezTo>
                  <a:cubicBezTo>
                    <a:pt x="428" y="92"/>
                    <a:pt x="427" y="91"/>
                    <a:pt x="428" y="91"/>
                  </a:cubicBezTo>
                  <a:cubicBezTo>
                    <a:pt x="430" y="90"/>
                    <a:pt x="430" y="91"/>
                    <a:pt x="430" y="91"/>
                  </a:cubicBezTo>
                  <a:cubicBezTo>
                    <a:pt x="431" y="91"/>
                    <a:pt x="433" y="89"/>
                    <a:pt x="432" y="89"/>
                  </a:cubicBezTo>
                  <a:cubicBezTo>
                    <a:pt x="431" y="89"/>
                    <a:pt x="429" y="88"/>
                    <a:pt x="430" y="88"/>
                  </a:cubicBezTo>
                  <a:cubicBezTo>
                    <a:pt x="430" y="87"/>
                    <a:pt x="432" y="86"/>
                    <a:pt x="433" y="87"/>
                  </a:cubicBezTo>
                  <a:cubicBezTo>
                    <a:pt x="435" y="88"/>
                    <a:pt x="436" y="89"/>
                    <a:pt x="436" y="89"/>
                  </a:cubicBezTo>
                  <a:cubicBezTo>
                    <a:pt x="437" y="88"/>
                    <a:pt x="437" y="87"/>
                    <a:pt x="438" y="87"/>
                  </a:cubicBezTo>
                  <a:cubicBezTo>
                    <a:pt x="439" y="87"/>
                    <a:pt x="440" y="85"/>
                    <a:pt x="439" y="84"/>
                  </a:cubicBezTo>
                  <a:cubicBezTo>
                    <a:pt x="437" y="82"/>
                    <a:pt x="435" y="81"/>
                    <a:pt x="434" y="81"/>
                  </a:cubicBezTo>
                  <a:cubicBezTo>
                    <a:pt x="433" y="81"/>
                    <a:pt x="430" y="81"/>
                    <a:pt x="429" y="81"/>
                  </a:cubicBezTo>
                  <a:cubicBezTo>
                    <a:pt x="427" y="82"/>
                    <a:pt x="428" y="80"/>
                    <a:pt x="429" y="80"/>
                  </a:cubicBezTo>
                  <a:cubicBezTo>
                    <a:pt x="430" y="79"/>
                    <a:pt x="426" y="78"/>
                    <a:pt x="426" y="78"/>
                  </a:cubicBezTo>
                  <a:cubicBezTo>
                    <a:pt x="425" y="78"/>
                    <a:pt x="424" y="78"/>
                    <a:pt x="424" y="78"/>
                  </a:cubicBezTo>
                  <a:cubicBezTo>
                    <a:pt x="423" y="78"/>
                    <a:pt x="422" y="78"/>
                    <a:pt x="421" y="77"/>
                  </a:cubicBezTo>
                  <a:cubicBezTo>
                    <a:pt x="420" y="77"/>
                    <a:pt x="421" y="77"/>
                    <a:pt x="422" y="77"/>
                  </a:cubicBezTo>
                  <a:cubicBezTo>
                    <a:pt x="423" y="77"/>
                    <a:pt x="422" y="76"/>
                    <a:pt x="423" y="76"/>
                  </a:cubicBezTo>
                  <a:cubicBezTo>
                    <a:pt x="424" y="76"/>
                    <a:pt x="425" y="76"/>
                    <a:pt x="424" y="76"/>
                  </a:cubicBezTo>
                  <a:cubicBezTo>
                    <a:pt x="424" y="77"/>
                    <a:pt x="425" y="77"/>
                    <a:pt x="426" y="77"/>
                  </a:cubicBezTo>
                  <a:cubicBezTo>
                    <a:pt x="427" y="77"/>
                    <a:pt x="429" y="77"/>
                    <a:pt x="429" y="78"/>
                  </a:cubicBezTo>
                  <a:cubicBezTo>
                    <a:pt x="430" y="78"/>
                    <a:pt x="432" y="79"/>
                    <a:pt x="433" y="79"/>
                  </a:cubicBezTo>
                  <a:cubicBezTo>
                    <a:pt x="433" y="79"/>
                    <a:pt x="432" y="80"/>
                    <a:pt x="433" y="80"/>
                  </a:cubicBezTo>
                  <a:cubicBezTo>
                    <a:pt x="434" y="80"/>
                    <a:pt x="434" y="79"/>
                    <a:pt x="435" y="80"/>
                  </a:cubicBezTo>
                  <a:cubicBezTo>
                    <a:pt x="436" y="80"/>
                    <a:pt x="438" y="82"/>
                    <a:pt x="439" y="81"/>
                  </a:cubicBezTo>
                  <a:cubicBezTo>
                    <a:pt x="440" y="81"/>
                    <a:pt x="438" y="80"/>
                    <a:pt x="440" y="80"/>
                  </a:cubicBezTo>
                  <a:cubicBezTo>
                    <a:pt x="442" y="80"/>
                    <a:pt x="444" y="81"/>
                    <a:pt x="443" y="80"/>
                  </a:cubicBezTo>
                  <a:cubicBezTo>
                    <a:pt x="443" y="79"/>
                    <a:pt x="442" y="79"/>
                    <a:pt x="443" y="78"/>
                  </a:cubicBezTo>
                  <a:cubicBezTo>
                    <a:pt x="443" y="77"/>
                    <a:pt x="445" y="75"/>
                    <a:pt x="444" y="76"/>
                  </a:cubicBezTo>
                  <a:cubicBezTo>
                    <a:pt x="444" y="76"/>
                    <a:pt x="448" y="78"/>
                    <a:pt x="450" y="77"/>
                  </a:cubicBezTo>
                  <a:cubicBezTo>
                    <a:pt x="452" y="77"/>
                    <a:pt x="454" y="76"/>
                    <a:pt x="455" y="74"/>
                  </a:cubicBezTo>
                  <a:cubicBezTo>
                    <a:pt x="455" y="73"/>
                    <a:pt x="459" y="70"/>
                    <a:pt x="459" y="69"/>
                  </a:cubicBezTo>
                  <a:cubicBezTo>
                    <a:pt x="460" y="68"/>
                    <a:pt x="459" y="66"/>
                    <a:pt x="458" y="66"/>
                  </a:cubicBezTo>
                  <a:cubicBezTo>
                    <a:pt x="457" y="65"/>
                    <a:pt x="455" y="66"/>
                    <a:pt x="452" y="66"/>
                  </a:cubicBezTo>
                  <a:cubicBezTo>
                    <a:pt x="449" y="66"/>
                    <a:pt x="446" y="63"/>
                    <a:pt x="445" y="62"/>
                  </a:cubicBezTo>
                  <a:cubicBezTo>
                    <a:pt x="443" y="61"/>
                    <a:pt x="443" y="61"/>
                    <a:pt x="441" y="60"/>
                  </a:cubicBezTo>
                  <a:cubicBezTo>
                    <a:pt x="439" y="60"/>
                    <a:pt x="434" y="60"/>
                    <a:pt x="436" y="60"/>
                  </a:cubicBezTo>
                  <a:cubicBezTo>
                    <a:pt x="437" y="59"/>
                    <a:pt x="440" y="60"/>
                    <a:pt x="442" y="60"/>
                  </a:cubicBezTo>
                  <a:cubicBezTo>
                    <a:pt x="443" y="60"/>
                    <a:pt x="442" y="59"/>
                    <a:pt x="444" y="59"/>
                  </a:cubicBezTo>
                  <a:cubicBezTo>
                    <a:pt x="446" y="59"/>
                    <a:pt x="445" y="59"/>
                    <a:pt x="447" y="60"/>
                  </a:cubicBezTo>
                  <a:cubicBezTo>
                    <a:pt x="448" y="61"/>
                    <a:pt x="453" y="64"/>
                    <a:pt x="454" y="64"/>
                  </a:cubicBezTo>
                  <a:cubicBezTo>
                    <a:pt x="455" y="65"/>
                    <a:pt x="457" y="66"/>
                    <a:pt x="459" y="64"/>
                  </a:cubicBezTo>
                  <a:cubicBezTo>
                    <a:pt x="461" y="62"/>
                    <a:pt x="463" y="61"/>
                    <a:pt x="464" y="60"/>
                  </a:cubicBezTo>
                  <a:cubicBezTo>
                    <a:pt x="464" y="59"/>
                    <a:pt x="466" y="58"/>
                    <a:pt x="465" y="57"/>
                  </a:cubicBezTo>
                  <a:cubicBezTo>
                    <a:pt x="465" y="57"/>
                    <a:pt x="462" y="57"/>
                    <a:pt x="462" y="56"/>
                  </a:cubicBezTo>
                  <a:cubicBezTo>
                    <a:pt x="461" y="55"/>
                    <a:pt x="462" y="54"/>
                    <a:pt x="463" y="54"/>
                  </a:cubicBezTo>
                  <a:cubicBezTo>
                    <a:pt x="464" y="54"/>
                    <a:pt x="468" y="54"/>
                    <a:pt x="470" y="55"/>
                  </a:cubicBezTo>
                  <a:cubicBezTo>
                    <a:pt x="472" y="56"/>
                    <a:pt x="473" y="56"/>
                    <a:pt x="474" y="55"/>
                  </a:cubicBezTo>
                  <a:cubicBezTo>
                    <a:pt x="476" y="55"/>
                    <a:pt x="475" y="55"/>
                    <a:pt x="475" y="55"/>
                  </a:cubicBezTo>
                  <a:cubicBezTo>
                    <a:pt x="476" y="56"/>
                    <a:pt x="477" y="56"/>
                    <a:pt x="477" y="55"/>
                  </a:cubicBezTo>
                  <a:cubicBezTo>
                    <a:pt x="477" y="54"/>
                    <a:pt x="477" y="53"/>
                    <a:pt x="475" y="52"/>
                  </a:cubicBezTo>
                  <a:cubicBezTo>
                    <a:pt x="474" y="51"/>
                    <a:pt x="471" y="50"/>
                    <a:pt x="471" y="50"/>
                  </a:cubicBezTo>
                  <a:cubicBezTo>
                    <a:pt x="470" y="50"/>
                    <a:pt x="472" y="50"/>
                    <a:pt x="472" y="49"/>
                  </a:cubicBezTo>
                  <a:cubicBezTo>
                    <a:pt x="473" y="49"/>
                    <a:pt x="475" y="50"/>
                    <a:pt x="476" y="51"/>
                  </a:cubicBezTo>
                  <a:cubicBezTo>
                    <a:pt x="477" y="52"/>
                    <a:pt x="478" y="51"/>
                    <a:pt x="478" y="52"/>
                  </a:cubicBezTo>
                  <a:cubicBezTo>
                    <a:pt x="478" y="53"/>
                    <a:pt x="479" y="54"/>
                    <a:pt x="480" y="54"/>
                  </a:cubicBezTo>
                  <a:cubicBezTo>
                    <a:pt x="481" y="55"/>
                    <a:pt x="483" y="57"/>
                    <a:pt x="483" y="56"/>
                  </a:cubicBezTo>
                  <a:cubicBezTo>
                    <a:pt x="482" y="55"/>
                    <a:pt x="481" y="55"/>
                    <a:pt x="483" y="54"/>
                  </a:cubicBezTo>
                  <a:cubicBezTo>
                    <a:pt x="485" y="53"/>
                    <a:pt x="488" y="51"/>
                    <a:pt x="488" y="50"/>
                  </a:cubicBezTo>
                  <a:cubicBezTo>
                    <a:pt x="489" y="49"/>
                    <a:pt x="490" y="48"/>
                    <a:pt x="491" y="47"/>
                  </a:cubicBezTo>
                  <a:cubicBezTo>
                    <a:pt x="492" y="46"/>
                    <a:pt x="492" y="44"/>
                    <a:pt x="491" y="43"/>
                  </a:cubicBezTo>
                  <a:cubicBezTo>
                    <a:pt x="490" y="43"/>
                    <a:pt x="488" y="41"/>
                    <a:pt x="487" y="39"/>
                  </a:cubicBezTo>
                  <a:cubicBezTo>
                    <a:pt x="487" y="38"/>
                    <a:pt x="486" y="37"/>
                    <a:pt x="485" y="36"/>
                  </a:cubicBezTo>
                  <a:cubicBezTo>
                    <a:pt x="484" y="35"/>
                    <a:pt x="484" y="34"/>
                    <a:pt x="485" y="35"/>
                  </a:cubicBezTo>
                  <a:cubicBezTo>
                    <a:pt x="486" y="35"/>
                    <a:pt x="492" y="34"/>
                    <a:pt x="492" y="33"/>
                  </a:cubicBezTo>
                  <a:cubicBezTo>
                    <a:pt x="492" y="32"/>
                    <a:pt x="493" y="32"/>
                    <a:pt x="490" y="31"/>
                  </a:cubicBezTo>
                  <a:cubicBezTo>
                    <a:pt x="488" y="31"/>
                    <a:pt x="488" y="31"/>
                    <a:pt x="490" y="30"/>
                  </a:cubicBezTo>
                  <a:cubicBezTo>
                    <a:pt x="491" y="29"/>
                    <a:pt x="493" y="29"/>
                    <a:pt x="491" y="28"/>
                  </a:cubicBezTo>
                  <a:cubicBezTo>
                    <a:pt x="490" y="27"/>
                    <a:pt x="489" y="27"/>
                    <a:pt x="487" y="27"/>
                  </a:cubicBezTo>
                  <a:cubicBezTo>
                    <a:pt x="486" y="27"/>
                    <a:pt x="486" y="25"/>
                    <a:pt x="484" y="25"/>
                  </a:cubicBezTo>
                  <a:cubicBezTo>
                    <a:pt x="482" y="24"/>
                    <a:pt x="480" y="24"/>
                    <a:pt x="482" y="24"/>
                  </a:cubicBezTo>
                  <a:cubicBezTo>
                    <a:pt x="484" y="23"/>
                    <a:pt x="487" y="23"/>
                    <a:pt x="484" y="23"/>
                  </a:cubicBezTo>
                  <a:cubicBezTo>
                    <a:pt x="481" y="23"/>
                    <a:pt x="478" y="22"/>
                    <a:pt x="476" y="22"/>
                  </a:cubicBezTo>
                  <a:cubicBezTo>
                    <a:pt x="474" y="21"/>
                    <a:pt x="471" y="21"/>
                    <a:pt x="470" y="21"/>
                  </a:cubicBezTo>
                  <a:cubicBezTo>
                    <a:pt x="470" y="22"/>
                    <a:pt x="469" y="21"/>
                    <a:pt x="468" y="21"/>
                  </a:cubicBezTo>
                  <a:cubicBezTo>
                    <a:pt x="467" y="21"/>
                    <a:pt x="469" y="21"/>
                    <a:pt x="469" y="22"/>
                  </a:cubicBezTo>
                  <a:cubicBezTo>
                    <a:pt x="469" y="23"/>
                    <a:pt x="468" y="24"/>
                    <a:pt x="468" y="25"/>
                  </a:cubicBezTo>
                  <a:cubicBezTo>
                    <a:pt x="468" y="27"/>
                    <a:pt x="469" y="27"/>
                    <a:pt x="471" y="28"/>
                  </a:cubicBezTo>
                  <a:cubicBezTo>
                    <a:pt x="473" y="29"/>
                    <a:pt x="474" y="30"/>
                    <a:pt x="473" y="30"/>
                  </a:cubicBezTo>
                  <a:cubicBezTo>
                    <a:pt x="472" y="30"/>
                    <a:pt x="469" y="30"/>
                    <a:pt x="470" y="31"/>
                  </a:cubicBezTo>
                  <a:cubicBezTo>
                    <a:pt x="471" y="31"/>
                    <a:pt x="473" y="32"/>
                    <a:pt x="471" y="32"/>
                  </a:cubicBezTo>
                  <a:cubicBezTo>
                    <a:pt x="469" y="32"/>
                    <a:pt x="468" y="32"/>
                    <a:pt x="467" y="34"/>
                  </a:cubicBezTo>
                  <a:cubicBezTo>
                    <a:pt x="467" y="36"/>
                    <a:pt x="466" y="39"/>
                    <a:pt x="465" y="41"/>
                  </a:cubicBezTo>
                  <a:cubicBezTo>
                    <a:pt x="464" y="42"/>
                    <a:pt x="463" y="43"/>
                    <a:pt x="463" y="45"/>
                  </a:cubicBezTo>
                  <a:cubicBezTo>
                    <a:pt x="463" y="46"/>
                    <a:pt x="463" y="45"/>
                    <a:pt x="461" y="46"/>
                  </a:cubicBezTo>
                  <a:cubicBezTo>
                    <a:pt x="459" y="47"/>
                    <a:pt x="459" y="49"/>
                    <a:pt x="458" y="48"/>
                  </a:cubicBezTo>
                  <a:cubicBezTo>
                    <a:pt x="457" y="48"/>
                    <a:pt x="458" y="46"/>
                    <a:pt x="456" y="45"/>
                  </a:cubicBezTo>
                  <a:cubicBezTo>
                    <a:pt x="455" y="43"/>
                    <a:pt x="452" y="42"/>
                    <a:pt x="452" y="40"/>
                  </a:cubicBezTo>
                  <a:cubicBezTo>
                    <a:pt x="452" y="38"/>
                    <a:pt x="452" y="36"/>
                    <a:pt x="453" y="36"/>
                  </a:cubicBezTo>
                  <a:cubicBezTo>
                    <a:pt x="454" y="36"/>
                    <a:pt x="456" y="37"/>
                    <a:pt x="455" y="35"/>
                  </a:cubicBezTo>
                  <a:cubicBezTo>
                    <a:pt x="455" y="34"/>
                    <a:pt x="455" y="33"/>
                    <a:pt x="455" y="32"/>
                  </a:cubicBezTo>
                  <a:cubicBezTo>
                    <a:pt x="454" y="31"/>
                    <a:pt x="450" y="27"/>
                    <a:pt x="448" y="27"/>
                  </a:cubicBezTo>
                  <a:cubicBezTo>
                    <a:pt x="447" y="27"/>
                    <a:pt x="446" y="28"/>
                    <a:pt x="445" y="29"/>
                  </a:cubicBezTo>
                  <a:cubicBezTo>
                    <a:pt x="444" y="30"/>
                    <a:pt x="445" y="34"/>
                    <a:pt x="444" y="34"/>
                  </a:cubicBezTo>
                  <a:cubicBezTo>
                    <a:pt x="443" y="35"/>
                    <a:pt x="440" y="35"/>
                    <a:pt x="440" y="34"/>
                  </a:cubicBezTo>
                  <a:cubicBezTo>
                    <a:pt x="440" y="33"/>
                    <a:pt x="439" y="29"/>
                    <a:pt x="438" y="28"/>
                  </a:cubicBezTo>
                  <a:cubicBezTo>
                    <a:pt x="437" y="27"/>
                    <a:pt x="436" y="27"/>
                    <a:pt x="437" y="26"/>
                  </a:cubicBezTo>
                  <a:cubicBezTo>
                    <a:pt x="438" y="26"/>
                    <a:pt x="438" y="26"/>
                    <a:pt x="439" y="26"/>
                  </a:cubicBezTo>
                  <a:cubicBezTo>
                    <a:pt x="439" y="26"/>
                    <a:pt x="440" y="28"/>
                    <a:pt x="440" y="27"/>
                  </a:cubicBezTo>
                  <a:cubicBezTo>
                    <a:pt x="441" y="26"/>
                    <a:pt x="442" y="26"/>
                    <a:pt x="441" y="26"/>
                  </a:cubicBezTo>
                  <a:cubicBezTo>
                    <a:pt x="440" y="25"/>
                    <a:pt x="441" y="24"/>
                    <a:pt x="440" y="24"/>
                  </a:cubicBezTo>
                  <a:cubicBezTo>
                    <a:pt x="439" y="24"/>
                    <a:pt x="439" y="26"/>
                    <a:pt x="438" y="25"/>
                  </a:cubicBezTo>
                  <a:cubicBezTo>
                    <a:pt x="437" y="24"/>
                    <a:pt x="436" y="23"/>
                    <a:pt x="435" y="23"/>
                  </a:cubicBezTo>
                  <a:cubicBezTo>
                    <a:pt x="434" y="24"/>
                    <a:pt x="434" y="24"/>
                    <a:pt x="433" y="24"/>
                  </a:cubicBezTo>
                  <a:cubicBezTo>
                    <a:pt x="431" y="23"/>
                    <a:pt x="431" y="22"/>
                    <a:pt x="430" y="22"/>
                  </a:cubicBezTo>
                  <a:cubicBezTo>
                    <a:pt x="429" y="23"/>
                    <a:pt x="431" y="20"/>
                    <a:pt x="430" y="20"/>
                  </a:cubicBezTo>
                  <a:cubicBezTo>
                    <a:pt x="430" y="20"/>
                    <a:pt x="431" y="20"/>
                    <a:pt x="431" y="20"/>
                  </a:cubicBezTo>
                  <a:cubicBezTo>
                    <a:pt x="432" y="19"/>
                    <a:pt x="431" y="19"/>
                    <a:pt x="432" y="18"/>
                  </a:cubicBezTo>
                  <a:cubicBezTo>
                    <a:pt x="432" y="18"/>
                    <a:pt x="433" y="18"/>
                    <a:pt x="434" y="18"/>
                  </a:cubicBezTo>
                  <a:cubicBezTo>
                    <a:pt x="434" y="17"/>
                    <a:pt x="433" y="17"/>
                    <a:pt x="432" y="16"/>
                  </a:cubicBezTo>
                  <a:cubicBezTo>
                    <a:pt x="431" y="15"/>
                    <a:pt x="431" y="14"/>
                    <a:pt x="431" y="13"/>
                  </a:cubicBezTo>
                  <a:cubicBezTo>
                    <a:pt x="431" y="13"/>
                    <a:pt x="430" y="13"/>
                    <a:pt x="429" y="12"/>
                  </a:cubicBezTo>
                  <a:cubicBezTo>
                    <a:pt x="428" y="12"/>
                    <a:pt x="428" y="11"/>
                    <a:pt x="427" y="11"/>
                  </a:cubicBezTo>
                  <a:cubicBezTo>
                    <a:pt x="426" y="11"/>
                    <a:pt x="427" y="8"/>
                    <a:pt x="426" y="7"/>
                  </a:cubicBezTo>
                  <a:cubicBezTo>
                    <a:pt x="426" y="6"/>
                    <a:pt x="425" y="5"/>
                    <a:pt x="424" y="4"/>
                  </a:cubicBezTo>
                  <a:cubicBezTo>
                    <a:pt x="423" y="3"/>
                    <a:pt x="423" y="2"/>
                    <a:pt x="421" y="1"/>
                  </a:cubicBezTo>
                  <a:cubicBezTo>
                    <a:pt x="419" y="1"/>
                    <a:pt x="417" y="2"/>
                    <a:pt x="417" y="1"/>
                  </a:cubicBezTo>
                  <a:cubicBezTo>
                    <a:pt x="417" y="0"/>
                    <a:pt x="417" y="0"/>
                    <a:pt x="416" y="0"/>
                  </a:cubicBezTo>
                  <a:cubicBezTo>
                    <a:pt x="415" y="0"/>
                    <a:pt x="413" y="0"/>
                    <a:pt x="413" y="1"/>
                  </a:cubicBezTo>
                  <a:cubicBezTo>
                    <a:pt x="413" y="2"/>
                    <a:pt x="413" y="2"/>
                    <a:pt x="412" y="2"/>
                  </a:cubicBezTo>
                  <a:cubicBezTo>
                    <a:pt x="411" y="2"/>
                    <a:pt x="409" y="3"/>
                    <a:pt x="411" y="3"/>
                  </a:cubicBezTo>
                  <a:cubicBezTo>
                    <a:pt x="413" y="3"/>
                    <a:pt x="414" y="4"/>
                    <a:pt x="413" y="4"/>
                  </a:cubicBezTo>
                  <a:cubicBezTo>
                    <a:pt x="412" y="4"/>
                    <a:pt x="413" y="5"/>
                    <a:pt x="412" y="5"/>
                  </a:cubicBezTo>
                  <a:cubicBezTo>
                    <a:pt x="412" y="6"/>
                    <a:pt x="412" y="6"/>
                    <a:pt x="410" y="6"/>
                  </a:cubicBezTo>
                  <a:cubicBezTo>
                    <a:pt x="409" y="5"/>
                    <a:pt x="409" y="4"/>
                    <a:pt x="407" y="6"/>
                  </a:cubicBezTo>
                  <a:cubicBezTo>
                    <a:pt x="406" y="8"/>
                    <a:pt x="405" y="10"/>
                    <a:pt x="406" y="11"/>
                  </a:cubicBezTo>
                  <a:cubicBezTo>
                    <a:pt x="407" y="11"/>
                    <a:pt x="409" y="12"/>
                    <a:pt x="409" y="12"/>
                  </a:cubicBezTo>
                  <a:cubicBezTo>
                    <a:pt x="410" y="13"/>
                    <a:pt x="410" y="13"/>
                    <a:pt x="408" y="13"/>
                  </a:cubicBezTo>
                  <a:cubicBezTo>
                    <a:pt x="407" y="13"/>
                    <a:pt x="406" y="16"/>
                    <a:pt x="406" y="17"/>
                  </a:cubicBezTo>
                  <a:cubicBezTo>
                    <a:pt x="406" y="18"/>
                    <a:pt x="410" y="22"/>
                    <a:pt x="411" y="22"/>
                  </a:cubicBezTo>
                  <a:cubicBezTo>
                    <a:pt x="412" y="22"/>
                    <a:pt x="413" y="24"/>
                    <a:pt x="415" y="23"/>
                  </a:cubicBezTo>
                  <a:cubicBezTo>
                    <a:pt x="416" y="23"/>
                    <a:pt x="416" y="22"/>
                    <a:pt x="417" y="23"/>
                  </a:cubicBezTo>
                  <a:cubicBezTo>
                    <a:pt x="419" y="24"/>
                    <a:pt x="419" y="25"/>
                    <a:pt x="421" y="25"/>
                  </a:cubicBezTo>
                  <a:cubicBezTo>
                    <a:pt x="422" y="25"/>
                    <a:pt x="422" y="26"/>
                    <a:pt x="421" y="26"/>
                  </a:cubicBezTo>
                  <a:cubicBezTo>
                    <a:pt x="420" y="26"/>
                    <a:pt x="419" y="26"/>
                    <a:pt x="419" y="27"/>
                  </a:cubicBezTo>
                  <a:cubicBezTo>
                    <a:pt x="420" y="29"/>
                    <a:pt x="419" y="29"/>
                    <a:pt x="418" y="29"/>
                  </a:cubicBezTo>
                  <a:cubicBezTo>
                    <a:pt x="418" y="30"/>
                    <a:pt x="417" y="33"/>
                    <a:pt x="418" y="32"/>
                  </a:cubicBezTo>
                  <a:cubicBezTo>
                    <a:pt x="420" y="32"/>
                    <a:pt x="421" y="32"/>
                    <a:pt x="421" y="31"/>
                  </a:cubicBezTo>
                  <a:cubicBezTo>
                    <a:pt x="421" y="29"/>
                    <a:pt x="423" y="29"/>
                    <a:pt x="423" y="30"/>
                  </a:cubicBezTo>
                  <a:cubicBezTo>
                    <a:pt x="423" y="31"/>
                    <a:pt x="423" y="34"/>
                    <a:pt x="422" y="34"/>
                  </a:cubicBezTo>
                  <a:cubicBezTo>
                    <a:pt x="421" y="35"/>
                    <a:pt x="419" y="35"/>
                    <a:pt x="419" y="36"/>
                  </a:cubicBezTo>
                  <a:cubicBezTo>
                    <a:pt x="419" y="37"/>
                    <a:pt x="418" y="38"/>
                    <a:pt x="417" y="38"/>
                  </a:cubicBezTo>
                  <a:cubicBezTo>
                    <a:pt x="415" y="39"/>
                    <a:pt x="412" y="39"/>
                    <a:pt x="412" y="40"/>
                  </a:cubicBezTo>
                  <a:cubicBezTo>
                    <a:pt x="412" y="42"/>
                    <a:pt x="411" y="41"/>
                    <a:pt x="411" y="42"/>
                  </a:cubicBezTo>
                  <a:cubicBezTo>
                    <a:pt x="412" y="43"/>
                    <a:pt x="414" y="44"/>
                    <a:pt x="414" y="45"/>
                  </a:cubicBezTo>
                  <a:cubicBezTo>
                    <a:pt x="414" y="46"/>
                    <a:pt x="413" y="47"/>
                    <a:pt x="412" y="47"/>
                  </a:cubicBezTo>
                  <a:cubicBezTo>
                    <a:pt x="411" y="46"/>
                    <a:pt x="411" y="45"/>
                    <a:pt x="410" y="46"/>
                  </a:cubicBezTo>
                  <a:cubicBezTo>
                    <a:pt x="410" y="46"/>
                    <a:pt x="409" y="47"/>
                    <a:pt x="408" y="46"/>
                  </a:cubicBezTo>
                  <a:cubicBezTo>
                    <a:pt x="407" y="45"/>
                    <a:pt x="406" y="44"/>
                    <a:pt x="407" y="43"/>
                  </a:cubicBezTo>
                  <a:cubicBezTo>
                    <a:pt x="408" y="42"/>
                    <a:pt x="408" y="41"/>
                    <a:pt x="408" y="40"/>
                  </a:cubicBezTo>
                  <a:cubicBezTo>
                    <a:pt x="408" y="39"/>
                    <a:pt x="409" y="38"/>
                    <a:pt x="409" y="38"/>
                  </a:cubicBezTo>
                  <a:cubicBezTo>
                    <a:pt x="409" y="37"/>
                    <a:pt x="409" y="37"/>
                    <a:pt x="408" y="38"/>
                  </a:cubicBezTo>
                  <a:cubicBezTo>
                    <a:pt x="407" y="38"/>
                    <a:pt x="406" y="39"/>
                    <a:pt x="406" y="38"/>
                  </a:cubicBezTo>
                  <a:cubicBezTo>
                    <a:pt x="405" y="37"/>
                    <a:pt x="404" y="37"/>
                    <a:pt x="403" y="36"/>
                  </a:cubicBezTo>
                  <a:cubicBezTo>
                    <a:pt x="402" y="35"/>
                    <a:pt x="401" y="34"/>
                    <a:pt x="400" y="34"/>
                  </a:cubicBezTo>
                  <a:cubicBezTo>
                    <a:pt x="399" y="34"/>
                    <a:pt x="398" y="36"/>
                    <a:pt x="397" y="36"/>
                  </a:cubicBezTo>
                  <a:cubicBezTo>
                    <a:pt x="396" y="36"/>
                    <a:pt x="396" y="35"/>
                    <a:pt x="395" y="35"/>
                  </a:cubicBezTo>
                  <a:cubicBezTo>
                    <a:pt x="395" y="35"/>
                    <a:pt x="394" y="35"/>
                    <a:pt x="395" y="36"/>
                  </a:cubicBezTo>
                  <a:cubicBezTo>
                    <a:pt x="395" y="37"/>
                    <a:pt x="395" y="37"/>
                    <a:pt x="395" y="38"/>
                  </a:cubicBezTo>
                  <a:cubicBezTo>
                    <a:pt x="396" y="39"/>
                    <a:pt x="397" y="40"/>
                    <a:pt x="398" y="39"/>
                  </a:cubicBezTo>
                  <a:cubicBezTo>
                    <a:pt x="400" y="39"/>
                    <a:pt x="402" y="40"/>
                    <a:pt x="403" y="41"/>
                  </a:cubicBezTo>
                  <a:cubicBezTo>
                    <a:pt x="403" y="42"/>
                    <a:pt x="404" y="43"/>
                    <a:pt x="402" y="43"/>
                  </a:cubicBezTo>
                  <a:cubicBezTo>
                    <a:pt x="400" y="43"/>
                    <a:pt x="398" y="41"/>
                    <a:pt x="397" y="40"/>
                  </a:cubicBezTo>
                  <a:cubicBezTo>
                    <a:pt x="395" y="40"/>
                    <a:pt x="395" y="40"/>
                    <a:pt x="394" y="41"/>
                  </a:cubicBezTo>
                  <a:cubicBezTo>
                    <a:pt x="392" y="42"/>
                    <a:pt x="391" y="41"/>
                    <a:pt x="389" y="41"/>
                  </a:cubicBezTo>
                  <a:cubicBezTo>
                    <a:pt x="387" y="41"/>
                    <a:pt x="382" y="42"/>
                    <a:pt x="379" y="42"/>
                  </a:cubicBezTo>
                  <a:cubicBezTo>
                    <a:pt x="377" y="42"/>
                    <a:pt x="375" y="42"/>
                    <a:pt x="371" y="41"/>
                  </a:cubicBezTo>
                  <a:cubicBezTo>
                    <a:pt x="368" y="39"/>
                    <a:pt x="364" y="39"/>
                    <a:pt x="363" y="38"/>
                  </a:cubicBezTo>
                  <a:cubicBezTo>
                    <a:pt x="361" y="38"/>
                    <a:pt x="357" y="37"/>
                    <a:pt x="356" y="36"/>
                  </a:cubicBezTo>
                  <a:cubicBezTo>
                    <a:pt x="355" y="34"/>
                    <a:pt x="356" y="31"/>
                    <a:pt x="353" y="31"/>
                  </a:cubicBezTo>
                  <a:cubicBezTo>
                    <a:pt x="350" y="31"/>
                    <a:pt x="347" y="32"/>
                    <a:pt x="344" y="33"/>
                  </a:cubicBezTo>
                  <a:cubicBezTo>
                    <a:pt x="342" y="33"/>
                    <a:pt x="340" y="33"/>
                    <a:pt x="339" y="34"/>
                  </a:cubicBezTo>
                  <a:cubicBezTo>
                    <a:pt x="338" y="35"/>
                    <a:pt x="337" y="36"/>
                    <a:pt x="337" y="36"/>
                  </a:cubicBezTo>
                  <a:cubicBezTo>
                    <a:pt x="337" y="37"/>
                    <a:pt x="340" y="37"/>
                    <a:pt x="341" y="37"/>
                  </a:cubicBezTo>
                  <a:cubicBezTo>
                    <a:pt x="342" y="38"/>
                    <a:pt x="343" y="39"/>
                    <a:pt x="343" y="38"/>
                  </a:cubicBezTo>
                  <a:cubicBezTo>
                    <a:pt x="343" y="37"/>
                    <a:pt x="343" y="36"/>
                    <a:pt x="344" y="36"/>
                  </a:cubicBezTo>
                  <a:cubicBezTo>
                    <a:pt x="345" y="36"/>
                    <a:pt x="345" y="37"/>
                    <a:pt x="346" y="37"/>
                  </a:cubicBezTo>
                  <a:cubicBezTo>
                    <a:pt x="348" y="36"/>
                    <a:pt x="348" y="35"/>
                    <a:pt x="351" y="34"/>
                  </a:cubicBezTo>
                  <a:cubicBezTo>
                    <a:pt x="353" y="33"/>
                    <a:pt x="355" y="33"/>
                    <a:pt x="354" y="34"/>
                  </a:cubicBezTo>
                  <a:cubicBezTo>
                    <a:pt x="353" y="35"/>
                    <a:pt x="351" y="36"/>
                    <a:pt x="350" y="37"/>
                  </a:cubicBezTo>
                  <a:cubicBezTo>
                    <a:pt x="349" y="38"/>
                    <a:pt x="347" y="38"/>
                    <a:pt x="346" y="39"/>
                  </a:cubicBezTo>
                  <a:cubicBezTo>
                    <a:pt x="345" y="39"/>
                    <a:pt x="344" y="39"/>
                    <a:pt x="343" y="39"/>
                  </a:cubicBezTo>
                  <a:cubicBezTo>
                    <a:pt x="342" y="40"/>
                    <a:pt x="341" y="41"/>
                    <a:pt x="342" y="42"/>
                  </a:cubicBezTo>
                  <a:cubicBezTo>
                    <a:pt x="342" y="43"/>
                    <a:pt x="343" y="42"/>
                    <a:pt x="344" y="44"/>
                  </a:cubicBezTo>
                  <a:cubicBezTo>
                    <a:pt x="344" y="46"/>
                    <a:pt x="342" y="46"/>
                    <a:pt x="344" y="47"/>
                  </a:cubicBezTo>
                  <a:cubicBezTo>
                    <a:pt x="345" y="48"/>
                    <a:pt x="345" y="48"/>
                    <a:pt x="346" y="49"/>
                  </a:cubicBezTo>
                  <a:cubicBezTo>
                    <a:pt x="347" y="50"/>
                    <a:pt x="346" y="51"/>
                    <a:pt x="345" y="51"/>
                  </a:cubicBezTo>
                  <a:cubicBezTo>
                    <a:pt x="344" y="50"/>
                    <a:pt x="343" y="49"/>
                    <a:pt x="343" y="49"/>
                  </a:cubicBezTo>
                  <a:cubicBezTo>
                    <a:pt x="343" y="50"/>
                    <a:pt x="343" y="51"/>
                    <a:pt x="343" y="52"/>
                  </a:cubicBezTo>
                  <a:cubicBezTo>
                    <a:pt x="343" y="52"/>
                    <a:pt x="341" y="51"/>
                    <a:pt x="341" y="50"/>
                  </a:cubicBezTo>
                  <a:cubicBezTo>
                    <a:pt x="340" y="49"/>
                    <a:pt x="339" y="49"/>
                    <a:pt x="339" y="49"/>
                  </a:cubicBezTo>
                  <a:cubicBezTo>
                    <a:pt x="338" y="49"/>
                    <a:pt x="338" y="48"/>
                    <a:pt x="339" y="48"/>
                  </a:cubicBezTo>
                  <a:cubicBezTo>
                    <a:pt x="340" y="48"/>
                    <a:pt x="342" y="48"/>
                    <a:pt x="341" y="47"/>
                  </a:cubicBezTo>
                  <a:cubicBezTo>
                    <a:pt x="341" y="46"/>
                    <a:pt x="340" y="46"/>
                    <a:pt x="340" y="46"/>
                  </a:cubicBezTo>
                  <a:cubicBezTo>
                    <a:pt x="341" y="46"/>
                    <a:pt x="342" y="46"/>
                    <a:pt x="342" y="45"/>
                  </a:cubicBezTo>
                  <a:cubicBezTo>
                    <a:pt x="341" y="44"/>
                    <a:pt x="340" y="43"/>
                    <a:pt x="340" y="44"/>
                  </a:cubicBezTo>
                  <a:cubicBezTo>
                    <a:pt x="341" y="44"/>
                    <a:pt x="341" y="45"/>
                    <a:pt x="340" y="45"/>
                  </a:cubicBezTo>
                  <a:cubicBezTo>
                    <a:pt x="339" y="45"/>
                    <a:pt x="337" y="45"/>
                    <a:pt x="338" y="45"/>
                  </a:cubicBezTo>
                  <a:cubicBezTo>
                    <a:pt x="338" y="44"/>
                    <a:pt x="340" y="43"/>
                    <a:pt x="339" y="43"/>
                  </a:cubicBezTo>
                  <a:cubicBezTo>
                    <a:pt x="338" y="43"/>
                    <a:pt x="338" y="44"/>
                    <a:pt x="337" y="44"/>
                  </a:cubicBezTo>
                  <a:cubicBezTo>
                    <a:pt x="336" y="44"/>
                    <a:pt x="335" y="45"/>
                    <a:pt x="335" y="44"/>
                  </a:cubicBezTo>
                  <a:cubicBezTo>
                    <a:pt x="335" y="43"/>
                    <a:pt x="335" y="42"/>
                    <a:pt x="335" y="42"/>
                  </a:cubicBezTo>
                  <a:cubicBezTo>
                    <a:pt x="334" y="42"/>
                    <a:pt x="332" y="42"/>
                    <a:pt x="332" y="42"/>
                  </a:cubicBezTo>
                  <a:cubicBezTo>
                    <a:pt x="331" y="41"/>
                    <a:pt x="330" y="39"/>
                    <a:pt x="329" y="39"/>
                  </a:cubicBezTo>
                  <a:cubicBezTo>
                    <a:pt x="328" y="39"/>
                    <a:pt x="326" y="42"/>
                    <a:pt x="325" y="42"/>
                  </a:cubicBezTo>
                  <a:cubicBezTo>
                    <a:pt x="324" y="42"/>
                    <a:pt x="307" y="43"/>
                    <a:pt x="304" y="42"/>
                  </a:cubicBezTo>
                  <a:cubicBezTo>
                    <a:pt x="302" y="41"/>
                    <a:pt x="297" y="42"/>
                    <a:pt x="300" y="40"/>
                  </a:cubicBezTo>
                  <a:cubicBezTo>
                    <a:pt x="302" y="39"/>
                    <a:pt x="303" y="37"/>
                    <a:pt x="305" y="37"/>
                  </a:cubicBezTo>
                  <a:cubicBezTo>
                    <a:pt x="306" y="37"/>
                    <a:pt x="309" y="37"/>
                    <a:pt x="307" y="35"/>
                  </a:cubicBezTo>
                  <a:cubicBezTo>
                    <a:pt x="304" y="33"/>
                    <a:pt x="304" y="31"/>
                    <a:pt x="301" y="31"/>
                  </a:cubicBezTo>
                  <a:cubicBezTo>
                    <a:pt x="298" y="31"/>
                    <a:pt x="297" y="30"/>
                    <a:pt x="296" y="30"/>
                  </a:cubicBezTo>
                  <a:cubicBezTo>
                    <a:pt x="295" y="31"/>
                    <a:pt x="296" y="32"/>
                    <a:pt x="294" y="32"/>
                  </a:cubicBezTo>
                  <a:cubicBezTo>
                    <a:pt x="292" y="32"/>
                    <a:pt x="292" y="31"/>
                    <a:pt x="291" y="31"/>
                  </a:cubicBezTo>
                  <a:cubicBezTo>
                    <a:pt x="289" y="30"/>
                    <a:pt x="283" y="29"/>
                    <a:pt x="281" y="28"/>
                  </a:cubicBezTo>
                  <a:cubicBezTo>
                    <a:pt x="278" y="27"/>
                    <a:pt x="276" y="28"/>
                    <a:pt x="274" y="27"/>
                  </a:cubicBezTo>
                  <a:cubicBezTo>
                    <a:pt x="272" y="26"/>
                    <a:pt x="268" y="23"/>
                    <a:pt x="266" y="22"/>
                  </a:cubicBezTo>
                  <a:cubicBezTo>
                    <a:pt x="263" y="22"/>
                    <a:pt x="258" y="21"/>
                    <a:pt x="256" y="22"/>
                  </a:cubicBezTo>
                  <a:cubicBezTo>
                    <a:pt x="255" y="23"/>
                    <a:pt x="254" y="26"/>
                    <a:pt x="253" y="26"/>
                  </a:cubicBezTo>
                  <a:cubicBezTo>
                    <a:pt x="252" y="26"/>
                    <a:pt x="248" y="27"/>
                    <a:pt x="248" y="26"/>
                  </a:cubicBezTo>
                  <a:cubicBezTo>
                    <a:pt x="248" y="25"/>
                    <a:pt x="251" y="23"/>
                    <a:pt x="250" y="23"/>
                  </a:cubicBezTo>
                  <a:cubicBezTo>
                    <a:pt x="249" y="22"/>
                    <a:pt x="247" y="23"/>
                    <a:pt x="247" y="22"/>
                  </a:cubicBezTo>
                  <a:cubicBezTo>
                    <a:pt x="248" y="21"/>
                    <a:pt x="248" y="18"/>
                    <a:pt x="247" y="18"/>
                  </a:cubicBezTo>
                  <a:cubicBezTo>
                    <a:pt x="246" y="18"/>
                    <a:pt x="245" y="19"/>
                    <a:pt x="245" y="19"/>
                  </a:cubicBezTo>
                  <a:cubicBezTo>
                    <a:pt x="244" y="19"/>
                    <a:pt x="242" y="20"/>
                    <a:pt x="243" y="20"/>
                  </a:cubicBezTo>
                  <a:cubicBezTo>
                    <a:pt x="243" y="21"/>
                    <a:pt x="242" y="20"/>
                    <a:pt x="243" y="20"/>
                  </a:cubicBezTo>
                  <a:cubicBezTo>
                    <a:pt x="244" y="20"/>
                    <a:pt x="245" y="20"/>
                    <a:pt x="245" y="20"/>
                  </a:cubicBezTo>
                  <a:cubicBezTo>
                    <a:pt x="244" y="21"/>
                    <a:pt x="243" y="22"/>
                    <a:pt x="243" y="22"/>
                  </a:cubicBezTo>
                  <a:cubicBezTo>
                    <a:pt x="244" y="22"/>
                    <a:pt x="246" y="23"/>
                    <a:pt x="245" y="23"/>
                  </a:cubicBezTo>
                  <a:cubicBezTo>
                    <a:pt x="245" y="23"/>
                    <a:pt x="242" y="23"/>
                    <a:pt x="242" y="24"/>
                  </a:cubicBezTo>
                  <a:cubicBezTo>
                    <a:pt x="242" y="25"/>
                    <a:pt x="242" y="27"/>
                    <a:pt x="241" y="26"/>
                  </a:cubicBezTo>
                  <a:cubicBezTo>
                    <a:pt x="240" y="26"/>
                    <a:pt x="236" y="24"/>
                    <a:pt x="235" y="23"/>
                  </a:cubicBezTo>
                  <a:cubicBezTo>
                    <a:pt x="235" y="22"/>
                    <a:pt x="233" y="18"/>
                    <a:pt x="232" y="18"/>
                  </a:cubicBezTo>
                  <a:cubicBezTo>
                    <a:pt x="231" y="17"/>
                    <a:pt x="227" y="13"/>
                    <a:pt x="226" y="13"/>
                  </a:cubicBezTo>
                  <a:cubicBezTo>
                    <a:pt x="225" y="13"/>
                    <a:pt x="225" y="14"/>
                    <a:pt x="226" y="15"/>
                  </a:cubicBezTo>
                  <a:cubicBezTo>
                    <a:pt x="228" y="16"/>
                    <a:pt x="229" y="17"/>
                    <a:pt x="230" y="18"/>
                  </a:cubicBezTo>
                  <a:cubicBezTo>
                    <a:pt x="230" y="18"/>
                    <a:pt x="228" y="18"/>
                    <a:pt x="227" y="18"/>
                  </a:cubicBezTo>
                  <a:cubicBezTo>
                    <a:pt x="227" y="18"/>
                    <a:pt x="225" y="18"/>
                    <a:pt x="225" y="19"/>
                  </a:cubicBezTo>
                  <a:cubicBezTo>
                    <a:pt x="225" y="20"/>
                    <a:pt x="225" y="21"/>
                    <a:pt x="224" y="21"/>
                  </a:cubicBezTo>
                  <a:cubicBezTo>
                    <a:pt x="223" y="21"/>
                    <a:pt x="221" y="23"/>
                    <a:pt x="221" y="23"/>
                  </a:cubicBezTo>
                  <a:cubicBezTo>
                    <a:pt x="220" y="23"/>
                    <a:pt x="222" y="21"/>
                    <a:pt x="221" y="21"/>
                  </a:cubicBezTo>
                  <a:cubicBezTo>
                    <a:pt x="220" y="22"/>
                    <a:pt x="217" y="22"/>
                    <a:pt x="216" y="22"/>
                  </a:cubicBezTo>
                  <a:cubicBezTo>
                    <a:pt x="215" y="23"/>
                    <a:pt x="213" y="26"/>
                    <a:pt x="212" y="27"/>
                  </a:cubicBezTo>
                  <a:cubicBezTo>
                    <a:pt x="211" y="27"/>
                    <a:pt x="210" y="28"/>
                    <a:pt x="210" y="27"/>
                  </a:cubicBezTo>
                  <a:cubicBezTo>
                    <a:pt x="210" y="27"/>
                    <a:pt x="210" y="26"/>
                    <a:pt x="210" y="26"/>
                  </a:cubicBezTo>
                  <a:cubicBezTo>
                    <a:pt x="209" y="25"/>
                    <a:pt x="209" y="25"/>
                    <a:pt x="209" y="26"/>
                  </a:cubicBezTo>
                  <a:cubicBezTo>
                    <a:pt x="208" y="26"/>
                    <a:pt x="205" y="26"/>
                    <a:pt x="205" y="26"/>
                  </a:cubicBezTo>
                  <a:cubicBezTo>
                    <a:pt x="204" y="27"/>
                    <a:pt x="204" y="28"/>
                    <a:pt x="203" y="28"/>
                  </a:cubicBezTo>
                  <a:cubicBezTo>
                    <a:pt x="202" y="28"/>
                    <a:pt x="201" y="30"/>
                    <a:pt x="200" y="30"/>
                  </a:cubicBezTo>
                  <a:cubicBezTo>
                    <a:pt x="199" y="31"/>
                    <a:pt x="201" y="31"/>
                    <a:pt x="201" y="32"/>
                  </a:cubicBezTo>
                  <a:cubicBezTo>
                    <a:pt x="201" y="32"/>
                    <a:pt x="199" y="33"/>
                    <a:pt x="198" y="33"/>
                  </a:cubicBezTo>
                  <a:cubicBezTo>
                    <a:pt x="197" y="33"/>
                    <a:pt x="195" y="32"/>
                    <a:pt x="196" y="31"/>
                  </a:cubicBezTo>
                  <a:cubicBezTo>
                    <a:pt x="197" y="30"/>
                    <a:pt x="199" y="30"/>
                    <a:pt x="199" y="29"/>
                  </a:cubicBezTo>
                  <a:cubicBezTo>
                    <a:pt x="200" y="28"/>
                    <a:pt x="201" y="28"/>
                    <a:pt x="202" y="27"/>
                  </a:cubicBezTo>
                  <a:cubicBezTo>
                    <a:pt x="203" y="26"/>
                    <a:pt x="204" y="24"/>
                    <a:pt x="206" y="24"/>
                  </a:cubicBezTo>
                  <a:cubicBezTo>
                    <a:pt x="207" y="24"/>
                    <a:pt x="209" y="24"/>
                    <a:pt x="209" y="24"/>
                  </a:cubicBezTo>
                  <a:cubicBezTo>
                    <a:pt x="209" y="25"/>
                    <a:pt x="209" y="25"/>
                    <a:pt x="210" y="24"/>
                  </a:cubicBezTo>
                  <a:cubicBezTo>
                    <a:pt x="211" y="23"/>
                    <a:pt x="214" y="21"/>
                    <a:pt x="215" y="21"/>
                  </a:cubicBezTo>
                  <a:cubicBezTo>
                    <a:pt x="217" y="20"/>
                    <a:pt x="218" y="20"/>
                    <a:pt x="218" y="20"/>
                  </a:cubicBezTo>
                  <a:cubicBezTo>
                    <a:pt x="219" y="19"/>
                    <a:pt x="219" y="18"/>
                    <a:pt x="218" y="18"/>
                  </a:cubicBezTo>
                  <a:cubicBezTo>
                    <a:pt x="217" y="18"/>
                    <a:pt x="216" y="18"/>
                    <a:pt x="214" y="18"/>
                  </a:cubicBezTo>
                  <a:cubicBezTo>
                    <a:pt x="213" y="18"/>
                    <a:pt x="211" y="19"/>
                    <a:pt x="210" y="20"/>
                  </a:cubicBezTo>
                  <a:cubicBezTo>
                    <a:pt x="209" y="20"/>
                    <a:pt x="209" y="21"/>
                    <a:pt x="207" y="21"/>
                  </a:cubicBezTo>
                  <a:cubicBezTo>
                    <a:pt x="206" y="21"/>
                    <a:pt x="204" y="22"/>
                    <a:pt x="203" y="22"/>
                  </a:cubicBezTo>
                  <a:cubicBezTo>
                    <a:pt x="202" y="22"/>
                    <a:pt x="200" y="23"/>
                    <a:pt x="199" y="24"/>
                  </a:cubicBezTo>
                  <a:cubicBezTo>
                    <a:pt x="198" y="25"/>
                    <a:pt x="196" y="26"/>
                    <a:pt x="195" y="26"/>
                  </a:cubicBezTo>
                  <a:cubicBezTo>
                    <a:pt x="194" y="27"/>
                    <a:pt x="192" y="28"/>
                    <a:pt x="193" y="27"/>
                  </a:cubicBezTo>
                  <a:cubicBezTo>
                    <a:pt x="194" y="26"/>
                    <a:pt x="195" y="25"/>
                    <a:pt x="194" y="25"/>
                  </a:cubicBezTo>
                  <a:cubicBezTo>
                    <a:pt x="193" y="25"/>
                    <a:pt x="191" y="24"/>
                    <a:pt x="191" y="23"/>
                  </a:cubicBezTo>
                  <a:cubicBezTo>
                    <a:pt x="191" y="23"/>
                    <a:pt x="190" y="24"/>
                    <a:pt x="190" y="25"/>
                  </a:cubicBezTo>
                  <a:cubicBezTo>
                    <a:pt x="190" y="25"/>
                    <a:pt x="189" y="25"/>
                    <a:pt x="187" y="26"/>
                  </a:cubicBezTo>
                  <a:cubicBezTo>
                    <a:pt x="185" y="26"/>
                    <a:pt x="185" y="26"/>
                    <a:pt x="184" y="27"/>
                  </a:cubicBezTo>
                  <a:cubicBezTo>
                    <a:pt x="183" y="27"/>
                    <a:pt x="181" y="28"/>
                    <a:pt x="182" y="28"/>
                  </a:cubicBezTo>
                  <a:cubicBezTo>
                    <a:pt x="182" y="29"/>
                    <a:pt x="183" y="29"/>
                    <a:pt x="183" y="29"/>
                  </a:cubicBezTo>
                  <a:cubicBezTo>
                    <a:pt x="183" y="30"/>
                    <a:pt x="182" y="31"/>
                    <a:pt x="183" y="31"/>
                  </a:cubicBezTo>
                  <a:cubicBezTo>
                    <a:pt x="185" y="31"/>
                    <a:pt x="187" y="31"/>
                    <a:pt x="188" y="30"/>
                  </a:cubicBezTo>
                  <a:cubicBezTo>
                    <a:pt x="189" y="29"/>
                    <a:pt x="192" y="27"/>
                    <a:pt x="192" y="28"/>
                  </a:cubicBezTo>
                  <a:cubicBezTo>
                    <a:pt x="191" y="28"/>
                    <a:pt x="189" y="30"/>
                    <a:pt x="189" y="30"/>
                  </a:cubicBezTo>
                  <a:cubicBezTo>
                    <a:pt x="189" y="31"/>
                    <a:pt x="192" y="34"/>
                    <a:pt x="191" y="33"/>
                  </a:cubicBezTo>
                  <a:cubicBezTo>
                    <a:pt x="190" y="32"/>
                    <a:pt x="191" y="32"/>
                    <a:pt x="188" y="31"/>
                  </a:cubicBezTo>
                  <a:cubicBezTo>
                    <a:pt x="186" y="31"/>
                    <a:pt x="185" y="32"/>
                    <a:pt x="185" y="33"/>
                  </a:cubicBezTo>
                  <a:cubicBezTo>
                    <a:pt x="184" y="33"/>
                    <a:pt x="182" y="32"/>
                    <a:pt x="181" y="32"/>
                  </a:cubicBezTo>
                  <a:cubicBezTo>
                    <a:pt x="180" y="31"/>
                    <a:pt x="176" y="32"/>
                    <a:pt x="174" y="31"/>
                  </a:cubicBezTo>
                  <a:cubicBezTo>
                    <a:pt x="172" y="30"/>
                    <a:pt x="166" y="27"/>
                    <a:pt x="165" y="26"/>
                  </a:cubicBezTo>
                  <a:cubicBezTo>
                    <a:pt x="164" y="25"/>
                    <a:pt x="163" y="24"/>
                    <a:pt x="164" y="24"/>
                  </a:cubicBezTo>
                  <a:cubicBezTo>
                    <a:pt x="165" y="24"/>
                    <a:pt x="164" y="24"/>
                    <a:pt x="163" y="24"/>
                  </a:cubicBezTo>
                  <a:cubicBezTo>
                    <a:pt x="162" y="24"/>
                    <a:pt x="156" y="25"/>
                    <a:pt x="153" y="24"/>
                  </a:cubicBezTo>
                  <a:cubicBezTo>
                    <a:pt x="153" y="24"/>
                    <a:pt x="152" y="24"/>
                    <a:pt x="152" y="24"/>
                  </a:cubicBezTo>
                  <a:cubicBezTo>
                    <a:pt x="150" y="23"/>
                    <a:pt x="146" y="21"/>
                    <a:pt x="144" y="20"/>
                  </a:cubicBezTo>
                  <a:cubicBezTo>
                    <a:pt x="141" y="19"/>
                    <a:pt x="134" y="20"/>
                    <a:pt x="131" y="20"/>
                  </a:cubicBezTo>
                  <a:cubicBezTo>
                    <a:pt x="129" y="20"/>
                    <a:pt x="125" y="19"/>
                    <a:pt x="121" y="18"/>
                  </a:cubicBezTo>
                  <a:cubicBezTo>
                    <a:pt x="116" y="18"/>
                    <a:pt x="111" y="17"/>
                    <a:pt x="108" y="16"/>
                  </a:cubicBezTo>
                  <a:cubicBezTo>
                    <a:pt x="105" y="15"/>
                    <a:pt x="101" y="15"/>
                    <a:pt x="99" y="16"/>
                  </a:cubicBezTo>
                  <a:cubicBezTo>
                    <a:pt x="97" y="16"/>
                    <a:pt x="95" y="16"/>
                    <a:pt x="94" y="16"/>
                  </a:cubicBezTo>
                  <a:cubicBezTo>
                    <a:pt x="93" y="16"/>
                    <a:pt x="91" y="15"/>
                    <a:pt x="90" y="15"/>
                  </a:cubicBezTo>
                  <a:cubicBezTo>
                    <a:pt x="88" y="15"/>
                    <a:pt x="86" y="15"/>
                    <a:pt x="87" y="14"/>
                  </a:cubicBezTo>
                  <a:cubicBezTo>
                    <a:pt x="88" y="13"/>
                    <a:pt x="88" y="12"/>
                    <a:pt x="88" y="12"/>
                  </a:cubicBezTo>
                  <a:cubicBezTo>
                    <a:pt x="88" y="11"/>
                    <a:pt x="84" y="11"/>
                    <a:pt x="84" y="11"/>
                  </a:cubicBezTo>
                  <a:cubicBezTo>
                    <a:pt x="83" y="11"/>
                    <a:pt x="82" y="11"/>
                    <a:pt x="80" y="11"/>
                  </a:cubicBezTo>
                  <a:cubicBezTo>
                    <a:pt x="78" y="12"/>
                    <a:pt x="75" y="13"/>
                    <a:pt x="75" y="11"/>
                  </a:cubicBezTo>
                  <a:cubicBezTo>
                    <a:pt x="75" y="10"/>
                    <a:pt x="75" y="9"/>
                    <a:pt x="74" y="9"/>
                  </a:cubicBezTo>
                  <a:cubicBezTo>
                    <a:pt x="73" y="9"/>
                    <a:pt x="72" y="9"/>
                    <a:pt x="71" y="10"/>
                  </a:cubicBezTo>
                  <a:cubicBezTo>
                    <a:pt x="70" y="11"/>
                    <a:pt x="70" y="12"/>
                    <a:pt x="69" y="12"/>
                  </a:cubicBezTo>
                  <a:cubicBezTo>
                    <a:pt x="68" y="11"/>
                    <a:pt x="66" y="10"/>
                    <a:pt x="67" y="10"/>
                  </a:cubicBezTo>
                  <a:cubicBezTo>
                    <a:pt x="68" y="9"/>
                    <a:pt x="70" y="9"/>
                    <a:pt x="70" y="9"/>
                  </a:cubicBezTo>
                  <a:cubicBezTo>
                    <a:pt x="69" y="8"/>
                    <a:pt x="68" y="8"/>
                    <a:pt x="64" y="7"/>
                  </a:cubicBezTo>
                  <a:cubicBezTo>
                    <a:pt x="61" y="6"/>
                    <a:pt x="61" y="11"/>
                    <a:pt x="58" y="12"/>
                  </a:cubicBezTo>
                  <a:cubicBezTo>
                    <a:pt x="54" y="13"/>
                    <a:pt x="51" y="11"/>
                    <a:pt x="48" y="12"/>
                  </a:cubicBezTo>
                  <a:cubicBezTo>
                    <a:pt x="45" y="13"/>
                    <a:pt x="44" y="14"/>
                    <a:pt x="45" y="14"/>
                  </a:cubicBezTo>
                  <a:cubicBezTo>
                    <a:pt x="46" y="15"/>
                    <a:pt x="47" y="15"/>
                    <a:pt x="47" y="16"/>
                  </a:cubicBezTo>
                  <a:cubicBezTo>
                    <a:pt x="46" y="16"/>
                    <a:pt x="45" y="15"/>
                    <a:pt x="45" y="15"/>
                  </a:cubicBezTo>
                  <a:cubicBezTo>
                    <a:pt x="44" y="16"/>
                    <a:pt x="46" y="18"/>
                    <a:pt x="45" y="18"/>
                  </a:cubicBezTo>
                  <a:cubicBezTo>
                    <a:pt x="44" y="18"/>
                    <a:pt x="44" y="14"/>
                    <a:pt x="43" y="15"/>
                  </a:cubicBezTo>
                  <a:cubicBezTo>
                    <a:pt x="42" y="15"/>
                    <a:pt x="40" y="18"/>
                    <a:pt x="38" y="18"/>
                  </a:cubicBezTo>
                  <a:cubicBezTo>
                    <a:pt x="36" y="18"/>
                    <a:pt x="34" y="17"/>
                    <a:pt x="32" y="19"/>
                  </a:cubicBezTo>
                  <a:cubicBezTo>
                    <a:pt x="30" y="21"/>
                    <a:pt x="28" y="22"/>
                    <a:pt x="27" y="24"/>
                  </a:cubicBezTo>
                  <a:cubicBezTo>
                    <a:pt x="26" y="26"/>
                    <a:pt x="27" y="28"/>
                    <a:pt x="24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2" y="32"/>
                    <a:pt x="11" y="32"/>
                  </a:cubicBezTo>
                  <a:cubicBezTo>
                    <a:pt x="10" y="32"/>
                    <a:pt x="10" y="34"/>
                    <a:pt x="10" y="35"/>
                  </a:cubicBezTo>
                  <a:cubicBezTo>
                    <a:pt x="9" y="36"/>
                    <a:pt x="7" y="37"/>
                    <a:pt x="8" y="37"/>
                  </a:cubicBezTo>
                  <a:cubicBezTo>
                    <a:pt x="8" y="37"/>
                    <a:pt x="10" y="38"/>
                    <a:pt x="11" y="39"/>
                  </a:cubicBezTo>
                  <a:cubicBezTo>
                    <a:pt x="12" y="39"/>
                    <a:pt x="13" y="39"/>
                    <a:pt x="14" y="40"/>
                  </a:cubicBezTo>
                  <a:cubicBezTo>
                    <a:pt x="16" y="41"/>
                    <a:pt x="23" y="45"/>
                    <a:pt x="23" y="47"/>
                  </a:cubicBezTo>
                  <a:cubicBezTo>
                    <a:pt x="24" y="48"/>
                    <a:pt x="24" y="49"/>
                    <a:pt x="25" y="49"/>
                  </a:cubicBezTo>
                  <a:cubicBezTo>
                    <a:pt x="26" y="50"/>
                    <a:pt x="29" y="51"/>
                    <a:pt x="30" y="50"/>
                  </a:cubicBezTo>
                  <a:cubicBezTo>
                    <a:pt x="31" y="49"/>
                    <a:pt x="31" y="49"/>
                    <a:pt x="32" y="49"/>
                  </a:cubicBezTo>
                  <a:cubicBezTo>
                    <a:pt x="32" y="50"/>
                    <a:pt x="35" y="49"/>
                    <a:pt x="35" y="50"/>
                  </a:cubicBezTo>
                  <a:cubicBezTo>
                    <a:pt x="36" y="51"/>
                    <a:pt x="35" y="53"/>
                    <a:pt x="34" y="52"/>
                  </a:cubicBezTo>
                  <a:cubicBezTo>
                    <a:pt x="33" y="52"/>
                    <a:pt x="31" y="51"/>
                    <a:pt x="31" y="52"/>
                  </a:cubicBezTo>
                  <a:cubicBezTo>
                    <a:pt x="30" y="52"/>
                    <a:pt x="31" y="52"/>
                    <a:pt x="32" y="53"/>
                  </a:cubicBezTo>
                  <a:cubicBezTo>
                    <a:pt x="33" y="54"/>
                    <a:pt x="34" y="56"/>
                    <a:pt x="35" y="56"/>
                  </a:cubicBezTo>
                  <a:cubicBezTo>
                    <a:pt x="36" y="56"/>
                    <a:pt x="37" y="55"/>
                    <a:pt x="38" y="54"/>
                  </a:cubicBezTo>
                  <a:cubicBezTo>
                    <a:pt x="39" y="53"/>
                    <a:pt x="41" y="54"/>
                    <a:pt x="43" y="54"/>
                  </a:cubicBezTo>
                  <a:cubicBezTo>
                    <a:pt x="44" y="54"/>
                    <a:pt x="44" y="56"/>
                    <a:pt x="42" y="56"/>
                  </a:cubicBezTo>
                  <a:cubicBezTo>
                    <a:pt x="40" y="56"/>
                    <a:pt x="38" y="56"/>
                    <a:pt x="39" y="57"/>
                  </a:cubicBezTo>
                  <a:cubicBezTo>
                    <a:pt x="39" y="58"/>
                    <a:pt x="39" y="58"/>
                    <a:pt x="38" y="58"/>
                  </a:cubicBezTo>
                  <a:cubicBezTo>
                    <a:pt x="37" y="57"/>
                    <a:pt x="36" y="58"/>
                    <a:pt x="35" y="59"/>
                  </a:cubicBezTo>
                  <a:cubicBezTo>
                    <a:pt x="34" y="60"/>
                    <a:pt x="24" y="60"/>
                    <a:pt x="23" y="59"/>
                  </a:cubicBezTo>
                  <a:cubicBezTo>
                    <a:pt x="22" y="58"/>
                    <a:pt x="22" y="57"/>
                    <a:pt x="23" y="56"/>
                  </a:cubicBezTo>
                  <a:cubicBezTo>
                    <a:pt x="24" y="55"/>
                    <a:pt x="24" y="55"/>
                    <a:pt x="23" y="55"/>
                  </a:cubicBezTo>
                  <a:cubicBezTo>
                    <a:pt x="21" y="55"/>
                    <a:pt x="15" y="56"/>
                    <a:pt x="14" y="56"/>
                  </a:cubicBezTo>
                  <a:cubicBezTo>
                    <a:pt x="13" y="57"/>
                    <a:pt x="12" y="57"/>
                    <a:pt x="13" y="58"/>
                  </a:cubicBezTo>
                  <a:cubicBezTo>
                    <a:pt x="14" y="58"/>
                    <a:pt x="13" y="59"/>
                    <a:pt x="12" y="59"/>
                  </a:cubicBezTo>
                  <a:cubicBezTo>
                    <a:pt x="10" y="58"/>
                    <a:pt x="8" y="58"/>
                    <a:pt x="7" y="59"/>
                  </a:cubicBezTo>
                  <a:cubicBezTo>
                    <a:pt x="5" y="60"/>
                    <a:pt x="6" y="61"/>
                    <a:pt x="4" y="61"/>
                  </a:cubicBezTo>
                  <a:cubicBezTo>
                    <a:pt x="3" y="61"/>
                    <a:pt x="2" y="63"/>
                    <a:pt x="1" y="63"/>
                  </a:cubicBezTo>
                  <a:cubicBezTo>
                    <a:pt x="0" y="64"/>
                    <a:pt x="0" y="64"/>
                    <a:pt x="1" y="65"/>
                  </a:cubicBezTo>
                  <a:cubicBezTo>
                    <a:pt x="3" y="65"/>
                    <a:pt x="6" y="66"/>
                    <a:pt x="8" y="66"/>
                  </a:cubicBezTo>
                  <a:cubicBezTo>
                    <a:pt x="9" y="66"/>
                    <a:pt x="10" y="67"/>
                    <a:pt x="9" y="67"/>
                  </a:cubicBezTo>
                  <a:cubicBezTo>
                    <a:pt x="7" y="68"/>
                    <a:pt x="5" y="69"/>
                    <a:pt x="7" y="69"/>
                  </a:cubicBezTo>
                  <a:cubicBezTo>
                    <a:pt x="8" y="70"/>
                    <a:pt x="8" y="72"/>
                    <a:pt x="9" y="72"/>
                  </a:cubicBezTo>
                  <a:cubicBezTo>
                    <a:pt x="9" y="73"/>
                    <a:pt x="12" y="73"/>
                    <a:pt x="14" y="74"/>
                  </a:cubicBezTo>
                  <a:cubicBezTo>
                    <a:pt x="16" y="74"/>
                    <a:pt x="17" y="73"/>
                    <a:pt x="21" y="73"/>
                  </a:cubicBezTo>
                  <a:cubicBezTo>
                    <a:pt x="24" y="73"/>
                    <a:pt x="25" y="74"/>
                    <a:pt x="26" y="73"/>
                  </a:cubicBezTo>
                  <a:cubicBezTo>
                    <a:pt x="26" y="73"/>
                    <a:pt x="26" y="73"/>
                    <a:pt x="27" y="73"/>
                  </a:cubicBezTo>
                  <a:cubicBezTo>
                    <a:pt x="28" y="73"/>
                    <a:pt x="29" y="75"/>
                    <a:pt x="29" y="75"/>
                  </a:cubicBezTo>
                  <a:cubicBezTo>
                    <a:pt x="30" y="75"/>
                    <a:pt x="31" y="73"/>
                    <a:pt x="32" y="72"/>
                  </a:cubicBezTo>
                  <a:cubicBezTo>
                    <a:pt x="34" y="72"/>
                    <a:pt x="36" y="71"/>
                    <a:pt x="37" y="71"/>
                  </a:cubicBezTo>
                  <a:cubicBezTo>
                    <a:pt x="37" y="71"/>
                    <a:pt x="38" y="70"/>
                    <a:pt x="38" y="70"/>
                  </a:cubicBezTo>
                  <a:cubicBezTo>
                    <a:pt x="39" y="70"/>
                    <a:pt x="40" y="71"/>
                    <a:pt x="40" y="72"/>
                  </a:cubicBezTo>
                  <a:cubicBezTo>
                    <a:pt x="40" y="72"/>
                    <a:pt x="39" y="74"/>
                    <a:pt x="38" y="74"/>
                  </a:cubicBezTo>
                  <a:cubicBezTo>
                    <a:pt x="37" y="74"/>
                    <a:pt x="39" y="76"/>
                    <a:pt x="39" y="77"/>
                  </a:cubicBezTo>
                  <a:cubicBezTo>
                    <a:pt x="40" y="78"/>
                    <a:pt x="41" y="79"/>
                    <a:pt x="40" y="80"/>
                  </a:cubicBezTo>
                  <a:cubicBezTo>
                    <a:pt x="40" y="81"/>
                    <a:pt x="38" y="83"/>
                    <a:pt x="36" y="83"/>
                  </a:cubicBezTo>
                  <a:cubicBezTo>
                    <a:pt x="33" y="83"/>
                    <a:pt x="32" y="82"/>
                    <a:pt x="32" y="83"/>
                  </a:cubicBezTo>
                  <a:cubicBezTo>
                    <a:pt x="31" y="83"/>
                    <a:pt x="29" y="86"/>
                    <a:pt x="28" y="87"/>
                  </a:cubicBezTo>
                  <a:cubicBezTo>
                    <a:pt x="26" y="87"/>
                    <a:pt x="24" y="86"/>
                    <a:pt x="23" y="86"/>
                  </a:cubicBezTo>
                  <a:cubicBezTo>
                    <a:pt x="22" y="85"/>
                    <a:pt x="21" y="85"/>
                    <a:pt x="20" y="86"/>
                  </a:cubicBezTo>
                  <a:cubicBezTo>
                    <a:pt x="19" y="87"/>
                    <a:pt x="21" y="87"/>
                    <a:pt x="20" y="87"/>
                  </a:cubicBezTo>
                  <a:cubicBezTo>
                    <a:pt x="19" y="88"/>
                    <a:pt x="18" y="89"/>
                    <a:pt x="17" y="89"/>
                  </a:cubicBezTo>
                  <a:cubicBezTo>
                    <a:pt x="16" y="90"/>
                    <a:pt x="19" y="89"/>
                    <a:pt x="19" y="90"/>
                  </a:cubicBezTo>
                  <a:cubicBezTo>
                    <a:pt x="19" y="91"/>
                    <a:pt x="18" y="90"/>
                    <a:pt x="18" y="91"/>
                  </a:cubicBezTo>
                  <a:cubicBezTo>
                    <a:pt x="18" y="92"/>
                    <a:pt x="18" y="92"/>
                    <a:pt x="17" y="92"/>
                  </a:cubicBezTo>
                  <a:cubicBezTo>
                    <a:pt x="15" y="92"/>
                    <a:pt x="13" y="95"/>
                    <a:pt x="13" y="96"/>
                  </a:cubicBezTo>
                  <a:cubicBezTo>
                    <a:pt x="12" y="97"/>
                    <a:pt x="13" y="97"/>
                    <a:pt x="13" y="98"/>
                  </a:cubicBezTo>
                  <a:cubicBezTo>
                    <a:pt x="13" y="98"/>
                    <a:pt x="11" y="99"/>
                    <a:pt x="11" y="100"/>
                  </a:cubicBezTo>
                  <a:cubicBezTo>
                    <a:pt x="11" y="100"/>
                    <a:pt x="12" y="103"/>
                    <a:pt x="13" y="104"/>
                  </a:cubicBezTo>
                  <a:cubicBezTo>
                    <a:pt x="14" y="105"/>
                    <a:pt x="15" y="101"/>
                    <a:pt x="16" y="100"/>
                  </a:cubicBezTo>
                  <a:cubicBezTo>
                    <a:pt x="17" y="100"/>
                    <a:pt x="19" y="99"/>
                    <a:pt x="17" y="101"/>
                  </a:cubicBezTo>
                  <a:cubicBezTo>
                    <a:pt x="15" y="103"/>
                    <a:pt x="15" y="103"/>
                    <a:pt x="16" y="104"/>
                  </a:cubicBezTo>
                  <a:cubicBezTo>
                    <a:pt x="18" y="106"/>
                    <a:pt x="20" y="107"/>
                    <a:pt x="20" y="107"/>
                  </a:cubicBezTo>
                  <a:cubicBezTo>
                    <a:pt x="21" y="107"/>
                    <a:pt x="24" y="104"/>
                    <a:pt x="24" y="105"/>
                  </a:cubicBezTo>
                  <a:cubicBezTo>
                    <a:pt x="24" y="105"/>
                    <a:pt x="23" y="107"/>
                    <a:pt x="24" y="107"/>
                  </a:cubicBezTo>
                  <a:cubicBezTo>
                    <a:pt x="24" y="107"/>
                    <a:pt x="26" y="108"/>
                    <a:pt x="25" y="108"/>
                  </a:cubicBezTo>
                  <a:cubicBezTo>
                    <a:pt x="25" y="108"/>
                    <a:pt x="23" y="109"/>
                    <a:pt x="22" y="108"/>
                  </a:cubicBezTo>
                  <a:cubicBezTo>
                    <a:pt x="22" y="108"/>
                    <a:pt x="22" y="108"/>
                    <a:pt x="21" y="108"/>
                  </a:cubicBezTo>
                  <a:cubicBezTo>
                    <a:pt x="19" y="109"/>
                    <a:pt x="18" y="105"/>
                    <a:pt x="17" y="106"/>
                  </a:cubicBezTo>
                  <a:cubicBezTo>
                    <a:pt x="16" y="107"/>
                    <a:pt x="15" y="109"/>
                    <a:pt x="15" y="110"/>
                  </a:cubicBezTo>
                  <a:cubicBezTo>
                    <a:pt x="16" y="110"/>
                    <a:pt x="17" y="110"/>
                    <a:pt x="18" y="111"/>
                  </a:cubicBezTo>
                  <a:cubicBezTo>
                    <a:pt x="19" y="112"/>
                    <a:pt x="21" y="115"/>
                    <a:pt x="22" y="115"/>
                  </a:cubicBezTo>
                  <a:cubicBezTo>
                    <a:pt x="23" y="116"/>
                    <a:pt x="26" y="115"/>
                    <a:pt x="27" y="114"/>
                  </a:cubicBezTo>
                  <a:cubicBezTo>
                    <a:pt x="29" y="114"/>
                    <a:pt x="30" y="114"/>
                    <a:pt x="30" y="113"/>
                  </a:cubicBezTo>
                  <a:cubicBezTo>
                    <a:pt x="30" y="112"/>
                    <a:pt x="30" y="110"/>
                    <a:pt x="32" y="108"/>
                  </a:cubicBezTo>
                  <a:cubicBezTo>
                    <a:pt x="33" y="107"/>
                    <a:pt x="35" y="107"/>
                    <a:pt x="34" y="108"/>
                  </a:cubicBezTo>
                  <a:cubicBezTo>
                    <a:pt x="32" y="110"/>
                    <a:pt x="30" y="111"/>
                    <a:pt x="32" y="113"/>
                  </a:cubicBezTo>
                  <a:cubicBezTo>
                    <a:pt x="34" y="116"/>
                    <a:pt x="35" y="117"/>
                    <a:pt x="35" y="118"/>
                  </a:cubicBezTo>
                  <a:cubicBezTo>
                    <a:pt x="35" y="119"/>
                    <a:pt x="33" y="120"/>
                    <a:pt x="33" y="120"/>
                  </a:cubicBezTo>
                  <a:cubicBezTo>
                    <a:pt x="34" y="121"/>
                    <a:pt x="36" y="121"/>
                    <a:pt x="35" y="122"/>
                  </a:cubicBezTo>
                  <a:cubicBezTo>
                    <a:pt x="35" y="122"/>
                    <a:pt x="35" y="123"/>
                    <a:pt x="34" y="124"/>
                  </a:cubicBezTo>
                  <a:cubicBezTo>
                    <a:pt x="33" y="124"/>
                    <a:pt x="32" y="126"/>
                    <a:pt x="34" y="125"/>
                  </a:cubicBezTo>
                  <a:cubicBezTo>
                    <a:pt x="37" y="124"/>
                    <a:pt x="39" y="122"/>
                    <a:pt x="39" y="123"/>
                  </a:cubicBezTo>
                  <a:cubicBezTo>
                    <a:pt x="39" y="123"/>
                    <a:pt x="38" y="126"/>
                    <a:pt x="39" y="125"/>
                  </a:cubicBezTo>
                  <a:cubicBezTo>
                    <a:pt x="39" y="125"/>
                    <a:pt x="40" y="123"/>
                    <a:pt x="42" y="122"/>
                  </a:cubicBezTo>
                  <a:cubicBezTo>
                    <a:pt x="43" y="122"/>
                    <a:pt x="43" y="122"/>
                    <a:pt x="44" y="123"/>
                  </a:cubicBezTo>
                  <a:cubicBezTo>
                    <a:pt x="46" y="123"/>
                    <a:pt x="47" y="123"/>
                    <a:pt x="47" y="124"/>
                  </a:cubicBezTo>
                  <a:cubicBezTo>
                    <a:pt x="48" y="124"/>
                    <a:pt x="49" y="126"/>
                    <a:pt x="50" y="127"/>
                  </a:cubicBezTo>
                  <a:cubicBezTo>
                    <a:pt x="51" y="127"/>
                    <a:pt x="51" y="126"/>
                    <a:pt x="51" y="125"/>
                  </a:cubicBezTo>
                  <a:cubicBezTo>
                    <a:pt x="51" y="124"/>
                    <a:pt x="53" y="123"/>
                    <a:pt x="53" y="121"/>
                  </a:cubicBezTo>
                  <a:cubicBezTo>
                    <a:pt x="53" y="120"/>
                    <a:pt x="53" y="120"/>
                    <a:pt x="53" y="121"/>
                  </a:cubicBezTo>
                  <a:cubicBezTo>
                    <a:pt x="54" y="121"/>
                    <a:pt x="55" y="122"/>
                    <a:pt x="56" y="122"/>
                  </a:cubicBezTo>
                  <a:cubicBezTo>
                    <a:pt x="56" y="122"/>
                    <a:pt x="56" y="122"/>
                    <a:pt x="55" y="122"/>
                  </a:cubicBezTo>
                  <a:cubicBezTo>
                    <a:pt x="53" y="122"/>
                    <a:pt x="53" y="123"/>
                    <a:pt x="53" y="124"/>
                  </a:cubicBezTo>
                  <a:cubicBezTo>
                    <a:pt x="54" y="125"/>
                    <a:pt x="56" y="125"/>
                    <a:pt x="57" y="124"/>
                  </a:cubicBezTo>
                  <a:cubicBezTo>
                    <a:pt x="59" y="123"/>
                    <a:pt x="60" y="124"/>
                    <a:pt x="61" y="123"/>
                  </a:cubicBezTo>
                  <a:cubicBezTo>
                    <a:pt x="61" y="122"/>
                    <a:pt x="63" y="120"/>
                    <a:pt x="63" y="121"/>
                  </a:cubicBezTo>
                  <a:cubicBezTo>
                    <a:pt x="63" y="121"/>
                    <a:pt x="62" y="122"/>
                    <a:pt x="62" y="123"/>
                  </a:cubicBezTo>
                  <a:cubicBezTo>
                    <a:pt x="61" y="124"/>
                    <a:pt x="60" y="126"/>
                    <a:pt x="59" y="127"/>
                  </a:cubicBezTo>
                  <a:cubicBezTo>
                    <a:pt x="59" y="127"/>
                    <a:pt x="59" y="128"/>
                    <a:pt x="60" y="128"/>
                  </a:cubicBezTo>
                  <a:cubicBezTo>
                    <a:pt x="61" y="128"/>
                    <a:pt x="60" y="129"/>
                    <a:pt x="59" y="129"/>
                  </a:cubicBezTo>
                  <a:cubicBezTo>
                    <a:pt x="58" y="129"/>
                    <a:pt x="59" y="130"/>
                    <a:pt x="58" y="131"/>
                  </a:cubicBezTo>
                  <a:cubicBezTo>
                    <a:pt x="58" y="132"/>
                    <a:pt x="57" y="134"/>
                    <a:pt x="58" y="134"/>
                  </a:cubicBezTo>
                  <a:cubicBezTo>
                    <a:pt x="59" y="134"/>
                    <a:pt x="60" y="134"/>
                    <a:pt x="58" y="135"/>
                  </a:cubicBezTo>
                  <a:cubicBezTo>
                    <a:pt x="56" y="135"/>
                    <a:pt x="54" y="137"/>
                    <a:pt x="53" y="139"/>
                  </a:cubicBezTo>
                  <a:cubicBezTo>
                    <a:pt x="51" y="141"/>
                    <a:pt x="50" y="140"/>
                    <a:pt x="48" y="141"/>
                  </a:cubicBezTo>
                  <a:cubicBezTo>
                    <a:pt x="47" y="142"/>
                    <a:pt x="43" y="145"/>
                    <a:pt x="42" y="146"/>
                  </a:cubicBezTo>
                  <a:cubicBezTo>
                    <a:pt x="42" y="147"/>
                    <a:pt x="42" y="148"/>
                    <a:pt x="42" y="148"/>
                  </a:cubicBezTo>
                  <a:cubicBezTo>
                    <a:pt x="43" y="148"/>
                    <a:pt x="43" y="148"/>
                    <a:pt x="42" y="148"/>
                  </a:cubicBezTo>
                  <a:cubicBezTo>
                    <a:pt x="41" y="148"/>
                    <a:pt x="40" y="149"/>
                    <a:pt x="39" y="148"/>
                  </a:cubicBezTo>
                  <a:cubicBezTo>
                    <a:pt x="39" y="148"/>
                    <a:pt x="39" y="147"/>
                    <a:pt x="38" y="148"/>
                  </a:cubicBezTo>
                  <a:cubicBezTo>
                    <a:pt x="37" y="148"/>
                    <a:pt x="34" y="148"/>
                    <a:pt x="33" y="149"/>
                  </a:cubicBezTo>
                  <a:cubicBezTo>
                    <a:pt x="31" y="151"/>
                    <a:pt x="30" y="152"/>
                    <a:pt x="30" y="152"/>
                  </a:cubicBezTo>
                  <a:cubicBezTo>
                    <a:pt x="30" y="153"/>
                    <a:pt x="30" y="155"/>
                    <a:pt x="32" y="154"/>
                  </a:cubicBezTo>
                  <a:cubicBezTo>
                    <a:pt x="34" y="153"/>
                    <a:pt x="35" y="150"/>
                    <a:pt x="36" y="150"/>
                  </a:cubicBezTo>
                  <a:cubicBezTo>
                    <a:pt x="37" y="150"/>
                    <a:pt x="38" y="150"/>
                    <a:pt x="37" y="150"/>
                  </a:cubicBezTo>
                  <a:cubicBezTo>
                    <a:pt x="37" y="150"/>
                    <a:pt x="36" y="152"/>
                    <a:pt x="37" y="152"/>
                  </a:cubicBezTo>
                  <a:cubicBezTo>
                    <a:pt x="38" y="152"/>
                    <a:pt x="39" y="150"/>
                    <a:pt x="39" y="151"/>
                  </a:cubicBezTo>
                  <a:cubicBezTo>
                    <a:pt x="40" y="151"/>
                    <a:pt x="40" y="152"/>
                    <a:pt x="40" y="152"/>
                  </a:cubicBezTo>
                  <a:cubicBezTo>
                    <a:pt x="41" y="152"/>
                    <a:pt x="43" y="152"/>
                    <a:pt x="43" y="151"/>
                  </a:cubicBezTo>
                  <a:cubicBezTo>
                    <a:pt x="42" y="150"/>
                    <a:pt x="43" y="150"/>
                    <a:pt x="44" y="149"/>
                  </a:cubicBezTo>
                  <a:cubicBezTo>
                    <a:pt x="44" y="149"/>
                    <a:pt x="45" y="149"/>
                    <a:pt x="46" y="149"/>
                  </a:cubicBezTo>
                  <a:cubicBezTo>
                    <a:pt x="47" y="149"/>
                    <a:pt x="47" y="148"/>
                    <a:pt x="48" y="148"/>
                  </a:cubicBezTo>
                  <a:cubicBezTo>
                    <a:pt x="49" y="147"/>
                    <a:pt x="55" y="146"/>
                    <a:pt x="54" y="145"/>
                  </a:cubicBezTo>
                  <a:cubicBezTo>
                    <a:pt x="54" y="145"/>
                    <a:pt x="53" y="144"/>
                    <a:pt x="54" y="143"/>
                  </a:cubicBezTo>
                  <a:cubicBezTo>
                    <a:pt x="55" y="142"/>
                    <a:pt x="65" y="138"/>
                    <a:pt x="65" y="137"/>
                  </a:cubicBezTo>
                  <a:cubicBezTo>
                    <a:pt x="65" y="137"/>
                    <a:pt x="63" y="136"/>
                    <a:pt x="65" y="136"/>
                  </a:cubicBezTo>
                  <a:cubicBezTo>
                    <a:pt x="66" y="135"/>
                    <a:pt x="68" y="134"/>
                    <a:pt x="70" y="133"/>
                  </a:cubicBezTo>
                  <a:cubicBezTo>
                    <a:pt x="71" y="132"/>
                    <a:pt x="75" y="129"/>
                    <a:pt x="76" y="129"/>
                  </a:cubicBezTo>
                  <a:cubicBezTo>
                    <a:pt x="77" y="129"/>
                    <a:pt x="78" y="129"/>
                    <a:pt x="78" y="127"/>
                  </a:cubicBezTo>
                  <a:cubicBezTo>
                    <a:pt x="78" y="125"/>
                    <a:pt x="81" y="126"/>
                    <a:pt x="82" y="124"/>
                  </a:cubicBezTo>
                  <a:cubicBezTo>
                    <a:pt x="83" y="123"/>
                    <a:pt x="80" y="122"/>
                    <a:pt x="79" y="121"/>
                  </a:cubicBezTo>
                  <a:cubicBezTo>
                    <a:pt x="77" y="121"/>
                    <a:pt x="78" y="119"/>
                    <a:pt x="79" y="118"/>
                  </a:cubicBezTo>
                  <a:cubicBezTo>
                    <a:pt x="81" y="117"/>
                    <a:pt x="83" y="116"/>
                    <a:pt x="84" y="115"/>
                  </a:cubicBezTo>
                  <a:cubicBezTo>
                    <a:pt x="85" y="114"/>
                    <a:pt x="87" y="113"/>
                    <a:pt x="85" y="111"/>
                  </a:cubicBezTo>
                  <a:cubicBezTo>
                    <a:pt x="83" y="110"/>
                    <a:pt x="85" y="111"/>
                    <a:pt x="86" y="111"/>
                  </a:cubicBezTo>
                  <a:cubicBezTo>
                    <a:pt x="86" y="112"/>
                    <a:pt x="88" y="111"/>
                    <a:pt x="89" y="110"/>
                  </a:cubicBezTo>
                  <a:cubicBezTo>
                    <a:pt x="90" y="108"/>
                    <a:pt x="91" y="107"/>
                    <a:pt x="93" y="106"/>
                  </a:cubicBezTo>
                  <a:cubicBezTo>
                    <a:pt x="94" y="105"/>
                    <a:pt x="97" y="102"/>
                    <a:pt x="98" y="102"/>
                  </a:cubicBezTo>
                  <a:cubicBezTo>
                    <a:pt x="99" y="102"/>
                    <a:pt x="101" y="103"/>
                    <a:pt x="102" y="103"/>
                  </a:cubicBezTo>
                  <a:cubicBezTo>
                    <a:pt x="104" y="103"/>
                    <a:pt x="104" y="105"/>
                    <a:pt x="102" y="105"/>
                  </a:cubicBezTo>
                  <a:cubicBezTo>
                    <a:pt x="100" y="105"/>
                    <a:pt x="99" y="104"/>
                    <a:pt x="98" y="105"/>
                  </a:cubicBezTo>
                  <a:cubicBezTo>
                    <a:pt x="97" y="105"/>
                    <a:pt x="94" y="107"/>
                    <a:pt x="94" y="109"/>
                  </a:cubicBezTo>
                  <a:cubicBezTo>
                    <a:pt x="95" y="111"/>
                    <a:pt x="92" y="112"/>
                    <a:pt x="92" y="115"/>
                  </a:cubicBezTo>
                  <a:cubicBezTo>
                    <a:pt x="91" y="117"/>
                    <a:pt x="91" y="117"/>
                    <a:pt x="92" y="116"/>
                  </a:cubicBezTo>
                  <a:cubicBezTo>
                    <a:pt x="94" y="116"/>
                    <a:pt x="96" y="117"/>
                    <a:pt x="94" y="117"/>
                  </a:cubicBezTo>
                  <a:cubicBezTo>
                    <a:pt x="92" y="118"/>
                    <a:pt x="91" y="119"/>
                    <a:pt x="91" y="120"/>
                  </a:cubicBezTo>
                  <a:cubicBezTo>
                    <a:pt x="92" y="120"/>
                    <a:pt x="94" y="120"/>
                    <a:pt x="96" y="119"/>
                  </a:cubicBezTo>
                  <a:cubicBezTo>
                    <a:pt x="98" y="118"/>
                    <a:pt x="99" y="117"/>
                    <a:pt x="101" y="116"/>
                  </a:cubicBezTo>
                  <a:cubicBezTo>
                    <a:pt x="102" y="115"/>
                    <a:pt x="105" y="114"/>
                    <a:pt x="107" y="113"/>
                  </a:cubicBezTo>
                  <a:cubicBezTo>
                    <a:pt x="108" y="113"/>
                    <a:pt x="111" y="113"/>
                    <a:pt x="111" y="112"/>
                  </a:cubicBezTo>
                  <a:cubicBezTo>
                    <a:pt x="112" y="111"/>
                    <a:pt x="111" y="108"/>
                    <a:pt x="111" y="107"/>
                  </a:cubicBezTo>
                  <a:cubicBezTo>
                    <a:pt x="111" y="106"/>
                    <a:pt x="113" y="104"/>
                    <a:pt x="113" y="104"/>
                  </a:cubicBezTo>
                  <a:cubicBezTo>
                    <a:pt x="114" y="105"/>
                    <a:pt x="116" y="105"/>
                    <a:pt x="117" y="105"/>
                  </a:cubicBezTo>
                  <a:cubicBezTo>
                    <a:pt x="119" y="104"/>
                    <a:pt x="123" y="107"/>
                    <a:pt x="124" y="107"/>
                  </a:cubicBezTo>
                  <a:cubicBezTo>
                    <a:pt x="125" y="108"/>
                    <a:pt x="128" y="111"/>
                    <a:pt x="129" y="110"/>
                  </a:cubicBezTo>
                  <a:cubicBezTo>
                    <a:pt x="129" y="110"/>
                    <a:pt x="132" y="107"/>
                    <a:pt x="131" y="108"/>
                  </a:cubicBezTo>
                  <a:cubicBezTo>
                    <a:pt x="131" y="110"/>
                    <a:pt x="133" y="112"/>
                    <a:pt x="134" y="112"/>
                  </a:cubicBezTo>
                  <a:cubicBezTo>
                    <a:pt x="135" y="113"/>
                    <a:pt x="139" y="113"/>
                    <a:pt x="141" y="113"/>
                  </a:cubicBezTo>
                  <a:cubicBezTo>
                    <a:pt x="143" y="113"/>
                    <a:pt x="144" y="112"/>
                    <a:pt x="144" y="112"/>
                  </a:cubicBezTo>
                  <a:cubicBezTo>
                    <a:pt x="145" y="112"/>
                    <a:pt x="148" y="113"/>
                    <a:pt x="149" y="113"/>
                  </a:cubicBezTo>
                  <a:cubicBezTo>
                    <a:pt x="150" y="112"/>
                    <a:pt x="149" y="113"/>
                    <a:pt x="151" y="114"/>
                  </a:cubicBezTo>
                  <a:cubicBezTo>
                    <a:pt x="152" y="115"/>
                    <a:pt x="157" y="117"/>
                    <a:pt x="158" y="115"/>
                  </a:cubicBezTo>
                  <a:cubicBezTo>
                    <a:pt x="160" y="114"/>
                    <a:pt x="162" y="113"/>
                    <a:pt x="162" y="114"/>
                  </a:cubicBezTo>
                  <a:cubicBezTo>
                    <a:pt x="162" y="115"/>
                    <a:pt x="160" y="117"/>
                    <a:pt x="160" y="117"/>
                  </a:cubicBezTo>
                  <a:cubicBezTo>
                    <a:pt x="161" y="118"/>
                    <a:pt x="166" y="120"/>
                    <a:pt x="168" y="121"/>
                  </a:cubicBezTo>
                  <a:cubicBezTo>
                    <a:pt x="170" y="123"/>
                    <a:pt x="176" y="127"/>
                    <a:pt x="177" y="128"/>
                  </a:cubicBezTo>
                  <a:cubicBezTo>
                    <a:pt x="178" y="128"/>
                    <a:pt x="180" y="126"/>
                    <a:pt x="180" y="126"/>
                  </a:cubicBezTo>
                  <a:cubicBezTo>
                    <a:pt x="180" y="125"/>
                    <a:pt x="179" y="124"/>
                    <a:pt x="179" y="123"/>
                  </a:cubicBezTo>
                  <a:cubicBezTo>
                    <a:pt x="179" y="123"/>
                    <a:pt x="181" y="124"/>
                    <a:pt x="181" y="124"/>
                  </a:cubicBezTo>
                  <a:cubicBezTo>
                    <a:pt x="182" y="124"/>
                    <a:pt x="182" y="126"/>
                    <a:pt x="183" y="126"/>
                  </a:cubicBezTo>
                  <a:cubicBezTo>
                    <a:pt x="184" y="126"/>
                    <a:pt x="186" y="127"/>
                    <a:pt x="186" y="126"/>
                  </a:cubicBezTo>
                  <a:cubicBezTo>
                    <a:pt x="186" y="126"/>
                    <a:pt x="185" y="123"/>
                    <a:pt x="185" y="121"/>
                  </a:cubicBezTo>
                  <a:cubicBezTo>
                    <a:pt x="184" y="120"/>
                    <a:pt x="184" y="119"/>
                    <a:pt x="185" y="120"/>
                  </a:cubicBezTo>
                  <a:cubicBezTo>
                    <a:pt x="186" y="121"/>
                    <a:pt x="188" y="126"/>
                    <a:pt x="189" y="127"/>
                  </a:cubicBezTo>
                  <a:cubicBezTo>
                    <a:pt x="191" y="128"/>
                    <a:pt x="191" y="129"/>
                    <a:pt x="192" y="128"/>
                  </a:cubicBezTo>
                  <a:cubicBezTo>
                    <a:pt x="193" y="127"/>
                    <a:pt x="194" y="126"/>
                    <a:pt x="193" y="127"/>
                  </a:cubicBezTo>
                  <a:cubicBezTo>
                    <a:pt x="193" y="128"/>
                    <a:pt x="194" y="130"/>
                    <a:pt x="195" y="131"/>
                  </a:cubicBezTo>
                  <a:cubicBezTo>
                    <a:pt x="197" y="132"/>
                    <a:pt x="197" y="133"/>
                    <a:pt x="197" y="133"/>
                  </a:cubicBezTo>
                  <a:cubicBezTo>
                    <a:pt x="198" y="133"/>
                    <a:pt x="197" y="133"/>
                    <a:pt x="197" y="134"/>
                  </a:cubicBezTo>
                  <a:cubicBezTo>
                    <a:pt x="196" y="134"/>
                    <a:pt x="197" y="135"/>
                    <a:pt x="198" y="135"/>
                  </a:cubicBezTo>
                  <a:cubicBezTo>
                    <a:pt x="198" y="135"/>
                    <a:pt x="198" y="135"/>
                    <a:pt x="198" y="136"/>
                  </a:cubicBezTo>
                  <a:cubicBezTo>
                    <a:pt x="197" y="136"/>
                    <a:pt x="196" y="137"/>
                    <a:pt x="197" y="137"/>
                  </a:cubicBezTo>
                  <a:cubicBezTo>
                    <a:pt x="198" y="137"/>
                    <a:pt x="199" y="138"/>
                    <a:pt x="200" y="139"/>
                  </a:cubicBezTo>
                  <a:cubicBezTo>
                    <a:pt x="201" y="140"/>
                    <a:pt x="205" y="144"/>
                    <a:pt x="205" y="144"/>
                  </a:cubicBezTo>
                  <a:cubicBezTo>
                    <a:pt x="205" y="144"/>
                    <a:pt x="207" y="144"/>
                    <a:pt x="206" y="145"/>
                  </a:cubicBezTo>
                  <a:cubicBezTo>
                    <a:pt x="206" y="145"/>
                    <a:pt x="204" y="148"/>
                    <a:pt x="204" y="149"/>
                  </a:cubicBezTo>
                  <a:cubicBezTo>
                    <a:pt x="204" y="150"/>
                    <a:pt x="205" y="150"/>
                    <a:pt x="205" y="149"/>
                  </a:cubicBezTo>
                  <a:cubicBezTo>
                    <a:pt x="206" y="148"/>
                    <a:pt x="206" y="146"/>
                    <a:pt x="207" y="149"/>
                  </a:cubicBezTo>
                  <a:cubicBezTo>
                    <a:pt x="207" y="151"/>
                    <a:pt x="208" y="152"/>
                    <a:pt x="208" y="151"/>
                  </a:cubicBezTo>
                  <a:cubicBezTo>
                    <a:pt x="208" y="150"/>
                    <a:pt x="208" y="149"/>
                    <a:pt x="209" y="150"/>
                  </a:cubicBezTo>
                  <a:cubicBezTo>
                    <a:pt x="209" y="150"/>
                    <a:pt x="209" y="152"/>
                    <a:pt x="210" y="152"/>
                  </a:cubicBezTo>
                  <a:cubicBezTo>
                    <a:pt x="211" y="152"/>
                    <a:pt x="211" y="151"/>
                    <a:pt x="212" y="152"/>
                  </a:cubicBezTo>
                  <a:cubicBezTo>
                    <a:pt x="213" y="153"/>
                    <a:pt x="215" y="154"/>
                    <a:pt x="215" y="153"/>
                  </a:cubicBezTo>
                  <a:cubicBezTo>
                    <a:pt x="216" y="152"/>
                    <a:pt x="216" y="151"/>
                    <a:pt x="216" y="152"/>
                  </a:cubicBezTo>
                  <a:cubicBezTo>
                    <a:pt x="216" y="152"/>
                    <a:pt x="216" y="152"/>
                    <a:pt x="216" y="153"/>
                  </a:cubicBezTo>
                  <a:cubicBezTo>
                    <a:pt x="217" y="153"/>
                    <a:pt x="217" y="154"/>
                    <a:pt x="217" y="154"/>
                  </a:cubicBezTo>
                  <a:cubicBezTo>
                    <a:pt x="218" y="154"/>
                    <a:pt x="216" y="154"/>
                    <a:pt x="215" y="155"/>
                  </a:cubicBezTo>
                  <a:cubicBezTo>
                    <a:pt x="215" y="156"/>
                    <a:pt x="213" y="157"/>
                    <a:pt x="214" y="158"/>
                  </a:cubicBezTo>
                  <a:cubicBezTo>
                    <a:pt x="214" y="159"/>
                    <a:pt x="216" y="161"/>
                    <a:pt x="217" y="161"/>
                  </a:cubicBezTo>
                  <a:cubicBezTo>
                    <a:pt x="217" y="161"/>
                    <a:pt x="217" y="161"/>
                    <a:pt x="216" y="162"/>
                  </a:cubicBezTo>
                  <a:cubicBezTo>
                    <a:pt x="216" y="162"/>
                    <a:pt x="215" y="163"/>
                    <a:pt x="215" y="162"/>
                  </a:cubicBezTo>
                  <a:cubicBezTo>
                    <a:pt x="214" y="162"/>
                    <a:pt x="214" y="160"/>
                    <a:pt x="213" y="161"/>
                  </a:cubicBezTo>
                  <a:cubicBezTo>
                    <a:pt x="213" y="162"/>
                    <a:pt x="214" y="162"/>
                    <a:pt x="214" y="163"/>
                  </a:cubicBezTo>
                  <a:cubicBezTo>
                    <a:pt x="215" y="163"/>
                    <a:pt x="215" y="164"/>
                    <a:pt x="214" y="165"/>
                  </a:cubicBezTo>
                  <a:cubicBezTo>
                    <a:pt x="214" y="165"/>
                    <a:pt x="215" y="167"/>
                    <a:pt x="216" y="168"/>
                  </a:cubicBezTo>
                  <a:cubicBezTo>
                    <a:pt x="217" y="169"/>
                    <a:pt x="217" y="168"/>
                    <a:pt x="218" y="167"/>
                  </a:cubicBezTo>
                  <a:cubicBezTo>
                    <a:pt x="219" y="167"/>
                    <a:pt x="220" y="167"/>
                    <a:pt x="220" y="167"/>
                  </a:cubicBezTo>
                  <a:cubicBezTo>
                    <a:pt x="220" y="166"/>
                    <a:pt x="221" y="164"/>
                    <a:pt x="221" y="165"/>
                  </a:cubicBezTo>
                  <a:cubicBezTo>
                    <a:pt x="221" y="166"/>
                    <a:pt x="222" y="166"/>
                    <a:pt x="222" y="167"/>
                  </a:cubicBezTo>
                  <a:cubicBezTo>
                    <a:pt x="223" y="168"/>
                    <a:pt x="222" y="168"/>
                    <a:pt x="222" y="169"/>
                  </a:cubicBezTo>
                  <a:cubicBezTo>
                    <a:pt x="222" y="169"/>
                    <a:pt x="222" y="171"/>
                    <a:pt x="221" y="172"/>
                  </a:cubicBezTo>
                  <a:cubicBezTo>
                    <a:pt x="221" y="172"/>
                    <a:pt x="221" y="173"/>
                    <a:pt x="222" y="172"/>
                  </a:cubicBezTo>
                  <a:cubicBezTo>
                    <a:pt x="222" y="172"/>
                    <a:pt x="223" y="171"/>
                    <a:pt x="224" y="171"/>
                  </a:cubicBezTo>
                  <a:cubicBezTo>
                    <a:pt x="225" y="171"/>
                    <a:pt x="225" y="171"/>
                    <a:pt x="225" y="170"/>
                  </a:cubicBezTo>
                  <a:cubicBezTo>
                    <a:pt x="225" y="169"/>
                    <a:pt x="224" y="169"/>
                    <a:pt x="225" y="170"/>
                  </a:cubicBezTo>
                  <a:cubicBezTo>
                    <a:pt x="226" y="170"/>
                    <a:pt x="226" y="171"/>
                    <a:pt x="227" y="171"/>
                  </a:cubicBezTo>
                  <a:cubicBezTo>
                    <a:pt x="227" y="172"/>
                    <a:pt x="226" y="171"/>
                    <a:pt x="226" y="173"/>
                  </a:cubicBezTo>
                  <a:cubicBezTo>
                    <a:pt x="227" y="174"/>
                    <a:pt x="227" y="174"/>
                    <a:pt x="228" y="175"/>
                  </a:cubicBezTo>
                  <a:cubicBezTo>
                    <a:pt x="229" y="175"/>
                    <a:pt x="231" y="175"/>
                    <a:pt x="231" y="173"/>
                  </a:cubicBezTo>
                  <a:cubicBezTo>
                    <a:pt x="232" y="172"/>
                    <a:pt x="232" y="173"/>
                    <a:pt x="232" y="174"/>
                  </a:cubicBezTo>
                  <a:cubicBezTo>
                    <a:pt x="231" y="175"/>
                    <a:pt x="231" y="175"/>
                    <a:pt x="232" y="175"/>
                  </a:cubicBezTo>
                  <a:cubicBezTo>
                    <a:pt x="234" y="175"/>
                    <a:pt x="234" y="175"/>
                    <a:pt x="232" y="175"/>
                  </a:cubicBezTo>
                  <a:cubicBezTo>
                    <a:pt x="231" y="175"/>
                    <a:pt x="231" y="176"/>
                    <a:pt x="230" y="176"/>
                  </a:cubicBezTo>
                  <a:cubicBezTo>
                    <a:pt x="229" y="177"/>
                    <a:pt x="227" y="178"/>
                    <a:pt x="228" y="179"/>
                  </a:cubicBezTo>
                  <a:cubicBezTo>
                    <a:pt x="229" y="180"/>
                    <a:pt x="230" y="180"/>
                    <a:pt x="231" y="179"/>
                  </a:cubicBezTo>
                  <a:cubicBezTo>
                    <a:pt x="232" y="179"/>
                    <a:pt x="233" y="179"/>
                    <a:pt x="234" y="179"/>
                  </a:cubicBezTo>
                  <a:cubicBezTo>
                    <a:pt x="235" y="179"/>
                    <a:pt x="235" y="180"/>
                    <a:pt x="234" y="180"/>
                  </a:cubicBezTo>
                  <a:cubicBezTo>
                    <a:pt x="233" y="180"/>
                    <a:pt x="232" y="180"/>
                    <a:pt x="231" y="181"/>
                  </a:cubicBezTo>
                  <a:cubicBezTo>
                    <a:pt x="230" y="181"/>
                    <a:pt x="229" y="182"/>
                    <a:pt x="230" y="182"/>
                  </a:cubicBezTo>
                  <a:cubicBezTo>
                    <a:pt x="232" y="182"/>
                    <a:pt x="233" y="183"/>
                    <a:pt x="231" y="183"/>
                  </a:cubicBezTo>
                  <a:cubicBezTo>
                    <a:pt x="229" y="183"/>
                    <a:pt x="230" y="184"/>
                    <a:pt x="231" y="185"/>
                  </a:cubicBezTo>
                  <a:cubicBezTo>
                    <a:pt x="233" y="186"/>
                    <a:pt x="235" y="186"/>
                    <a:pt x="236" y="186"/>
                  </a:cubicBezTo>
                  <a:cubicBezTo>
                    <a:pt x="237" y="186"/>
                    <a:pt x="237" y="187"/>
                    <a:pt x="238" y="187"/>
                  </a:cubicBezTo>
                  <a:cubicBezTo>
                    <a:pt x="240" y="188"/>
                    <a:pt x="241" y="186"/>
                    <a:pt x="241" y="185"/>
                  </a:cubicBezTo>
                  <a:cubicBezTo>
                    <a:pt x="241" y="184"/>
                    <a:pt x="242" y="185"/>
                    <a:pt x="242" y="185"/>
                  </a:cubicBezTo>
                  <a:cubicBezTo>
                    <a:pt x="242" y="186"/>
                    <a:pt x="241" y="187"/>
                    <a:pt x="240" y="188"/>
                  </a:cubicBezTo>
                  <a:cubicBezTo>
                    <a:pt x="240" y="188"/>
                    <a:pt x="241" y="188"/>
                    <a:pt x="242" y="189"/>
                  </a:cubicBezTo>
                  <a:cubicBezTo>
                    <a:pt x="242" y="189"/>
                    <a:pt x="245" y="189"/>
                    <a:pt x="245" y="187"/>
                  </a:cubicBezTo>
                  <a:cubicBezTo>
                    <a:pt x="245" y="186"/>
                    <a:pt x="245" y="185"/>
                    <a:pt x="245" y="186"/>
                  </a:cubicBezTo>
                  <a:cubicBezTo>
                    <a:pt x="245" y="187"/>
                    <a:pt x="245" y="188"/>
                    <a:pt x="245" y="189"/>
                  </a:cubicBezTo>
                  <a:cubicBezTo>
                    <a:pt x="245" y="190"/>
                    <a:pt x="246" y="190"/>
                    <a:pt x="247" y="189"/>
                  </a:cubicBezTo>
                  <a:cubicBezTo>
                    <a:pt x="247" y="189"/>
                    <a:pt x="248" y="188"/>
                    <a:pt x="247" y="189"/>
                  </a:cubicBezTo>
                  <a:cubicBezTo>
                    <a:pt x="246" y="190"/>
                    <a:pt x="246" y="191"/>
                    <a:pt x="247" y="192"/>
                  </a:cubicBezTo>
                  <a:cubicBezTo>
                    <a:pt x="247" y="193"/>
                    <a:pt x="250" y="196"/>
                    <a:pt x="250" y="193"/>
                  </a:cubicBezTo>
                  <a:cubicBezTo>
                    <a:pt x="250" y="191"/>
                    <a:pt x="251" y="190"/>
                    <a:pt x="251" y="191"/>
                  </a:cubicBezTo>
                  <a:cubicBezTo>
                    <a:pt x="251" y="193"/>
                    <a:pt x="252" y="194"/>
                    <a:pt x="252" y="194"/>
                  </a:cubicBezTo>
                  <a:cubicBezTo>
                    <a:pt x="252" y="195"/>
                    <a:pt x="251" y="195"/>
                    <a:pt x="250" y="195"/>
                  </a:cubicBezTo>
                  <a:cubicBezTo>
                    <a:pt x="250" y="196"/>
                    <a:pt x="251" y="196"/>
                    <a:pt x="252" y="196"/>
                  </a:cubicBezTo>
                  <a:cubicBezTo>
                    <a:pt x="253" y="196"/>
                    <a:pt x="255" y="196"/>
                    <a:pt x="255" y="196"/>
                  </a:cubicBezTo>
                  <a:cubicBezTo>
                    <a:pt x="255" y="195"/>
                    <a:pt x="255" y="195"/>
                    <a:pt x="255" y="196"/>
                  </a:cubicBezTo>
                  <a:cubicBezTo>
                    <a:pt x="256" y="197"/>
                    <a:pt x="256" y="197"/>
                    <a:pt x="257" y="198"/>
                  </a:cubicBezTo>
                  <a:cubicBezTo>
                    <a:pt x="257" y="199"/>
                    <a:pt x="257" y="199"/>
                    <a:pt x="258" y="200"/>
                  </a:cubicBezTo>
                  <a:cubicBezTo>
                    <a:pt x="258" y="201"/>
                    <a:pt x="259" y="201"/>
                    <a:pt x="259" y="201"/>
                  </a:cubicBezTo>
                  <a:cubicBezTo>
                    <a:pt x="259" y="202"/>
                    <a:pt x="260" y="204"/>
                    <a:pt x="260" y="206"/>
                  </a:cubicBezTo>
                  <a:cubicBezTo>
                    <a:pt x="260" y="207"/>
                    <a:pt x="261" y="211"/>
                    <a:pt x="259" y="212"/>
                  </a:cubicBezTo>
                  <a:cubicBezTo>
                    <a:pt x="258" y="212"/>
                    <a:pt x="255" y="212"/>
                    <a:pt x="256" y="211"/>
                  </a:cubicBezTo>
                  <a:cubicBezTo>
                    <a:pt x="257" y="210"/>
                    <a:pt x="259" y="207"/>
                    <a:pt x="258" y="207"/>
                  </a:cubicBezTo>
                  <a:cubicBezTo>
                    <a:pt x="256" y="206"/>
                    <a:pt x="253" y="206"/>
                    <a:pt x="251" y="206"/>
                  </a:cubicBezTo>
                  <a:cubicBezTo>
                    <a:pt x="249" y="205"/>
                    <a:pt x="247" y="203"/>
                    <a:pt x="247" y="205"/>
                  </a:cubicBezTo>
                  <a:cubicBezTo>
                    <a:pt x="246" y="206"/>
                    <a:pt x="248" y="211"/>
                    <a:pt x="250" y="213"/>
                  </a:cubicBezTo>
                  <a:cubicBezTo>
                    <a:pt x="252" y="215"/>
                    <a:pt x="249" y="217"/>
                    <a:pt x="251" y="218"/>
                  </a:cubicBezTo>
                  <a:cubicBezTo>
                    <a:pt x="252" y="219"/>
                    <a:pt x="256" y="219"/>
                    <a:pt x="254" y="219"/>
                  </a:cubicBezTo>
                  <a:cubicBezTo>
                    <a:pt x="252" y="220"/>
                    <a:pt x="251" y="221"/>
                    <a:pt x="251" y="223"/>
                  </a:cubicBezTo>
                  <a:cubicBezTo>
                    <a:pt x="251" y="225"/>
                    <a:pt x="251" y="228"/>
                    <a:pt x="251" y="229"/>
                  </a:cubicBezTo>
                  <a:cubicBezTo>
                    <a:pt x="251" y="230"/>
                    <a:pt x="251" y="236"/>
                    <a:pt x="250" y="238"/>
                  </a:cubicBezTo>
                  <a:cubicBezTo>
                    <a:pt x="249" y="240"/>
                    <a:pt x="248" y="242"/>
                    <a:pt x="248" y="244"/>
                  </a:cubicBezTo>
                  <a:cubicBezTo>
                    <a:pt x="248" y="246"/>
                    <a:pt x="248" y="247"/>
                    <a:pt x="249" y="249"/>
                  </a:cubicBezTo>
                  <a:cubicBezTo>
                    <a:pt x="250" y="250"/>
                    <a:pt x="250" y="254"/>
                    <a:pt x="250" y="255"/>
                  </a:cubicBezTo>
                  <a:cubicBezTo>
                    <a:pt x="250" y="257"/>
                    <a:pt x="249" y="259"/>
                    <a:pt x="249" y="261"/>
                  </a:cubicBezTo>
                  <a:cubicBezTo>
                    <a:pt x="249" y="262"/>
                    <a:pt x="251" y="263"/>
                    <a:pt x="252" y="265"/>
                  </a:cubicBezTo>
                  <a:cubicBezTo>
                    <a:pt x="252" y="267"/>
                    <a:pt x="252" y="270"/>
                    <a:pt x="253" y="271"/>
                  </a:cubicBezTo>
                  <a:cubicBezTo>
                    <a:pt x="255" y="272"/>
                    <a:pt x="255" y="272"/>
                    <a:pt x="256" y="274"/>
                  </a:cubicBezTo>
                  <a:cubicBezTo>
                    <a:pt x="257" y="276"/>
                    <a:pt x="257" y="277"/>
                    <a:pt x="258" y="277"/>
                  </a:cubicBezTo>
                  <a:cubicBezTo>
                    <a:pt x="258" y="277"/>
                    <a:pt x="259" y="275"/>
                    <a:pt x="259" y="276"/>
                  </a:cubicBezTo>
                  <a:cubicBezTo>
                    <a:pt x="260" y="277"/>
                    <a:pt x="261" y="279"/>
                    <a:pt x="261" y="279"/>
                  </a:cubicBezTo>
                  <a:cubicBezTo>
                    <a:pt x="260" y="279"/>
                    <a:pt x="259" y="278"/>
                    <a:pt x="259" y="279"/>
                  </a:cubicBezTo>
                  <a:cubicBezTo>
                    <a:pt x="259" y="279"/>
                    <a:pt x="260" y="282"/>
                    <a:pt x="261" y="283"/>
                  </a:cubicBezTo>
                  <a:cubicBezTo>
                    <a:pt x="262" y="284"/>
                    <a:pt x="263" y="284"/>
                    <a:pt x="263" y="284"/>
                  </a:cubicBezTo>
                  <a:cubicBezTo>
                    <a:pt x="263" y="285"/>
                    <a:pt x="262" y="287"/>
                    <a:pt x="263" y="288"/>
                  </a:cubicBezTo>
                  <a:cubicBezTo>
                    <a:pt x="263" y="289"/>
                    <a:pt x="269" y="294"/>
                    <a:pt x="270" y="295"/>
                  </a:cubicBezTo>
                  <a:cubicBezTo>
                    <a:pt x="270" y="297"/>
                    <a:pt x="269" y="298"/>
                    <a:pt x="271" y="299"/>
                  </a:cubicBezTo>
                  <a:cubicBezTo>
                    <a:pt x="273" y="299"/>
                    <a:pt x="278" y="301"/>
                    <a:pt x="279" y="302"/>
                  </a:cubicBezTo>
                  <a:cubicBezTo>
                    <a:pt x="281" y="303"/>
                    <a:pt x="282" y="302"/>
                    <a:pt x="283" y="303"/>
                  </a:cubicBezTo>
                  <a:cubicBezTo>
                    <a:pt x="285" y="304"/>
                    <a:pt x="289" y="308"/>
                    <a:pt x="289" y="309"/>
                  </a:cubicBezTo>
                  <a:cubicBezTo>
                    <a:pt x="289" y="310"/>
                    <a:pt x="289" y="311"/>
                    <a:pt x="290" y="312"/>
                  </a:cubicBezTo>
                  <a:cubicBezTo>
                    <a:pt x="290" y="313"/>
                    <a:pt x="291" y="315"/>
                    <a:pt x="292" y="316"/>
                  </a:cubicBezTo>
                  <a:cubicBezTo>
                    <a:pt x="293" y="317"/>
                    <a:pt x="296" y="323"/>
                    <a:pt x="297" y="326"/>
                  </a:cubicBezTo>
                  <a:cubicBezTo>
                    <a:pt x="298" y="328"/>
                    <a:pt x="298" y="329"/>
                    <a:pt x="299" y="330"/>
                  </a:cubicBezTo>
                  <a:cubicBezTo>
                    <a:pt x="301" y="331"/>
                    <a:pt x="306" y="335"/>
                    <a:pt x="306" y="336"/>
                  </a:cubicBezTo>
                  <a:cubicBezTo>
                    <a:pt x="307" y="338"/>
                    <a:pt x="307" y="340"/>
                    <a:pt x="307" y="342"/>
                  </a:cubicBezTo>
                  <a:cubicBezTo>
                    <a:pt x="308" y="343"/>
                    <a:pt x="307" y="342"/>
                    <a:pt x="306" y="342"/>
                  </a:cubicBezTo>
                  <a:cubicBezTo>
                    <a:pt x="305" y="341"/>
                    <a:pt x="302" y="341"/>
                    <a:pt x="303" y="342"/>
                  </a:cubicBezTo>
                  <a:cubicBezTo>
                    <a:pt x="304" y="343"/>
                    <a:pt x="308" y="347"/>
                    <a:pt x="309" y="347"/>
                  </a:cubicBezTo>
                  <a:cubicBezTo>
                    <a:pt x="311" y="347"/>
                    <a:pt x="312" y="347"/>
                    <a:pt x="313" y="348"/>
                  </a:cubicBezTo>
                  <a:cubicBezTo>
                    <a:pt x="314" y="349"/>
                    <a:pt x="318" y="352"/>
                    <a:pt x="319" y="353"/>
                  </a:cubicBezTo>
                  <a:cubicBezTo>
                    <a:pt x="319" y="354"/>
                    <a:pt x="319" y="356"/>
                    <a:pt x="319" y="357"/>
                  </a:cubicBezTo>
                  <a:cubicBezTo>
                    <a:pt x="318" y="358"/>
                    <a:pt x="317" y="358"/>
                    <a:pt x="318" y="359"/>
                  </a:cubicBezTo>
                  <a:cubicBezTo>
                    <a:pt x="319" y="360"/>
                    <a:pt x="323" y="362"/>
                    <a:pt x="324" y="364"/>
                  </a:cubicBezTo>
                  <a:cubicBezTo>
                    <a:pt x="325" y="365"/>
                    <a:pt x="328" y="368"/>
                    <a:pt x="329" y="369"/>
                  </a:cubicBezTo>
                  <a:cubicBezTo>
                    <a:pt x="331" y="371"/>
                    <a:pt x="331" y="371"/>
                    <a:pt x="332" y="370"/>
                  </a:cubicBezTo>
                  <a:cubicBezTo>
                    <a:pt x="332" y="370"/>
                    <a:pt x="334" y="368"/>
                    <a:pt x="333" y="367"/>
                  </a:cubicBezTo>
                  <a:cubicBezTo>
                    <a:pt x="332" y="366"/>
                    <a:pt x="332" y="366"/>
                    <a:pt x="331" y="365"/>
                  </a:cubicBezTo>
                  <a:cubicBezTo>
                    <a:pt x="331" y="364"/>
                    <a:pt x="332" y="363"/>
                    <a:pt x="330" y="363"/>
                  </a:cubicBezTo>
                  <a:cubicBezTo>
                    <a:pt x="329" y="362"/>
                    <a:pt x="327" y="363"/>
                    <a:pt x="326" y="361"/>
                  </a:cubicBezTo>
                  <a:cubicBezTo>
                    <a:pt x="325" y="360"/>
                    <a:pt x="327" y="359"/>
                    <a:pt x="327" y="358"/>
                  </a:cubicBezTo>
                  <a:cubicBezTo>
                    <a:pt x="327" y="358"/>
                    <a:pt x="326" y="358"/>
                    <a:pt x="326" y="358"/>
                  </a:cubicBezTo>
                  <a:cubicBezTo>
                    <a:pt x="325" y="357"/>
                    <a:pt x="323" y="353"/>
                    <a:pt x="323" y="352"/>
                  </a:cubicBezTo>
                  <a:cubicBezTo>
                    <a:pt x="322" y="350"/>
                    <a:pt x="322" y="349"/>
                    <a:pt x="321" y="348"/>
                  </a:cubicBezTo>
                  <a:cubicBezTo>
                    <a:pt x="320" y="347"/>
                    <a:pt x="316" y="343"/>
                    <a:pt x="315" y="342"/>
                  </a:cubicBezTo>
                  <a:cubicBezTo>
                    <a:pt x="314" y="341"/>
                    <a:pt x="314" y="338"/>
                    <a:pt x="313" y="336"/>
                  </a:cubicBezTo>
                  <a:cubicBezTo>
                    <a:pt x="312" y="335"/>
                    <a:pt x="311" y="335"/>
                    <a:pt x="310" y="334"/>
                  </a:cubicBezTo>
                  <a:cubicBezTo>
                    <a:pt x="310" y="333"/>
                    <a:pt x="309" y="331"/>
                    <a:pt x="308" y="330"/>
                  </a:cubicBezTo>
                  <a:cubicBezTo>
                    <a:pt x="306" y="329"/>
                    <a:pt x="305" y="328"/>
                    <a:pt x="304" y="326"/>
                  </a:cubicBezTo>
                  <a:cubicBezTo>
                    <a:pt x="304" y="325"/>
                    <a:pt x="303" y="318"/>
                    <a:pt x="303" y="317"/>
                  </a:cubicBezTo>
                  <a:cubicBezTo>
                    <a:pt x="302" y="316"/>
                    <a:pt x="303" y="315"/>
                    <a:pt x="304" y="316"/>
                  </a:cubicBezTo>
                  <a:cubicBezTo>
                    <a:pt x="306" y="317"/>
                    <a:pt x="306" y="318"/>
                    <a:pt x="307" y="318"/>
                  </a:cubicBezTo>
                  <a:cubicBezTo>
                    <a:pt x="308" y="318"/>
                    <a:pt x="309" y="317"/>
                    <a:pt x="310" y="318"/>
                  </a:cubicBezTo>
                  <a:cubicBezTo>
                    <a:pt x="310" y="319"/>
                    <a:pt x="312" y="319"/>
                    <a:pt x="313" y="319"/>
                  </a:cubicBezTo>
                  <a:cubicBezTo>
                    <a:pt x="313" y="320"/>
                    <a:pt x="313" y="324"/>
                    <a:pt x="315" y="327"/>
                  </a:cubicBezTo>
                  <a:cubicBezTo>
                    <a:pt x="317" y="331"/>
                    <a:pt x="317" y="332"/>
                    <a:pt x="317" y="332"/>
                  </a:cubicBezTo>
                  <a:cubicBezTo>
                    <a:pt x="316" y="333"/>
                    <a:pt x="315" y="335"/>
                    <a:pt x="316" y="335"/>
                  </a:cubicBezTo>
                  <a:cubicBezTo>
                    <a:pt x="317" y="334"/>
                    <a:pt x="317" y="331"/>
                    <a:pt x="318" y="333"/>
                  </a:cubicBezTo>
                  <a:cubicBezTo>
                    <a:pt x="319" y="335"/>
                    <a:pt x="320" y="336"/>
                    <a:pt x="322" y="337"/>
                  </a:cubicBezTo>
                  <a:cubicBezTo>
                    <a:pt x="324" y="339"/>
                    <a:pt x="324" y="340"/>
                    <a:pt x="326" y="340"/>
                  </a:cubicBezTo>
                  <a:cubicBezTo>
                    <a:pt x="327" y="341"/>
                    <a:pt x="326" y="342"/>
                    <a:pt x="327" y="343"/>
                  </a:cubicBezTo>
                  <a:cubicBezTo>
                    <a:pt x="328" y="344"/>
                    <a:pt x="330" y="345"/>
                    <a:pt x="330" y="346"/>
                  </a:cubicBezTo>
                  <a:cubicBezTo>
                    <a:pt x="331" y="346"/>
                    <a:pt x="331" y="348"/>
                    <a:pt x="332" y="348"/>
                  </a:cubicBezTo>
                  <a:cubicBezTo>
                    <a:pt x="333" y="348"/>
                    <a:pt x="334" y="348"/>
                    <a:pt x="334" y="349"/>
                  </a:cubicBezTo>
                  <a:cubicBezTo>
                    <a:pt x="334" y="350"/>
                    <a:pt x="333" y="351"/>
                    <a:pt x="334" y="352"/>
                  </a:cubicBezTo>
                  <a:cubicBezTo>
                    <a:pt x="334" y="354"/>
                    <a:pt x="336" y="354"/>
                    <a:pt x="337" y="355"/>
                  </a:cubicBezTo>
                  <a:cubicBezTo>
                    <a:pt x="338" y="356"/>
                    <a:pt x="338" y="356"/>
                    <a:pt x="339" y="356"/>
                  </a:cubicBezTo>
                  <a:cubicBezTo>
                    <a:pt x="340" y="357"/>
                    <a:pt x="341" y="358"/>
                    <a:pt x="341" y="359"/>
                  </a:cubicBezTo>
                  <a:cubicBezTo>
                    <a:pt x="341" y="360"/>
                    <a:pt x="342" y="360"/>
                    <a:pt x="343" y="361"/>
                  </a:cubicBezTo>
                  <a:cubicBezTo>
                    <a:pt x="343" y="361"/>
                    <a:pt x="345" y="363"/>
                    <a:pt x="346" y="364"/>
                  </a:cubicBezTo>
                  <a:cubicBezTo>
                    <a:pt x="348" y="366"/>
                    <a:pt x="352" y="370"/>
                    <a:pt x="353" y="371"/>
                  </a:cubicBezTo>
                  <a:cubicBezTo>
                    <a:pt x="354" y="373"/>
                    <a:pt x="356" y="374"/>
                    <a:pt x="356" y="376"/>
                  </a:cubicBezTo>
                  <a:cubicBezTo>
                    <a:pt x="355" y="377"/>
                    <a:pt x="354" y="378"/>
                    <a:pt x="355" y="378"/>
                  </a:cubicBezTo>
                  <a:cubicBezTo>
                    <a:pt x="356" y="378"/>
                    <a:pt x="357" y="378"/>
                    <a:pt x="357" y="379"/>
                  </a:cubicBezTo>
                  <a:cubicBezTo>
                    <a:pt x="358" y="380"/>
                    <a:pt x="356" y="382"/>
                    <a:pt x="356" y="383"/>
                  </a:cubicBezTo>
                  <a:cubicBezTo>
                    <a:pt x="355" y="384"/>
                    <a:pt x="357" y="383"/>
                    <a:pt x="357" y="384"/>
                  </a:cubicBezTo>
                  <a:cubicBezTo>
                    <a:pt x="356" y="385"/>
                    <a:pt x="355" y="386"/>
                    <a:pt x="355" y="387"/>
                  </a:cubicBezTo>
                  <a:cubicBezTo>
                    <a:pt x="356" y="388"/>
                    <a:pt x="359" y="393"/>
                    <a:pt x="361" y="393"/>
                  </a:cubicBezTo>
                  <a:cubicBezTo>
                    <a:pt x="362" y="394"/>
                    <a:pt x="364" y="394"/>
                    <a:pt x="365" y="396"/>
                  </a:cubicBezTo>
                  <a:cubicBezTo>
                    <a:pt x="367" y="397"/>
                    <a:pt x="369" y="399"/>
                    <a:pt x="370" y="399"/>
                  </a:cubicBezTo>
                  <a:cubicBezTo>
                    <a:pt x="372" y="400"/>
                    <a:pt x="375" y="400"/>
                    <a:pt x="376" y="401"/>
                  </a:cubicBezTo>
                  <a:cubicBezTo>
                    <a:pt x="377" y="401"/>
                    <a:pt x="383" y="405"/>
                    <a:pt x="386" y="406"/>
                  </a:cubicBezTo>
                  <a:cubicBezTo>
                    <a:pt x="390" y="408"/>
                    <a:pt x="393" y="409"/>
                    <a:pt x="396" y="410"/>
                  </a:cubicBezTo>
                  <a:cubicBezTo>
                    <a:pt x="399" y="411"/>
                    <a:pt x="402" y="412"/>
                    <a:pt x="404" y="413"/>
                  </a:cubicBezTo>
                  <a:cubicBezTo>
                    <a:pt x="405" y="414"/>
                    <a:pt x="409" y="414"/>
                    <a:pt x="410" y="413"/>
                  </a:cubicBezTo>
                  <a:cubicBezTo>
                    <a:pt x="412" y="412"/>
                    <a:pt x="413" y="410"/>
                    <a:pt x="415" y="410"/>
                  </a:cubicBezTo>
                  <a:cubicBezTo>
                    <a:pt x="417" y="410"/>
                    <a:pt x="419" y="410"/>
                    <a:pt x="421" y="412"/>
                  </a:cubicBezTo>
                  <a:cubicBezTo>
                    <a:pt x="423" y="413"/>
                    <a:pt x="425" y="414"/>
                    <a:pt x="426" y="415"/>
                  </a:cubicBezTo>
                  <a:cubicBezTo>
                    <a:pt x="427" y="416"/>
                    <a:pt x="429" y="418"/>
                    <a:pt x="431" y="420"/>
                  </a:cubicBezTo>
                  <a:cubicBezTo>
                    <a:pt x="431" y="420"/>
                    <a:pt x="431" y="420"/>
                    <a:pt x="431" y="421"/>
                  </a:cubicBezTo>
                  <a:cubicBezTo>
                    <a:pt x="433" y="422"/>
                    <a:pt x="435" y="423"/>
                    <a:pt x="436" y="424"/>
                  </a:cubicBezTo>
                  <a:cubicBezTo>
                    <a:pt x="438" y="424"/>
                    <a:pt x="441" y="424"/>
                    <a:pt x="443" y="425"/>
                  </a:cubicBezTo>
                  <a:cubicBezTo>
                    <a:pt x="443" y="425"/>
                    <a:pt x="443" y="425"/>
                    <a:pt x="443" y="425"/>
                  </a:cubicBezTo>
                  <a:cubicBezTo>
                    <a:pt x="445" y="426"/>
                    <a:pt x="448" y="427"/>
                    <a:pt x="450" y="428"/>
                  </a:cubicBezTo>
                  <a:cubicBezTo>
                    <a:pt x="452" y="428"/>
                    <a:pt x="454" y="428"/>
                    <a:pt x="455" y="428"/>
                  </a:cubicBezTo>
                  <a:cubicBezTo>
                    <a:pt x="455" y="428"/>
                    <a:pt x="455" y="428"/>
                    <a:pt x="455" y="428"/>
                  </a:cubicBezTo>
                  <a:cubicBezTo>
                    <a:pt x="457" y="427"/>
                    <a:pt x="459" y="427"/>
                    <a:pt x="458" y="428"/>
                  </a:cubicBezTo>
                  <a:cubicBezTo>
                    <a:pt x="458" y="428"/>
                    <a:pt x="457" y="429"/>
                    <a:pt x="457" y="430"/>
                  </a:cubicBezTo>
                  <a:cubicBezTo>
                    <a:pt x="457" y="430"/>
                    <a:pt x="457" y="430"/>
                    <a:pt x="457" y="430"/>
                  </a:cubicBezTo>
                  <a:cubicBezTo>
                    <a:pt x="458" y="431"/>
                    <a:pt x="461" y="434"/>
                    <a:pt x="463" y="436"/>
                  </a:cubicBezTo>
                  <a:cubicBezTo>
                    <a:pt x="464" y="438"/>
                    <a:pt x="467" y="439"/>
                    <a:pt x="468" y="440"/>
                  </a:cubicBezTo>
                  <a:cubicBezTo>
                    <a:pt x="468" y="440"/>
                    <a:pt x="468" y="441"/>
                    <a:pt x="469" y="441"/>
                  </a:cubicBezTo>
                  <a:cubicBezTo>
                    <a:pt x="469" y="441"/>
                    <a:pt x="468" y="442"/>
                    <a:pt x="468" y="443"/>
                  </a:cubicBezTo>
                  <a:cubicBezTo>
                    <a:pt x="468" y="443"/>
                    <a:pt x="466" y="444"/>
                    <a:pt x="467" y="445"/>
                  </a:cubicBezTo>
                  <a:cubicBezTo>
                    <a:pt x="467" y="446"/>
                    <a:pt x="467" y="447"/>
                    <a:pt x="468" y="447"/>
                  </a:cubicBezTo>
                  <a:cubicBezTo>
                    <a:pt x="469" y="447"/>
                    <a:pt x="469" y="448"/>
                    <a:pt x="470" y="448"/>
                  </a:cubicBezTo>
                  <a:cubicBezTo>
                    <a:pt x="470" y="449"/>
                    <a:pt x="472" y="448"/>
                    <a:pt x="472" y="447"/>
                  </a:cubicBezTo>
                  <a:cubicBezTo>
                    <a:pt x="472" y="447"/>
                    <a:pt x="470" y="446"/>
                    <a:pt x="469" y="445"/>
                  </a:cubicBezTo>
                  <a:cubicBezTo>
                    <a:pt x="469" y="445"/>
                    <a:pt x="470" y="446"/>
                    <a:pt x="471" y="446"/>
                  </a:cubicBezTo>
                  <a:cubicBezTo>
                    <a:pt x="472" y="447"/>
                    <a:pt x="473" y="447"/>
                    <a:pt x="473" y="448"/>
                  </a:cubicBezTo>
                  <a:cubicBezTo>
                    <a:pt x="474" y="450"/>
                    <a:pt x="474" y="450"/>
                    <a:pt x="475" y="450"/>
                  </a:cubicBezTo>
                  <a:cubicBezTo>
                    <a:pt x="476" y="450"/>
                    <a:pt x="478" y="451"/>
                    <a:pt x="478" y="452"/>
                  </a:cubicBezTo>
                  <a:cubicBezTo>
                    <a:pt x="479" y="453"/>
                    <a:pt x="479" y="455"/>
                    <a:pt x="480" y="455"/>
                  </a:cubicBezTo>
                  <a:cubicBezTo>
                    <a:pt x="480" y="456"/>
                    <a:pt x="482" y="456"/>
                    <a:pt x="483" y="456"/>
                  </a:cubicBezTo>
                  <a:cubicBezTo>
                    <a:pt x="484" y="456"/>
                    <a:pt x="484" y="456"/>
                    <a:pt x="484" y="456"/>
                  </a:cubicBezTo>
                  <a:cubicBezTo>
                    <a:pt x="486" y="457"/>
                    <a:pt x="489" y="457"/>
                    <a:pt x="490" y="458"/>
                  </a:cubicBezTo>
                  <a:cubicBezTo>
                    <a:pt x="491" y="459"/>
                    <a:pt x="492" y="460"/>
                    <a:pt x="492" y="460"/>
                  </a:cubicBezTo>
                  <a:cubicBezTo>
                    <a:pt x="492" y="459"/>
                    <a:pt x="493" y="458"/>
                    <a:pt x="493" y="459"/>
                  </a:cubicBezTo>
                  <a:cubicBezTo>
                    <a:pt x="494" y="460"/>
                    <a:pt x="493" y="462"/>
                    <a:pt x="495" y="462"/>
                  </a:cubicBezTo>
                  <a:cubicBezTo>
                    <a:pt x="496" y="462"/>
                    <a:pt x="497" y="462"/>
                    <a:pt x="498" y="461"/>
                  </a:cubicBezTo>
                  <a:cubicBezTo>
                    <a:pt x="498" y="461"/>
                    <a:pt x="500" y="461"/>
                    <a:pt x="499" y="460"/>
                  </a:cubicBezTo>
                  <a:cubicBezTo>
                    <a:pt x="498" y="459"/>
                    <a:pt x="497" y="458"/>
                    <a:pt x="497" y="457"/>
                  </a:cubicBezTo>
                  <a:cubicBezTo>
                    <a:pt x="497" y="457"/>
                    <a:pt x="498" y="456"/>
                    <a:pt x="499" y="456"/>
                  </a:cubicBezTo>
                  <a:cubicBezTo>
                    <a:pt x="500" y="455"/>
                    <a:pt x="501" y="454"/>
                    <a:pt x="502" y="453"/>
                  </a:cubicBezTo>
                  <a:cubicBezTo>
                    <a:pt x="503" y="452"/>
                    <a:pt x="503" y="452"/>
                    <a:pt x="504" y="452"/>
                  </a:cubicBezTo>
                  <a:cubicBezTo>
                    <a:pt x="505" y="452"/>
                    <a:pt x="506" y="453"/>
                    <a:pt x="507" y="454"/>
                  </a:cubicBezTo>
                  <a:cubicBezTo>
                    <a:pt x="507" y="454"/>
                    <a:pt x="508" y="453"/>
                    <a:pt x="508" y="454"/>
                  </a:cubicBezTo>
                  <a:cubicBezTo>
                    <a:pt x="508" y="455"/>
                    <a:pt x="509" y="455"/>
                    <a:pt x="509" y="456"/>
                  </a:cubicBezTo>
                  <a:cubicBezTo>
                    <a:pt x="509" y="457"/>
                    <a:pt x="509" y="457"/>
                    <a:pt x="509" y="457"/>
                  </a:cubicBezTo>
                  <a:cubicBezTo>
                    <a:pt x="509" y="458"/>
                    <a:pt x="511" y="462"/>
                    <a:pt x="512" y="462"/>
                  </a:cubicBezTo>
                  <a:cubicBezTo>
                    <a:pt x="513" y="463"/>
                    <a:pt x="515" y="466"/>
                    <a:pt x="515" y="467"/>
                  </a:cubicBezTo>
                  <a:cubicBezTo>
                    <a:pt x="515" y="469"/>
                    <a:pt x="515" y="470"/>
                    <a:pt x="515" y="472"/>
                  </a:cubicBezTo>
                  <a:cubicBezTo>
                    <a:pt x="515" y="473"/>
                    <a:pt x="515" y="478"/>
                    <a:pt x="514" y="479"/>
                  </a:cubicBezTo>
                  <a:cubicBezTo>
                    <a:pt x="514" y="481"/>
                    <a:pt x="516" y="482"/>
                    <a:pt x="516" y="483"/>
                  </a:cubicBezTo>
                  <a:cubicBezTo>
                    <a:pt x="515" y="484"/>
                    <a:pt x="513" y="489"/>
                    <a:pt x="511" y="489"/>
                  </a:cubicBezTo>
                  <a:cubicBezTo>
                    <a:pt x="510" y="490"/>
                    <a:pt x="509" y="489"/>
                    <a:pt x="508" y="490"/>
                  </a:cubicBezTo>
                  <a:cubicBezTo>
                    <a:pt x="507" y="492"/>
                    <a:pt x="507" y="493"/>
                    <a:pt x="507" y="493"/>
                  </a:cubicBezTo>
                  <a:cubicBezTo>
                    <a:pt x="506" y="494"/>
                    <a:pt x="505" y="494"/>
                    <a:pt x="505" y="494"/>
                  </a:cubicBezTo>
                  <a:cubicBezTo>
                    <a:pt x="505" y="495"/>
                    <a:pt x="505" y="495"/>
                    <a:pt x="506" y="496"/>
                  </a:cubicBezTo>
                  <a:cubicBezTo>
                    <a:pt x="506" y="496"/>
                    <a:pt x="506" y="498"/>
                    <a:pt x="505" y="498"/>
                  </a:cubicBezTo>
                  <a:cubicBezTo>
                    <a:pt x="504" y="498"/>
                    <a:pt x="503" y="498"/>
                    <a:pt x="502" y="498"/>
                  </a:cubicBezTo>
                  <a:cubicBezTo>
                    <a:pt x="501" y="499"/>
                    <a:pt x="499" y="499"/>
                    <a:pt x="499" y="500"/>
                  </a:cubicBezTo>
                  <a:cubicBezTo>
                    <a:pt x="499" y="500"/>
                    <a:pt x="499" y="503"/>
                    <a:pt x="499" y="503"/>
                  </a:cubicBezTo>
                  <a:cubicBezTo>
                    <a:pt x="498" y="504"/>
                    <a:pt x="496" y="505"/>
                    <a:pt x="496" y="506"/>
                  </a:cubicBezTo>
                  <a:cubicBezTo>
                    <a:pt x="497" y="506"/>
                    <a:pt x="497" y="508"/>
                    <a:pt x="497" y="508"/>
                  </a:cubicBezTo>
                  <a:cubicBezTo>
                    <a:pt x="496" y="508"/>
                    <a:pt x="495" y="510"/>
                    <a:pt x="495" y="511"/>
                  </a:cubicBezTo>
                  <a:cubicBezTo>
                    <a:pt x="494" y="511"/>
                    <a:pt x="495" y="513"/>
                    <a:pt x="495" y="514"/>
                  </a:cubicBezTo>
                  <a:cubicBezTo>
                    <a:pt x="495" y="515"/>
                    <a:pt x="494" y="516"/>
                    <a:pt x="495" y="517"/>
                  </a:cubicBezTo>
                  <a:cubicBezTo>
                    <a:pt x="495" y="518"/>
                    <a:pt x="496" y="519"/>
                    <a:pt x="497" y="519"/>
                  </a:cubicBezTo>
                  <a:cubicBezTo>
                    <a:pt x="498" y="519"/>
                    <a:pt x="499" y="517"/>
                    <a:pt x="499" y="517"/>
                  </a:cubicBezTo>
                  <a:cubicBezTo>
                    <a:pt x="500" y="516"/>
                    <a:pt x="500" y="516"/>
                    <a:pt x="500" y="517"/>
                  </a:cubicBezTo>
                  <a:cubicBezTo>
                    <a:pt x="499" y="518"/>
                    <a:pt x="500" y="518"/>
                    <a:pt x="500" y="518"/>
                  </a:cubicBezTo>
                  <a:cubicBezTo>
                    <a:pt x="501" y="518"/>
                    <a:pt x="501" y="518"/>
                    <a:pt x="501" y="519"/>
                  </a:cubicBezTo>
                  <a:cubicBezTo>
                    <a:pt x="500" y="520"/>
                    <a:pt x="500" y="521"/>
                    <a:pt x="500" y="522"/>
                  </a:cubicBezTo>
                  <a:cubicBezTo>
                    <a:pt x="499" y="523"/>
                    <a:pt x="499" y="523"/>
                    <a:pt x="498" y="523"/>
                  </a:cubicBezTo>
                  <a:cubicBezTo>
                    <a:pt x="498" y="523"/>
                    <a:pt x="498" y="523"/>
                    <a:pt x="498" y="523"/>
                  </a:cubicBezTo>
                  <a:cubicBezTo>
                    <a:pt x="497" y="524"/>
                    <a:pt x="496" y="525"/>
                    <a:pt x="495" y="526"/>
                  </a:cubicBezTo>
                  <a:cubicBezTo>
                    <a:pt x="494" y="527"/>
                    <a:pt x="491" y="529"/>
                    <a:pt x="492" y="531"/>
                  </a:cubicBezTo>
                  <a:cubicBezTo>
                    <a:pt x="493" y="533"/>
                    <a:pt x="495" y="536"/>
                    <a:pt x="495" y="537"/>
                  </a:cubicBezTo>
                  <a:cubicBezTo>
                    <a:pt x="494" y="537"/>
                    <a:pt x="493" y="537"/>
                    <a:pt x="493" y="538"/>
                  </a:cubicBezTo>
                  <a:cubicBezTo>
                    <a:pt x="493" y="539"/>
                    <a:pt x="498" y="540"/>
                    <a:pt x="500" y="544"/>
                  </a:cubicBezTo>
                  <a:cubicBezTo>
                    <a:pt x="502" y="548"/>
                    <a:pt x="504" y="550"/>
                    <a:pt x="505" y="551"/>
                  </a:cubicBezTo>
                  <a:cubicBezTo>
                    <a:pt x="505" y="552"/>
                    <a:pt x="508" y="559"/>
                    <a:pt x="510" y="562"/>
                  </a:cubicBezTo>
                  <a:cubicBezTo>
                    <a:pt x="511" y="565"/>
                    <a:pt x="518" y="577"/>
                    <a:pt x="519" y="579"/>
                  </a:cubicBezTo>
                  <a:cubicBezTo>
                    <a:pt x="520" y="580"/>
                    <a:pt x="521" y="582"/>
                    <a:pt x="521" y="583"/>
                  </a:cubicBezTo>
                  <a:cubicBezTo>
                    <a:pt x="520" y="583"/>
                    <a:pt x="520" y="582"/>
                    <a:pt x="520" y="583"/>
                  </a:cubicBezTo>
                  <a:cubicBezTo>
                    <a:pt x="520" y="584"/>
                    <a:pt x="525" y="589"/>
                    <a:pt x="525" y="590"/>
                  </a:cubicBezTo>
                  <a:cubicBezTo>
                    <a:pt x="525" y="590"/>
                    <a:pt x="526" y="591"/>
                    <a:pt x="527" y="592"/>
                  </a:cubicBezTo>
                  <a:cubicBezTo>
                    <a:pt x="527" y="593"/>
                    <a:pt x="537" y="597"/>
                    <a:pt x="539" y="599"/>
                  </a:cubicBezTo>
                  <a:cubicBezTo>
                    <a:pt x="541" y="600"/>
                    <a:pt x="548" y="604"/>
                    <a:pt x="548" y="605"/>
                  </a:cubicBezTo>
                  <a:cubicBezTo>
                    <a:pt x="549" y="606"/>
                    <a:pt x="549" y="606"/>
                    <a:pt x="550" y="607"/>
                  </a:cubicBezTo>
                  <a:cubicBezTo>
                    <a:pt x="551" y="608"/>
                    <a:pt x="554" y="609"/>
                    <a:pt x="554" y="610"/>
                  </a:cubicBezTo>
                  <a:cubicBezTo>
                    <a:pt x="554" y="610"/>
                    <a:pt x="554" y="610"/>
                    <a:pt x="554" y="610"/>
                  </a:cubicBezTo>
                  <a:cubicBezTo>
                    <a:pt x="555" y="611"/>
                    <a:pt x="555" y="614"/>
                    <a:pt x="555" y="615"/>
                  </a:cubicBezTo>
                  <a:cubicBezTo>
                    <a:pt x="555" y="617"/>
                    <a:pt x="555" y="619"/>
                    <a:pt x="555" y="625"/>
                  </a:cubicBezTo>
                  <a:cubicBezTo>
                    <a:pt x="555" y="631"/>
                    <a:pt x="555" y="636"/>
                    <a:pt x="554" y="637"/>
                  </a:cubicBezTo>
                  <a:cubicBezTo>
                    <a:pt x="553" y="638"/>
                    <a:pt x="552" y="639"/>
                    <a:pt x="553" y="640"/>
                  </a:cubicBezTo>
                  <a:cubicBezTo>
                    <a:pt x="553" y="640"/>
                    <a:pt x="554" y="646"/>
                    <a:pt x="553" y="649"/>
                  </a:cubicBezTo>
                  <a:cubicBezTo>
                    <a:pt x="553" y="652"/>
                    <a:pt x="552" y="654"/>
                    <a:pt x="552" y="656"/>
                  </a:cubicBezTo>
                  <a:cubicBezTo>
                    <a:pt x="552" y="658"/>
                    <a:pt x="549" y="671"/>
                    <a:pt x="548" y="673"/>
                  </a:cubicBezTo>
                  <a:cubicBezTo>
                    <a:pt x="547" y="675"/>
                    <a:pt x="550" y="679"/>
                    <a:pt x="549" y="680"/>
                  </a:cubicBezTo>
                  <a:cubicBezTo>
                    <a:pt x="548" y="681"/>
                    <a:pt x="546" y="682"/>
                    <a:pt x="546" y="683"/>
                  </a:cubicBezTo>
                  <a:cubicBezTo>
                    <a:pt x="547" y="685"/>
                    <a:pt x="547" y="694"/>
                    <a:pt x="547" y="696"/>
                  </a:cubicBezTo>
                  <a:cubicBezTo>
                    <a:pt x="547" y="697"/>
                    <a:pt x="546" y="700"/>
                    <a:pt x="546" y="701"/>
                  </a:cubicBezTo>
                  <a:cubicBezTo>
                    <a:pt x="546" y="702"/>
                    <a:pt x="547" y="702"/>
                    <a:pt x="546" y="704"/>
                  </a:cubicBezTo>
                  <a:cubicBezTo>
                    <a:pt x="546" y="706"/>
                    <a:pt x="540" y="721"/>
                    <a:pt x="538" y="723"/>
                  </a:cubicBezTo>
                  <a:cubicBezTo>
                    <a:pt x="537" y="725"/>
                    <a:pt x="537" y="726"/>
                    <a:pt x="536" y="726"/>
                  </a:cubicBezTo>
                  <a:cubicBezTo>
                    <a:pt x="535" y="727"/>
                    <a:pt x="535" y="728"/>
                    <a:pt x="535" y="729"/>
                  </a:cubicBezTo>
                  <a:cubicBezTo>
                    <a:pt x="536" y="730"/>
                    <a:pt x="536" y="734"/>
                    <a:pt x="537" y="736"/>
                  </a:cubicBezTo>
                  <a:cubicBezTo>
                    <a:pt x="538" y="738"/>
                    <a:pt x="538" y="740"/>
                    <a:pt x="537" y="742"/>
                  </a:cubicBezTo>
                  <a:cubicBezTo>
                    <a:pt x="537" y="743"/>
                    <a:pt x="535" y="744"/>
                    <a:pt x="535" y="746"/>
                  </a:cubicBezTo>
                  <a:cubicBezTo>
                    <a:pt x="535" y="747"/>
                    <a:pt x="533" y="751"/>
                    <a:pt x="534" y="753"/>
                  </a:cubicBezTo>
                  <a:cubicBezTo>
                    <a:pt x="534" y="754"/>
                    <a:pt x="535" y="756"/>
                    <a:pt x="536" y="757"/>
                  </a:cubicBezTo>
                  <a:cubicBezTo>
                    <a:pt x="537" y="757"/>
                    <a:pt x="538" y="756"/>
                    <a:pt x="539" y="755"/>
                  </a:cubicBezTo>
                  <a:cubicBezTo>
                    <a:pt x="540" y="755"/>
                    <a:pt x="543" y="755"/>
                    <a:pt x="543" y="756"/>
                  </a:cubicBezTo>
                  <a:cubicBezTo>
                    <a:pt x="542" y="756"/>
                    <a:pt x="540" y="757"/>
                    <a:pt x="540" y="758"/>
                  </a:cubicBezTo>
                  <a:cubicBezTo>
                    <a:pt x="541" y="759"/>
                    <a:pt x="542" y="759"/>
                    <a:pt x="541" y="760"/>
                  </a:cubicBezTo>
                  <a:cubicBezTo>
                    <a:pt x="541" y="760"/>
                    <a:pt x="540" y="760"/>
                    <a:pt x="540" y="762"/>
                  </a:cubicBezTo>
                  <a:cubicBezTo>
                    <a:pt x="540" y="763"/>
                    <a:pt x="539" y="767"/>
                    <a:pt x="539" y="768"/>
                  </a:cubicBezTo>
                  <a:cubicBezTo>
                    <a:pt x="538" y="769"/>
                    <a:pt x="539" y="770"/>
                    <a:pt x="539" y="771"/>
                  </a:cubicBezTo>
                  <a:cubicBezTo>
                    <a:pt x="539" y="772"/>
                    <a:pt x="538" y="773"/>
                    <a:pt x="538" y="773"/>
                  </a:cubicBezTo>
                  <a:cubicBezTo>
                    <a:pt x="538" y="774"/>
                    <a:pt x="540" y="775"/>
                    <a:pt x="540" y="776"/>
                  </a:cubicBezTo>
                  <a:cubicBezTo>
                    <a:pt x="540" y="776"/>
                    <a:pt x="537" y="776"/>
                    <a:pt x="537" y="777"/>
                  </a:cubicBezTo>
                  <a:cubicBezTo>
                    <a:pt x="537" y="778"/>
                    <a:pt x="537" y="778"/>
                    <a:pt x="538" y="778"/>
                  </a:cubicBezTo>
                  <a:cubicBezTo>
                    <a:pt x="538" y="778"/>
                    <a:pt x="537" y="779"/>
                    <a:pt x="537" y="779"/>
                  </a:cubicBezTo>
                  <a:cubicBezTo>
                    <a:pt x="537" y="780"/>
                    <a:pt x="536" y="781"/>
                    <a:pt x="538" y="781"/>
                  </a:cubicBezTo>
                  <a:cubicBezTo>
                    <a:pt x="539" y="781"/>
                    <a:pt x="539" y="782"/>
                    <a:pt x="538" y="782"/>
                  </a:cubicBezTo>
                  <a:cubicBezTo>
                    <a:pt x="536" y="782"/>
                    <a:pt x="535" y="783"/>
                    <a:pt x="535" y="783"/>
                  </a:cubicBezTo>
                  <a:cubicBezTo>
                    <a:pt x="535" y="784"/>
                    <a:pt x="536" y="785"/>
                    <a:pt x="536" y="786"/>
                  </a:cubicBezTo>
                  <a:cubicBezTo>
                    <a:pt x="536" y="787"/>
                    <a:pt x="536" y="788"/>
                    <a:pt x="535" y="789"/>
                  </a:cubicBezTo>
                  <a:cubicBezTo>
                    <a:pt x="534" y="790"/>
                    <a:pt x="534" y="788"/>
                    <a:pt x="534" y="788"/>
                  </a:cubicBezTo>
                  <a:cubicBezTo>
                    <a:pt x="533" y="787"/>
                    <a:pt x="531" y="786"/>
                    <a:pt x="531" y="785"/>
                  </a:cubicBezTo>
                  <a:cubicBezTo>
                    <a:pt x="531" y="784"/>
                    <a:pt x="531" y="784"/>
                    <a:pt x="531" y="784"/>
                  </a:cubicBezTo>
                  <a:cubicBezTo>
                    <a:pt x="530" y="784"/>
                    <a:pt x="528" y="785"/>
                    <a:pt x="528" y="786"/>
                  </a:cubicBezTo>
                  <a:cubicBezTo>
                    <a:pt x="527" y="786"/>
                    <a:pt x="528" y="787"/>
                    <a:pt x="528" y="787"/>
                  </a:cubicBezTo>
                  <a:cubicBezTo>
                    <a:pt x="528" y="788"/>
                    <a:pt x="528" y="788"/>
                    <a:pt x="527" y="789"/>
                  </a:cubicBezTo>
                  <a:cubicBezTo>
                    <a:pt x="525" y="789"/>
                    <a:pt x="523" y="790"/>
                    <a:pt x="523" y="791"/>
                  </a:cubicBezTo>
                  <a:cubicBezTo>
                    <a:pt x="523" y="792"/>
                    <a:pt x="524" y="793"/>
                    <a:pt x="525" y="792"/>
                  </a:cubicBezTo>
                  <a:cubicBezTo>
                    <a:pt x="525" y="792"/>
                    <a:pt x="524" y="791"/>
                    <a:pt x="525" y="791"/>
                  </a:cubicBezTo>
                  <a:cubicBezTo>
                    <a:pt x="525" y="790"/>
                    <a:pt x="526" y="791"/>
                    <a:pt x="527" y="791"/>
                  </a:cubicBezTo>
                  <a:cubicBezTo>
                    <a:pt x="528" y="792"/>
                    <a:pt x="529" y="792"/>
                    <a:pt x="529" y="792"/>
                  </a:cubicBezTo>
                  <a:cubicBezTo>
                    <a:pt x="530" y="792"/>
                    <a:pt x="531" y="792"/>
                    <a:pt x="532" y="792"/>
                  </a:cubicBezTo>
                  <a:cubicBezTo>
                    <a:pt x="532" y="792"/>
                    <a:pt x="533" y="793"/>
                    <a:pt x="533" y="794"/>
                  </a:cubicBezTo>
                  <a:cubicBezTo>
                    <a:pt x="532" y="795"/>
                    <a:pt x="531" y="795"/>
                    <a:pt x="531" y="796"/>
                  </a:cubicBezTo>
                  <a:cubicBezTo>
                    <a:pt x="531" y="797"/>
                    <a:pt x="530" y="798"/>
                    <a:pt x="530" y="799"/>
                  </a:cubicBezTo>
                  <a:cubicBezTo>
                    <a:pt x="530" y="799"/>
                    <a:pt x="533" y="799"/>
                    <a:pt x="533" y="799"/>
                  </a:cubicBezTo>
                  <a:cubicBezTo>
                    <a:pt x="534" y="798"/>
                    <a:pt x="537" y="799"/>
                    <a:pt x="537" y="801"/>
                  </a:cubicBezTo>
                  <a:cubicBezTo>
                    <a:pt x="536" y="803"/>
                    <a:pt x="536" y="802"/>
                    <a:pt x="535" y="802"/>
                  </a:cubicBezTo>
                  <a:cubicBezTo>
                    <a:pt x="535" y="801"/>
                    <a:pt x="532" y="800"/>
                    <a:pt x="532" y="801"/>
                  </a:cubicBezTo>
                  <a:cubicBezTo>
                    <a:pt x="531" y="802"/>
                    <a:pt x="530" y="802"/>
                    <a:pt x="531" y="803"/>
                  </a:cubicBezTo>
                  <a:cubicBezTo>
                    <a:pt x="532" y="804"/>
                    <a:pt x="532" y="805"/>
                    <a:pt x="532" y="805"/>
                  </a:cubicBezTo>
                  <a:cubicBezTo>
                    <a:pt x="532" y="805"/>
                    <a:pt x="532" y="807"/>
                    <a:pt x="531" y="807"/>
                  </a:cubicBezTo>
                  <a:cubicBezTo>
                    <a:pt x="531" y="807"/>
                    <a:pt x="530" y="810"/>
                    <a:pt x="531" y="810"/>
                  </a:cubicBezTo>
                  <a:cubicBezTo>
                    <a:pt x="531" y="810"/>
                    <a:pt x="532" y="809"/>
                    <a:pt x="532" y="809"/>
                  </a:cubicBezTo>
                  <a:cubicBezTo>
                    <a:pt x="532" y="808"/>
                    <a:pt x="533" y="807"/>
                    <a:pt x="533" y="808"/>
                  </a:cubicBezTo>
                  <a:cubicBezTo>
                    <a:pt x="533" y="810"/>
                    <a:pt x="532" y="812"/>
                    <a:pt x="533" y="812"/>
                  </a:cubicBezTo>
                  <a:cubicBezTo>
                    <a:pt x="534" y="812"/>
                    <a:pt x="534" y="812"/>
                    <a:pt x="533" y="812"/>
                  </a:cubicBezTo>
                  <a:cubicBezTo>
                    <a:pt x="532" y="813"/>
                    <a:pt x="531" y="813"/>
                    <a:pt x="532" y="814"/>
                  </a:cubicBezTo>
                  <a:cubicBezTo>
                    <a:pt x="532" y="815"/>
                    <a:pt x="533" y="815"/>
                    <a:pt x="533" y="815"/>
                  </a:cubicBezTo>
                  <a:cubicBezTo>
                    <a:pt x="533" y="816"/>
                    <a:pt x="533" y="816"/>
                    <a:pt x="532" y="816"/>
                  </a:cubicBezTo>
                  <a:cubicBezTo>
                    <a:pt x="531" y="816"/>
                    <a:pt x="530" y="817"/>
                    <a:pt x="531" y="817"/>
                  </a:cubicBezTo>
                  <a:cubicBezTo>
                    <a:pt x="532" y="817"/>
                    <a:pt x="531" y="818"/>
                    <a:pt x="531" y="818"/>
                  </a:cubicBezTo>
                  <a:cubicBezTo>
                    <a:pt x="531" y="819"/>
                    <a:pt x="532" y="819"/>
                    <a:pt x="533" y="819"/>
                  </a:cubicBezTo>
                  <a:cubicBezTo>
                    <a:pt x="533" y="820"/>
                    <a:pt x="533" y="820"/>
                    <a:pt x="534" y="820"/>
                  </a:cubicBezTo>
                  <a:cubicBezTo>
                    <a:pt x="535" y="819"/>
                    <a:pt x="535" y="819"/>
                    <a:pt x="535" y="820"/>
                  </a:cubicBezTo>
                  <a:cubicBezTo>
                    <a:pt x="534" y="820"/>
                    <a:pt x="534" y="821"/>
                    <a:pt x="535" y="821"/>
                  </a:cubicBezTo>
                  <a:cubicBezTo>
                    <a:pt x="535" y="820"/>
                    <a:pt x="535" y="821"/>
                    <a:pt x="534" y="821"/>
                  </a:cubicBezTo>
                  <a:cubicBezTo>
                    <a:pt x="534" y="822"/>
                    <a:pt x="534" y="822"/>
                    <a:pt x="533" y="823"/>
                  </a:cubicBezTo>
                  <a:cubicBezTo>
                    <a:pt x="532" y="823"/>
                    <a:pt x="532" y="824"/>
                    <a:pt x="532" y="824"/>
                  </a:cubicBezTo>
                  <a:cubicBezTo>
                    <a:pt x="532" y="825"/>
                    <a:pt x="531" y="826"/>
                    <a:pt x="532" y="826"/>
                  </a:cubicBezTo>
                  <a:cubicBezTo>
                    <a:pt x="532" y="825"/>
                    <a:pt x="534" y="825"/>
                    <a:pt x="534" y="824"/>
                  </a:cubicBezTo>
                  <a:cubicBezTo>
                    <a:pt x="535" y="824"/>
                    <a:pt x="535" y="823"/>
                    <a:pt x="535" y="824"/>
                  </a:cubicBezTo>
                  <a:cubicBezTo>
                    <a:pt x="535" y="825"/>
                    <a:pt x="536" y="826"/>
                    <a:pt x="535" y="827"/>
                  </a:cubicBezTo>
                  <a:cubicBezTo>
                    <a:pt x="534" y="827"/>
                    <a:pt x="534" y="827"/>
                    <a:pt x="533" y="828"/>
                  </a:cubicBezTo>
                  <a:cubicBezTo>
                    <a:pt x="532" y="828"/>
                    <a:pt x="531" y="828"/>
                    <a:pt x="533" y="828"/>
                  </a:cubicBezTo>
                  <a:cubicBezTo>
                    <a:pt x="534" y="828"/>
                    <a:pt x="535" y="828"/>
                    <a:pt x="535" y="829"/>
                  </a:cubicBezTo>
                  <a:cubicBezTo>
                    <a:pt x="536" y="831"/>
                    <a:pt x="536" y="831"/>
                    <a:pt x="537" y="831"/>
                  </a:cubicBezTo>
                  <a:cubicBezTo>
                    <a:pt x="537" y="830"/>
                    <a:pt x="538" y="829"/>
                    <a:pt x="538" y="828"/>
                  </a:cubicBezTo>
                  <a:cubicBezTo>
                    <a:pt x="538" y="828"/>
                    <a:pt x="538" y="826"/>
                    <a:pt x="538" y="826"/>
                  </a:cubicBezTo>
                  <a:cubicBezTo>
                    <a:pt x="538" y="827"/>
                    <a:pt x="538" y="827"/>
                    <a:pt x="539" y="827"/>
                  </a:cubicBezTo>
                  <a:cubicBezTo>
                    <a:pt x="539" y="828"/>
                    <a:pt x="540" y="829"/>
                    <a:pt x="540" y="829"/>
                  </a:cubicBezTo>
                  <a:cubicBezTo>
                    <a:pt x="540" y="828"/>
                    <a:pt x="540" y="827"/>
                    <a:pt x="540" y="827"/>
                  </a:cubicBezTo>
                  <a:cubicBezTo>
                    <a:pt x="540" y="828"/>
                    <a:pt x="540" y="829"/>
                    <a:pt x="540" y="829"/>
                  </a:cubicBezTo>
                  <a:cubicBezTo>
                    <a:pt x="541" y="828"/>
                    <a:pt x="541" y="827"/>
                    <a:pt x="541" y="827"/>
                  </a:cubicBezTo>
                  <a:cubicBezTo>
                    <a:pt x="541" y="828"/>
                    <a:pt x="542" y="827"/>
                    <a:pt x="542" y="828"/>
                  </a:cubicBezTo>
                  <a:cubicBezTo>
                    <a:pt x="541" y="829"/>
                    <a:pt x="541" y="830"/>
                    <a:pt x="541" y="830"/>
                  </a:cubicBezTo>
                  <a:cubicBezTo>
                    <a:pt x="542" y="830"/>
                    <a:pt x="541" y="831"/>
                    <a:pt x="541" y="831"/>
                  </a:cubicBezTo>
                  <a:cubicBezTo>
                    <a:pt x="542" y="832"/>
                    <a:pt x="542" y="832"/>
                    <a:pt x="542" y="833"/>
                  </a:cubicBezTo>
                  <a:cubicBezTo>
                    <a:pt x="541" y="833"/>
                    <a:pt x="541" y="834"/>
                    <a:pt x="541" y="834"/>
                  </a:cubicBezTo>
                  <a:cubicBezTo>
                    <a:pt x="542" y="834"/>
                    <a:pt x="546" y="834"/>
                    <a:pt x="546" y="834"/>
                  </a:cubicBezTo>
                  <a:cubicBezTo>
                    <a:pt x="547" y="835"/>
                    <a:pt x="547" y="836"/>
                    <a:pt x="548" y="836"/>
                  </a:cubicBezTo>
                  <a:cubicBezTo>
                    <a:pt x="549" y="837"/>
                    <a:pt x="549" y="837"/>
                    <a:pt x="549" y="838"/>
                  </a:cubicBezTo>
                  <a:cubicBezTo>
                    <a:pt x="548" y="839"/>
                    <a:pt x="547" y="840"/>
                    <a:pt x="546" y="840"/>
                  </a:cubicBezTo>
                  <a:cubicBezTo>
                    <a:pt x="546" y="840"/>
                    <a:pt x="545" y="841"/>
                    <a:pt x="544" y="840"/>
                  </a:cubicBezTo>
                  <a:cubicBezTo>
                    <a:pt x="544" y="840"/>
                    <a:pt x="543" y="840"/>
                    <a:pt x="542" y="840"/>
                  </a:cubicBezTo>
                  <a:cubicBezTo>
                    <a:pt x="541" y="840"/>
                    <a:pt x="541" y="842"/>
                    <a:pt x="541" y="842"/>
                  </a:cubicBezTo>
                  <a:cubicBezTo>
                    <a:pt x="542" y="842"/>
                    <a:pt x="542" y="842"/>
                    <a:pt x="543" y="842"/>
                  </a:cubicBezTo>
                  <a:cubicBezTo>
                    <a:pt x="544" y="842"/>
                    <a:pt x="545" y="842"/>
                    <a:pt x="544" y="842"/>
                  </a:cubicBezTo>
                  <a:cubicBezTo>
                    <a:pt x="543" y="843"/>
                    <a:pt x="543" y="843"/>
                    <a:pt x="544" y="843"/>
                  </a:cubicBezTo>
                  <a:cubicBezTo>
                    <a:pt x="544" y="843"/>
                    <a:pt x="545" y="844"/>
                    <a:pt x="546" y="844"/>
                  </a:cubicBezTo>
                  <a:cubicBezTo>
                    <a:pt x="547" y="844"/>
                    <a:pt x="547" y="844"/>
                    <a:pt x="547" y="844"/>
                  </a:cubicBezTo>
                  <a:cubicBezTo>
                    <a:pt x="546" y="845"/>
                    <a:pt x="547" y="845"/>
                    <a:pt x="547" y="845"/>
                  </a:cubicBezTo>
                  <a:cubicBezTo>
                    <a:pt x="548" y="845"/>
                    <a:pt x="550" y="845"/>
                    <a:pt x="550" y="843"/>
                  </a:cubicBezTo>
                  <a:cubicBezTo>
                    <a:pt x="551" y="842"/>
                    <a:pt x="549" y="840"/>
                    <a:pt x="551" y="838"/>
                  </a:cubicBezTo>
                  <a:cubicBezTo>
                    <a:pt x="552" y="835"/>
                    <a:pt x="553" y="836"/>
                    <a:pt x="554" y="835"/>
                  </a:cubicBezTo>
                  <a:cubicBezTo>
                    <a:pt x="556" y="835"/>
                    <a:pt x="558" y="834"/>
                    <a:pt x="559" y="833"/>
                  </a:cubicBezTo>
                  <a:cubicBezTo>
                    <a:pt x="559" y="833"/>
                    <a:pt x="559" y="832"/>
                    <a:pt x="559" y="832"/>
                  </a:cubicBezTo>
                  <a:cubicBezTo>
                    <a:pt x="560" y="831"/>
                    <a:pt x="560" y="831"/>
                    <a:pt x="561" y="832"/>
                  </a:cubicBezTo>
                  <a:cubicBezTo>
                    <a:pt x="563" y="833"/>
                    <a:pt x="565" y="834"/>
                    <a:pt x="565" y="833"/>
                  </a:cubicBezTo>
                  <a:cubicBezTo>
                    <a:pt x="564" y="832"/>
                    <a:pt x="561" y="828"/>
                    <a:pt x="561" y="826"/>
                  </a:cubicBezTo>
                  <a:cubicBezTo>
                    <a:pt x="561" y="824"/>
                    <a:pt x="559" y="820"/>
                    <a:pt x="562" y="818"/>
                  </a:cubicBezTo>
                  <a:cubicBezTo>
                    <a:pt x="564" y="817"/>
                    <a:pt x="565" y="817"/>
                    <a:pt x="564" y="816"/>
                  </a:cubicBezTo>
                  <a:cubicBezTo>
                    <a:pt x="564" y="815"/>
                    <a:pt x="563" y="816"/>
                    <a:pt x="562" y="815"/>
                  </a:cubicBezTo>
                  <a:cubicBezTo>
                    <a:pt x="561" y="815"/>
                    <a:pt x="561" y="815"/>
                    <a:pt x="562" y="815"/>
                  </a:cubicBezTo>
                  <a:cubicBezTo>
                    <a:pt x="563" y="815"/>
                    <a:pt x="563" y="815"/>
                    <a:pt x="563" y="814"/>
                  </a:cubicBezTo>
                  <a:cubicBezTo>
                    <a:pt x="563" y="814"/>
                    <a:pt x="564" y="814"/>
                    <a:pt x="564" y="814"/>
                  </a:cubicBezTo>
                  <a:cubicBezTo>
                    <a:pt x="564" y="815"/>
                    <a:pt x="564" y="816"/>
                    <a:pt x="565" y="816"/>
                  </a:cubicBezTo>
                  <a:cubicBezTo>
                    <a:pt x="566" y="816"/>
                    <a:pt x="567" y="816"/>
                    <a:pt x="568" y="815"/>
                  </a:cubicBezTo>
                  <a:cubicBezTo>
                    <a:pt x="569" y="814"/>
                    <a:pt x="568" y="810"/>
                    <a:pt x="569" y="809"/>
                  </a:cubicBezTo>
                  <a:cubicBezTo>
                    <a:pt x="569" y="808"/>
                    <a:pt x="571" y="806"/>
                    <a:pt x="573" y="805"/>
                  </a:cubicBezTo>
                  <a:cubicBezTo>
                    <a:pt x="575" y="804"/>
                    <a:pt x="579" y="802"/>
                    <a:pt x="579" y="801"/>
                  </a:cubicBezTo>
                  <a:cubicBezTo>
                    <a:pt x="579" y="800"/>
                    <a:pt x="579" y="799"/>
                    <a:pt x="578" y="799"/>
                  </a:cubicBezTo>
                  <a:cubicBezTo>
                    <a:pt x="577" y="800"/>
                    <a:pt x="577" y="799"/>
                    <a:pt x="578" y="799"/>
                  </a:cubicBezTo>
                  <a:cubicBezTo>
                    <a:pt x="579" y="798"/>
                    <a:pt x="580" y="798"/>
                    <a:pt x="580" y="797"/>
                  </a:cubicBezTo>
                  <a:cubicBezTo>
                    <a:pt x="580" y="796"/>
                    <a:pt x="580" y="795"/>
                    <a:pt x="578" y="794"/>
                  </a:cubicBezTo>
                  <a:cubicBezTo>
                    <a:pt x="577" y="794"/>
                    <a:pt x="575" y="794"/>
                    <a:pt x="574" y="793"/>
                  </a:cubicBezTo>
                  <a:cubicBezTo>
                    <a:pt x="573" y="793"/>
                    <a:pt x="573" y="792"/>
                    <a:pt x="573" y="792"/>
                  </a:cubicBezTo>
                  <a:cubicBezTo>
                    <a:pt x="572" y="792"/>
                    <a:pt x="569" y="790"/>
                    <a:pt x="569" y="788"/>
                  </a:cubicBezTo>
                  <a:cubicBezTo>
                    <a:pt x="569" y="786"/>
                    <a:pt x="571" y="783"/>
                    <a:pt x="573" y="782"/>
                  </a:cubicBezTo>
                  <a:cubicBezTo>
                    <a:pt x="574" y="781"/>
                    <a:pt x="577" y="778"/>
                    <a:pt x="579" y="779"/>
                  </a:cubicBezTo>
                  <a:cubicBezTo>
                    <a:pt x="580" y="779"/>
                    <a:pt x="580" y="780"/>
                    <a:pt x="581" y="779"/>
                  </a:cubicBezTo>
                  <a:cubicBezTo>
                    <a:pt x="581" y="779"/>
                    <a:pt x="580" y="776"/>
                    <a:pt x="581" y="775"/>
                  </a:cubicBezTo>
                  <a:cubicBezTo>
                    <a:pt x="583" y="774"/>
                    <a:pt x="583" y="773"/>
                    <a:pt x="583" y="772"/>
                  </a:cubicBezTo>
                  <a:cubicBezTo>
                    <a:pt x="583" y="771"/>
                    <a:pt x="582" y="770"/>
                    <a:pt x="583" y="769"/>
                  </a:cubicBezTo>
                  <a:cubicBezTo>
                    <a:pt x="583" y="768"/>
                    <a:pt x="585" y="767"/>
                    <a:pt x="586" y="766"/>
                  </a:cubicBezTo>
                  <a:cubicBezTo>
                    <a:pt x="587" y="766"/>
                    <a:pt x="588" y="766"/>
                    <a:pt x="587" y="765"/>
                  </a:cubicBezTo>
                  <a:cubicBezTo>
                    <a:pt x="586" y="764"/>
                    <a:pt x="585" y="764"/>
                    <a:pt x="585" y="763"/>
                  </a:cubicBezTo>
                  <a:cubicBezTo>
                    <a:pt x="585" y="762"/>
                    <a:pt x="587" y="762"/>
                    <a:pt x="588" y="762"/>
                  </a:cubicBezTo>
                  <a:cubicBezTo>
                    <a:pt x="589" y="762"/>
                    <a:pt x="590" y="764"/>
                    <a:pt x="591" y="764"/>
                  </a:cubicBezTo>
                  <a:cubicBezTo>
                    <a:pt x="592" y="764"/>
                    <a:pt x="593" y="763"/>
                    <a:pt x="592" y="762"/>
                  </a:cubicBezTo>
                  <a:cubicBezTo>
                    <a:pt x="592" y="760"/>
                    <a:pt x="592" y="760"/>
                    <a:pt x="591" y="760"/>
                  </a:cubicBezTo>
                  <a:cubicBezTo>
                    <a:pt x="590" y="760"/>
                    <a:pt x="590" y="761"/>
                    <a:pt x="589" y="761"/>
                  </a:cubicBezTo>
                  <a:cubicBezTo>
                    <a:pt x="588" y="761"/>
                    <a:pt x="587" y="761"/>
                    <a:pt x="586" y="760"/>
                  </a:cubicBezTo>
                  <a:cubicBezTo>
                    <a:pt x="585" y="759"/>
                    <a:pt x="584" y="759"/>
                    <a:pt x="584" y="757"/>
                  </a:cubicBezTo>
                  <a:cubicBezTo>
                    <a:pt x="584" y="755"/>
                    <a:pt x="583" y="752"/>
                    <a:pt x="584" y="751"/>
                  </a:cubicBezTo>
                  <a:cubicBezTo>
                    <a:pt x="584" y="749"/>
                    <a:pt x="585" y="750"/>
                    <a:pt x="586" y="750"/>
                  </a:cubicBezTo>
                  <a:cubicBezTo>
                    <a:pt x="587" y="750"/>
                    <a:pt x="590" y="753"/>
                    <a:pt x="593" y="753"/>
                  </a:cubicBezTo>
                  <a:cubicBezTo>
                    <a:pt x="596" y="753"/>
                    <a:pt x="598" y="752"/>
                    <a:pt x="598" y="751"/>
                  </a:cubicBezTo>
                  <a:cubicBezTo>
                    <a:pt x="599" y="751"/>
                    <a:pt x="600" y="750"/>
                    <a:pt x="600" y="749"/>
                  </a:cubicBezTo>
                  <a:cubicBezTo>
                    <a:pt x="599" y="748"/>
                    <a:pt x="599" y="747"/>
                    <a:pt x="599" y="746"/>
                  </a:cubicBezTo>
                  <a:cubicBezTo>
                    <a:pt x="599" y="745"/>
                    <a:pt x="601" y="743"/>
                    <a:pt x="601" y="742"/>
                  </a:cubicBezTo>
                  <a:cubicBezTo>
                    <a:pt x="601" y="741"/>
                    <a:pt x="599" y="740"/>
                    <a:pt x="600" y="738"/>
                  </a:cubicBezTo>
                  <a:cubicBezTo>
                    <a:pt x="600" y="736"/>
                    <a:pt x="602" y="736"/>
                    <a:pt x="602" y="737"/>
                  </a:cubicBezTo>
                  <a:cubicBezTo>
                    <a:pt x="602" y="738"/>
                    <a:pt x="602" y="740"/>
                    <a:pt x="602" y="739"/>
                  </a:cubicBezTo>
                  <a:cubicBezTo>
                    <a:pt x="602" y="738"/>
                    <a:pt x="602" y="738"/>
                    <a:pt x="605" y="738"/>
                  </a:cubicBezTo>
                  <a:cubicBezTo>
                    <a:pt x="607" y="738"/>
                    <a:pt x="610" y="738"/>
                    <a:pt x="614" y="737"/>
                  </a:cubicBezTo>
                  <a:cubicBezTo>
                    <a:pt x="618" y="735"/>
                    <a:pt x="622" y="735"/>
                    <a:pt x="623" y="734"/>
                  </a:cubicBezTo>
                  <a:cubicBezTo>
                    <a:pt x="625" y="733"/>
                    <a:pt x="627" y="733"/>
                    <a:pt x="627" y="731"/>
                  </a:cubicBezTo>
                  <a:cubicBezTo>
                    <a:pt x="627" y="730"/>
                    <a:pt x="629" y="728"/>
                    <a:pt x="630" y="727"/>
                  </a:cubicBezTo>
                  <a:cubicBezTo>
                    <a:pt x="632" y="726"/>
                    <a:pt x="632" y="725"/>
                    <a:pt x="632" y="723"/>
                  </a:cubicBezTo>
                  <a:cubicBezTo>
                    <a:pt x="632" y="722"/>
                    <a:pt x="632" y="721"/>
                    <a:pt x="631" y="720"/>
                  </a:cubicBezTo>
                  <a:cubicBezTo>
                    <a:pt x="630" y="720"/>
                    <a:pt x="628" y="719"/>
                    <a:pt x="628" y="718"/>
                  </a:cubicBezTo>
                  <a:cubicBezTo>
                    <a:pt x="628" y="717"/>
                    <a:pt x="629" y="715"/>
                    <a:pt x="629" y="714"/>
                  </a:cubicBezTo>
                  <a:cubicBezTo>
                    <a:pt x="629" y="714"/>
                    <a:pt x="627" y="711"/>
                    <a:pt x="625" y="710"/>
                  </a:cubicBezTo>
                  <a:cubicBezTo>
                    <a:pt x="623" y="710"/>
                    <a:pt x="622" y="710"/>
                    <a:pt x="622" y="708"/>
                  </a:cubicBezTo>
                  <a:cubicBezTo>
                    <a:pt x="622" y="708"/>
                    <a:pt x="623" y="707"/>
                    <a:pt x="623" y="707"/>
                  </a:cubicBezTo>
                  <a:cubicBezTo>
                    <a:pt x="624" y="707"/>
                    <a:pt x="624" y="707"/>
                    <a:pt x="625" y="707"/>
                  </a:cubicBezTo>
                  <a:cubicBezTo>
                    <a:pt x="625" y="708"/>
                    <a:pt x="629" y="708"/>
                    <a:pt x="630" y="708"/>
                  </a:cubicBezTo>
                  <a:cubicBezTo>
                    <a:pt x="631" y="708"/>
                    <a:pt x="632" y="710"/>
                    <a:pt x="633" y="710"/>
                  </a:cubicBezTo>
                  <a:cubicBezTo>
                    <a:pt x="635" y="711"/>
                    <a:pt x="635" y="712"/>
                    <a:pt x="636" y="711"/>
                  </a:cubicBezTo>
                  <a:cubicBezTo>
                    <a:pt x="638" y="711"/>
                    <a:pt x="637" y="711"/>
                    <a:pt x="639" y="711"/>
                  </a:cubicBezTo>
                  <a:cubicBezTo>
                    <a:pt x="641" y="711"/>
                    <a:pt x="642" y="712"/>
                    <a:pt x="644" y="711"/>
                  </a:cubicBezTo>
                  <a:cubicBezTo>
                    <a:pt x="646" y="710"/>
                    <a:pt x="648" y="709"/>
                    <a:pt x="649" y="707"/>
                  </a:cubicBezTo>
                  <a:cubicBezTo>
                    <a:pt x="650" y="706"/>
                    <a:pt x="651" y="705"/>
                    <a:pt x="651" y="704"/>
                  </a:cubicBezTo>
                  <a:cubicBezTo>
                    <a:pt x="652" y="703"/>
                    <a:pt x="653" y="702"/>
                    <a:pt x="654" y="702"/>
                  </a:cubicBezTo>
                  <a:cubicBezTo>
                    <a:pt x="655" y="700"/>
                    <a:pt x="656" y="696"/>
                    <a:pt x="657" y="694"/>
                  </a:cubicBezTo>
                  <a:cubicBezTo>
                    <a:pt x="658" y="693"/>
                    <a:pt x="660" y="692"/>
                    <a:pt x="661" y="691"/>
                  </a:cubicBezTo>
                  <a:cubicBezTo>
                    <a:pt x="663" y="690"/>
                    <a:pt x="667" y="686"/>
                    <a:pt x="668" y="684"/>
                  </a:cubicBezTo>
                  <a:cubicBezTo>
                    <a:pt x="669" y="682"/>
                    <a:pt x="670" y="677"/>
                    <a:pt x="672" y="675"/>
                  </a:cubicBezTo>
                  <a:cubicBezTo>
                    <a:pt x="675" y="673"/>
                    <a:pt x="677" y="672"/>
                    <a:pt x="678" y="670"/>
                  </a:cubicBezTo>
                  <a:cubicBezTo>
                    <a:pt x="679" y="668"/>
                    <a:pt x="679" y="666"/>
                    <a:pt x="679" y="664"/>
                  </a:cubicBezTo>
                  <a:cubicBezTo>
                    <a:pt x="679" y="663"/>
                    <a:pt x="678" y="661"/>
                    <a:pt x="678" y="658"/>
                  </a:cubicBezTo>
                  <a:cubicBezTo>
                    <a:pt x="679" y="656"/>
                    <a:pt x="679" y="655"/>
                    <a:pt x="679" y="654"/>
                  </a:cubicBezTo>
                  <a:cubicBezTo>
                    <a:pt x="679" y="653"/>
                    <a:pt x="679" y="653"/>
                    <a:pt x="679" y="652"/>
                  </a:cubicBezTo>
                  <a:cubicBezTo>
                    <a:pt x="680" y="652"/>
                    <a:pt x="681" y="653"/>
                    <a:pt x="682" y="651"/>
                  </a:cubicBezTo>
                  <a:cubicBezTo>
                    <a:pt x="683" y="650"/>
                    <a:pt x="685" y="647"/>
                    <a:pt x="687" y="646"/>
                  </a:cubicBezTo>
                  <a:cubicBezTo>
                    <a:pt x="688" y="646"/>
                    <a:pt x="689" y="645"/>
                    <a:pt x="689" y="645"/>
                  </a:cubicBezTo>
                  <a:cubicBezTo>
                    <a:pt x="690" y="644"/>
                    <a:pt x="693" y="642"/>
                    <a:pt x="695" y="642"/>
                  </a:cubicBezTo>
                  <a:cubicBezTo>
                    <a:pt x="696" y="642"/>
                    <a:pt x="698" y="644"/>
                    <a:pt x="698" y="643"/>
                  </a:cubicBezTo>
                  <a:cubicBezTo>
                    <a:pt x="698" y="642"/>
                    <a:pt x="697" y="642"/>
                    <a:pt x="697" y="641"/>
                  </a:cubicBezTo>
                  <a:cubicBezTo>
                    <a:pt x="698" y="641"/>
                    <a:pt x="699" y="640"/>
                    <a:pt x="701" y="640"/>
                  </a:cubicBezTo>
                  <a:cubicBezTo>
                    <a:pt x="702" y="639"/>
                    <a:pt x="702" y="639"/>
                    <a:pt x="702" y="638"/>
                  </a:cubicBezTo>
                  <a:cubicBezTo>
                    <a:pt x="701" y="638"/>
                    <a:pt x="703" y="637"/>
                    <a:pt x="703" y="637"/>
                  </a:cubicBezTo>
                  <a:cubicBezTo>
                    <a:pt x="703" y="637"/>
                    <a:pt x="704" y="637"/>
                    <a:pt x="704" y="637"/>
                  </a:cubicBezTo>
                  <a:cubicBezTo>
                    <a:pt x="704" y="638"/>
                    <a:pt x="705" y="638"/>
                    <a:pt x="706" y="638"/>
                  </a:cubicBezTo>
                  <a:cubicBezTo>
                    <a:pt x="708" y="638"/>
                    <a:pt x="709" y="636"/>
                    <a:pt x="710" y="636"/>
                  </a:cubicBezTo>
                  <a:cubicBezTo>
                    <a:pt x="711" y="636"/>
                    <a:pt x="710" y="636"/>
                    <a:pt x="710" y="637"/>
                  </a:cubicBezTo>
                  <a:cubicBezTo>
                    <a:pt x="710" y="637"/>
                    <a:pt x="712" y="638"/>
                    <a:pt x="714" y="637"/>
                  </a:cubicBezTo>
                  <a:cubicBezTo>
                    <a:pt x="716" y="637"/>
                    <a:pt x="717" y="637"/>
                    <a:pt x="717" y="636"/>
                  </a:cubicBezTo>
                  <a:cubicBezTo>
                    <a:pt x="717" y="634"/>
                    <a:pt x="720" y="633"/>
                    <a:pt x="720" y="632"/>
                  </a:cubicBezTo>
                  <a:cubicBezTo>
                    <a:pt x="721" y="631"/>
                    <a:pt x="722" y="631"/>
                    <a:pt x="722" y="628"/>
                  </a:cubicBezTo>
                  <a:cubicBezTo>
                    <a:pt x="722" y="626"/>
                    <a:pt x="724" y="625"/>
                    <a:pt x="725" y="624"/>
                  </a:cubicBezTo>
                  <a:cubicBezTo>
                    <a:pt x="726" y="623"/>
                    <a:pt x="727" y="620"/>
                    <a:pt x="728" y="619"/>
                  </a:cubicBezTo>
                  <a:cubicBezTo>
                    <a:pt x="729" y="618"/>
                    <a:pt x="729" y="619"/>
                    <a:pt x="729" y="617"/>
                  </a:cubicBezTo>
                  <a:cubicBezTo>
                    <a:pt x="730" y="616"/>
                    <a:pt x="729" y="614"/>
                    <a:pt x="730" y="612"/>
                  </a:cubicBezTo>
                  <a:cubicBezTo>
                    <a:pt x="730" y="610"/>
                    <a:pt x="731" y="608"/>
                    <a:pt x="731" y="608"/>
                  </a:cubicBezTo>
                  <a:cubicBezTo>
                    <a:pt x="732" y="607"/>
                    <a:pt x="733" y="607"/>
                    <a:pt x="733" y="605"/>
                  </a:cubicBezTo>
                  <a:cubicBezTo>
                    <a:pt x="733" y="602"/>
                    <a:pt x="733" y="599"/>
                    <a:pt x="734" y="597"/>
                  </a:cubicBezTo>
                  <a:cubicBezTo>
                    <a:pt x="735" y="595"/>
                    <a:pt x="734" y="590"/>
                    <a:pt x="734" y="587"/>
                  </a:cubicBezTo>
                  <a:cubicBezTo>
                    <a:pt x="734" y="585"/>
                    <a:pt x="734" y="581"/>
                    <a:pt x="734" y="580"/>
                  </a:cubicBezTo>
                  <a:cubicBezTo>
                    <a:pt x="735" y="579"/>
                    <a:pt x="736" y="579"/>
                    <a:pt x="735" y="578"/>
                  </a:cubicBezTo>
                  <a:cubicBezTo>
                    <a:pt x="734" y="577"/>
                    <a:pt x="733" y="577"/>
                    <a:pt x="734" y="577"/>
                  </a:cubicBezTo>
                  <a:cubicBezTo>
                    <a:pt x="735" y="577"/>
                    <a:pt x="736" y="579"/>
                    <a:pt x="736" y="578"/>
                  </a:cubicBezTo>
                  <a:cubicBezTo>
                    <a:pt x="736" y="577"/>
                    <a:pt x="736" y="576"/>
                    <a:pt x="736" y="577"/>
                  </a:cubicBezTo>
                  <a:cubicBezTo>
                    <a:pt x="736" y="577"/>
                    <a:pt x="737" y="577"/>
                    <a:pt x="737" y="577"/>
                  </a:cubicBezTo>
                  <a:cubicBezTo>
                    <a:pt x="738" y="577"/>
                    <a:pt x="738" y="578"/>
                    <a:pt x="739" y="576"/>
                  </a:cubicBezTo>
                  <a:cubicBezTo>
                    <a:pt x="740" y="575"/>
                    <a:pt x="742" y="573"/>
                    <a:pt x="743" y="570"/>
                  </a:cubicBezTo>
                  <a:cubicBezTo>
                    <a:pt x="744" y="567"/>
                    <a:pt x="745" y="565"/>
                    <a:pt x="748" y="564"/>
                  </a:cubicBezTo>
                  <a:cubicBezTo>
                    <a:pt x="750" y="563"/>
                    <a:pt x="750" y="562"/>
                    <a:pt x="752" y="561"/>
                  </a:cubicBezTo>
                  <a:cubicBezTo>
                    <a:pt x="753" y="559"/>
                    <a:pt x="757" y="554"/>
                    <a:pt x="758" y="551"/>
                  </a:cubicBezTo>
                  <a:cubicBezTo>
                    <a:pt x="758" y="548"/>
                    <a:pt x="759" y="543"/>
                    <a:pt x="756" y="539"/>
                  </a:cubicBezTo>
                  <a:cubicBezTo>
                    <a:pt x="754" y="534"/>
                    <a:pt x="755" y="533"/>
                    <a:pt x="752" y="533"/>
                  </a:cubicBezTo>
                  <a:close/>
                  <a:moveTo>
                    <a:pt x="506" y="236"/>
                  </a:moveTo>
                  <a:cubicBezTo>
                    <a:pt x="508" y="236"/>
                    <a:pt x="511" y="235"/>
                    <a:pt x="513" y="235"/>
                  </a:cubicBezTo>
                  <a:cubicBezTo>
                    <a:pt x="515" y="234"/>
                    <a:pt x="514" y="235"/>
                    <a:pt x="515" y="235"/>
                  </a:cubicBezTo>
                  <a:cubicBezTo>
                    <a:pt x="517" y="235"/>
                    <a:pt x="517" y="233"/>
                    <a:pt x="519" y="233"/>
                  </a:cubicBezTo>
                  <a:cubicBezTo>
                    <a:pt x="519" y="234"/>
                    <a:pt x="520" y="234"/>
                    <a:pt x="520" y="235"/>
                  </a:cubicBezTo>
                  <a:cubicBezTo>
                    <a:pt x="521" y="235"/>
                    <a:pt x="521" y="236"/>
                    <a:pt x="521" y="237"/>
                  </a:cubicBezTo>
                  <a:cubicBezTo>
                    <a:pt x="521" y="238"/>
                    <a:pt x="519" y="240"/>
                    <a:pt x="518" y="240"/>
                  </a:cubicBezTo>
                  <a:cubicBezTo>
                    <a:pt x="517" y="240"/>
                    <a:pt x="513" y="240"/>
                    <a:pt x="511" y="240"/>
                  </a:cubicBezTo>
                  <a:cubicBezTo>
                    <a:pt x="510" y="239"/>
                    <a:pt x="507" y="240"/>
                    <a:pt x="505" y="241"/>
                  </a:cubicBezTo>
                  <a:cubicBezTo>
                    <a:pt x="505" y="241"/>
                    <a:pt x="505" y="241"/>
                    <a:pt x="504" y="241"/>
                  </a:cubicBezTo>
                  <a:cubicBezTo>
                    <a:pt x="503" y="241"/>
                    <a:pt x="502" y="240"/>
                    <a:pt x="502" y="240"/>
                  </a:cubicBezTo>
                  <a:cubicBezTo>
                    <a:pt x="501" y="240"/>
                    <a:pt x="504" y="236"/>
                    <a:pt x="506" y="236"/>
                  </a:cubicBezTo>
                  <a:close/>
                  <a:moveTo>
                    <a:pt x="505" y="243"/>
                  </a:moveTo>
                  <a:cubicBezTo>
                    <a:pt x="505" y="243"/>
                    <a:pt x="506" y="243"/>
                    <a:pt x="505" y="244"/>
                  </a:cubicBezTo>
                  <a:cubicBezTo>
                    <a:pt x="504" y="246"/>
                    <a:pt x="498" y="248"/>
                    <a:pt x="494" y="251"/>
                  </a:cubicBezTo>
                  <a:cubicBezTo>
                    <a:pt x="491" y="252"/>
                    <a:pt x="486" y="253"/>
                    <a:pt x="484" y="252"/>
                  </a:cubicBezTo>
                  <a:cubicBezTo>
                    <a:pt x="481" y="251"/>
                    <a:pt x="480" y="250"/>
                    <a:pt x="480" y="249"/>
                  </a:cubicBezTo>
                  <a:cubicBezTo>
                    <a:pt x="480" y="248"/>
                    <a:pt x="484" y="246"/>
                    <a:pt x="483" y="246"/>
                  </a:cubicBezTo>
                  <a:cubicBezTo>
                    <a:pt x="483" y="247"/>
                    <a:pt x="483" y="247"/>
                    <a:pt x="483" y="248"/>
                  </a:cubicBezTo>
                  <a:cubicBezTo>
                    <a:pt x="483" y="248"/>
                    <a:pt x="483" y="249"/>
                    <a:pt x="484" y="249"/>
                  </a:cubicBezTo>
                  <a:cubicBezTo>
                    <a:pt x="486" y="250"/>
                    <a:pt x="491" y="245"/>
                    <a:pt x="492" y="244"/>
                  </a:cubicBezTo>
                  <a:cubicBezTo>
                    <a:pt x="493" y="244"/>
                    <a:pt x="494" y="245"/>
                    <a:pt x="496" y="245"/>
                  </a:cubicBezTo>
                  <a:cubicBezTo>
                    <a:pt x="498" y="246"/>
                    <a:pt x="499" y="244"/>
                    <a:pt x="500" y="244"/>
                  </a:cubicBezTo>
                  <a:cubicBezTo>
                    <a:pt x="501" y="243"/>
                    <a:pt x="503" y="243"/>
                    <a:pt x="505" y="243"/>
                  </a:cubicBezTo>
                  <a:close/>
                  <a:moveTo>
                    <a:pt x="440" y="209"/>
                  </a:moveTo>
                  <a:cubicBezTo>
                    <a:pt x="441" y="208"/>
                    <a:pt x="443" y="207"/>
                    <a:pt x="445" y="207"/>
                  </a:cubicBezTo>
                  <a:cubicBezTo>
                    <a:pt x="446" y="206"/>
                    <a:pt x="447" y="205"/>
                    <a:pt x="448" y="205"/>
                  </a:cubicBezTo>
                  <a:cubicBezTo>
                    <a:pt x="449" y="203"/>
                    <a:pt x="450" y="203"/>
                    <a:pt x="451" y="202"/>
                  </a:cubicBezTo>
                  <a:cubicBezTo>
                    <a:pt x="452" y="201"/>
                    <a:pt x="454" y="199"/>
                    <a:pt x="455" y="200"/>
                  </a:cubicBezTo>
                  <a:cubicBezTo>
                    <a:pt x="455" y="200"/>
                    <a:pt x="455" y="201"/>
                    <a:pt x="457" y="201"/>
                  </a:cubicBezTo>
                  <a:cubicBezTo>
                    <a:pt x="460" y="201"/>
                    <a:pt x="463" y="200"/>
                    <a:pt x="464" y="202"/>
                  </a:cubicBezTo>
                  <a:cubicBezTo>
                    <a:pt x="464" y="203"/>
                    <a:pt x="465" y="206"/>
                    <a:pt x="467" y="206"/>
                  </a:cubicBezTo>
                  <a:cubicBezTo>
                    <a:pt x="468" y="206"/>
                    <a:pt x="471" y="207"/>
                    <a:pt x="472" y="208"/>
                  </a:cubicBezTo>
                  <a:cubicBezTo>
                    <a:pt x="472" y="210"/>
                    <a:pt x="473" y="213"/>
                    <a:pt x="473" y="214"/>
                  </a:cubicBezTo>
                  <a:cubicBezTo>
                    <a:pt x="473" y="216"/>
                    <a:pt x="474" y="219"/>
                    <a:pt x="478" y="219"/>
                  </a:cubicBezTo>
                  <a:cubicBezTo>
                    <a:pt x="481" y="220"/>
                    <a:pt x="491" y="220"/>
                    <a:pt x="493" y="221"/>
                  </a:cubicBezTo>
                  <a:cubicBezTo>
                    <a:pt x="495" y="222"/>
                    <a:pt x="496" y="223"/>
                    <a:pt x="497" y="225"/>
                  </a:cubicBezTo>
                  <a:cubicBezTo>
                    <a:pt x="499" y="227"/>
                    <a:pt x="501" y="229"/>
                    <a:pt x="500" y="229"/>
                  </a:cubicBezTo>
                  <a:cubicBezTo>
                    <a:pt x="500" y="230"/>
                    <a:pt x="499" y="232"/>
                    <a:pt x="497" y="231"/>
                  </a:cubicBezTo>
                  <a:cubicBezTo>
                    <a:pt x="496" y="230"/>
                    <a:pt x="489" y="226"/>
                    <a:pt x="490" y="227"/>
                  </a:cubicBezTo>
                  <a:cubicBezTo>
                    <a:pt x="491" y="228"/>
                    <a:pt x="493" y="230"/>
                    <a:pt x="492" y="231"/>
                  </a:cubicBezTo>
                  <a:cubicBezTo>
                    <a:pt x="491" y="232"/>
                    <a:pt x="490" y="233"/>
                    <a:pt x="490" y="235"/>
                  </a:cubicBezTo>
                  <a:cubicBezTo>
                    <a:pt x="490" y="237"/>
                    <a:pt x="490" y="240"/>
                    <a:pt x="489" y="240"/>
                  </a:cubicBezTo>
                  <a:cubicBezTo>
                    <a:pt x="489" y="241"/>
                    <a:pt x="486" y="242"/>
                    <a:pt x="486" y="243"/>
                  </a:cubicBezTo>
                  <a:cubicBezTo>
                    <a:pt x="486" y="243"/>
                    <a:pt x="485" y="242"/>
                    <a:pt x="485" y="242"/>
                  </a:cubicBezTo>
                  <a:cubicBezTo>
                    <a:pt x="485" y="241"/>
                    <a:pt x="485" y="239"/>
                    <a:pt x="485" y="238"/>
                  </a:cubicBezTo>
                  <a:cubicBezTo>
                    <a:pt x="485" y="237"/>
                    <a:pt x="484" y="235"/>
                    <a:pt x="483" y="235"/>
                  </a:cubicBezTo>
                  <a:cubicBezTo>
                    <a:pt x="482" y="236"/>
                    <a:pt x="479" y="238"/>
                    <a:pt x="478" y="238"/>
                  </a:cubicBezTo>
                  <a:cubicBezTo>
                    <a:pt x="477" y="237"/>
                    <a:pt x="476" y="237"/>
                    <a:pt x="478" y="236"/>
                  </a:cubicBezTo>
                  <a:cubicBezTo>
                    <a:pt x="479" y="235"/>
                    <a:pt x="481" y="232"/>
                    <a:pt x="481" y="230"/>
                  </a:cubicBezTo>
                  <a:cubicBezTo>
                    <a:pt x="481" y="229"/>
                    <a:pt x="481" y="227"/>
                    <a:pt x="479" y="226"/>
                  </a:cubicBezTo>
                  <a:cubicBezTo>
                    <a:pt x="478" y="225"/>
                    <a:pt x="473" y="223"/>
                    <a:pt x="472" y="224"/>
                  </a:cubicBezTo>
                  <a:cubicBezTo>
                    <a:pt x="471" y="224"/>
                    <a:pt x="471" y="225"/>
                    <a:pt x="470" y="226"/>
                  </a:cubicBezTo>
                  <a:cubicBezTo>
                    <a:pt x="469" y="226"/>
                    <a:pt x="470" y="229"/>
                    <a:pt x="469" y="228"/>
                  </a:cubicBezTo>
                  <a:cubicBezTo>
                    <a:pt x="468" y="228"/>
                    <a:pt x="467" y="228"/>
                    <a:pt x="467" y="228"/>
                  </a:cubicBezTo>
                  <a:cubicBezTo>
                    <a:pt x="466" y="228"/>
                    <a:pt x="464" y="232"/>
                    <a:pt x="464" y="233"/>
                  </a:cubicBezTo>
                  <a:cubicBezTo>
                    <a:pt x="464" y="234"/>
                    <a:pt x="463" y="237"/>
                    <a:pt x="463" y="239"/>
                  </a:cubicBezTo>
                  <a:cubicBezTo>
                    <a:pt x="463" y="240"/>
                    <a:pt x="465" y="246"/>
                    <a:pt x="464" y="247"/>
                  </a:cubicBezTo>
                  <a:cubicBezTo>
                    <a:pt x="463" y="248"/>
                    <a:pt x="461" y="250"/>
                    <a:pt x="460" y="250"/>
                  </a:cubicBezTo>
                  <a:cubicBezTo>
                    <a:pt x="459" y="250"/>
                    <a:pt x="457" y="252"/>
                    <a:pt x="457" y="250"/>
                  </a:cubicBezTo>
                  <a:cubicBezTo>
                    <a:pt x="457" y="249"/>
                    <a:pt x="455" y="246"/>
                    <a:pt x="455" y="244"/>
                  </a:cubicBezTo>
                  <a:cubicBezTo>
                    <a:pt x="455" y="242"/>
                    <a:pt x="456" y="236"/>
                    <a:pt x="457" y="234"/>
                  </a:cubicBezTo>
                  <a:cubicBezTo>
                    <a:pt x="457" y="232"/>
                    <a:pt x="458" y="229"/>
                    <a:pt x="457" y="230"/>
                  </a:cubicBezTo>
                  <a:cubicBezTo>
                    <a:pt x="456" y="231"/>
                    <a:pt x="454" y="233"/>
                    <a:pt x="455" y="231"/>
                  </a:cubicBezTo>
                  <a:cubicBezTo>
                    <a:pt x="456" y="229"/>
                    <a:pt x="458" y="225"/>
                    <a:pt x="459" y="224"/>
                  </a:cubicBezTo>
                  <a:cubicBezTo>
                    <a:pt x="460" y="223"/>
                    <a:pt x="460" y="223"/>
                    <a:pt x="463" y="223"/>
                  </a:cubicBezTo>
                  <a:cubicBezTo>
                    <a:pt x="465" y="222"/>
                    <a:pt x="467" y="221"/>
                    <a:pt x="470" y="221"/>
                  </a:cubicBezTo>
                  <a:cubicBezTo>
                    <a:pt x="473" y="221"/>
                    <a:pt x="478" y="222"/>
                    <a:pt x="477" y="221"/>
                  </a:cubicBezTo>
                  <a:cubicBezTo>
                    <a:pt x="476" y="219"/>
                    <a:pt x="476" y="219"/>
                    <a:pt x="475" y="218"/>
                  </a:cubicBezTo>
                  <a:cubicBezTo>
                    <a:pt x="474" y="218"/>
                    <a:pt x="472" y="219"/>
                    <a:pt x="472" y="218"/>
                  </a:cubicBezTo>
                  <a:cubicBezTo>
                    <a:pt x="472" y="217"/>
                    <a:pt x="472" y="216"/>
                    <a:pt x="471" y="216"/>
                  </a:cubicBezTo>
                  <a:cubicBezTo>
                    <a:pt x="470" y="216"/>
                    <a:pt x="462" y="218"/>
                    <a:pt x="461" y="218"/>
                  </a:cubicBezTo>
                  <a:cubicBezTo>
                    <a:pt x="460" y="218"/>
                    <a:pt x="456" y="215"/>
                    <a:pt x="455" y="215"/>
                  </a:cubicBezTo>
                  <a:cubicBezTo>
                    <a:pt x="454" y="214"/>
                    <a:pt x="452" y="214"/>
                    <a:pt x="452" y="214"/>
                  </a:cubicBezTo>
                  <a:cubicBezTo>
                    <a:pt x="453" y="213"/>
                    <a:pt x="456" y="210"/>
                    <a:pt x="455" y="210"/>
                  </a:cubicBezTo>
                  <a:cubicBezTo>
                    <a:pt x="454" y="210"/>
                    <a:pt x="451" y="212"/>
                    <a:pt x="449" y="213"/>
                  </a:cubicBezTo>
                  <a:cubicBezTo>
                    <a:pt x="448" y="214"/>
                    <a:pt x="446" y="214"/>
                    <a:pt x="445" y="215"/>
                  </a:cubicBezTo>
                  <a:cubicBezTo>
                    <a:pt x="444" y="215"/>
                    <a:pt x="443" y="217"/>
                    <a:pt x="441" y="217"/>
                  </a:cubicBezTo>
                  <a:cubicBezTo>
                    <a:pt x="439" y="216"/>
                    <a:pt x="439" y="214"/>
                    <a:pt x="438" y="214"/>
                  </a:cubicBezTo>
                  <a:cubicBezTo>
                    <a:pt x="437" y="215"/>
                    <a:pt x="433" y="216"/>
                    <a:pt x="432" y="215"/>
                  </a:cubicBezTo>
                  <a:cubicBezTo>
                    <a:pt x="432" y="214"/>
                    <a:pt x="437" y="210"/>
                    <a:pt x="440" y="209"/>
                  </a:cubicBezTo>
                  <a:close/>
                  <a:moveTo>
                    <a:pt x="281" y="61"/>
                  </a:moveTo>
                  <a:cubicBezTo>
                    <a:pt x="278" y="62"/>
                    <a:pt x="279" y="61"/>
                    <a:pt x="277" y="61"/>
                  </a:cubicBezTo>
                  <a:cubicBezTo>
                    <a:pt x="275" y="61"/>
                    <a:pt x="275" y="61"/>
                    <a:pt x="274" y="63"/>
                  </a:cubicBezTo>
                  <a:cubicBezTo>
                    <a:pt x="273" y="64"/>
                    <a:pt x="275" y="64"/>
                    <a:pt x="276" y="65"/>
                  </a:cubicBezTo>
                  <a:cubicBezTo>
                    <a:pt x="277" y="66"/>
                    <a:pt x="276" y="65"/>
                    <a:pt x="274" y="65"/>
                  </a:cubicBezTo>
                  <a:cubicBezTo>
                    <a:pt x="272" y="65"/>
                    <a:pt x="270" y="67"/>
                    <a:pt x="268" y="68"/>
                  </a:cubicBezTo>
                  <a:cubicBezTo>
                    <a:pt x="267" y="69"/>
                    <a:pt x="266" y="68"/>
                    <a:pt x="267" y="67"/>
                  </a:cubicBezTo>
                  <a:cubicBezTo>
                    <a:pt x="268" y="67"/>
                    <a:pt x="271" y="64"/>
                    <a:pt x="270" y="63"/>
                  </a:cubicBezTo>
                  <a:cubicBezTo>
                    <a:pt x="270" y="62"/>
                    <a:pt x="267" y="64"/>
                    <a:pt x="265" y="64"/>
                  </a:cubicBezTo>
                  <a:cubicBezTo>
                    <a:pt x="263" y="65"/>
                    <a:pt x="264" y="66"/>
                    <a:pt x="263" y="67"/>
                  </a:cubicBezTo>
                  <a:cubicBezTo>
                    <a:pt x="262" y="69"/>
                    <a:pt x="258" y="68"/>
                    <a:pt x="255" y="67"/>
                  </a:cubicBezTo>
                  <a:cubicBezTo>
                    <a:pt x="253" y="66"/>
                    <a:pt x="254" y="66"/>
                    <a:pt x="256" y="66"/>
                  </a:cubicBezTo>
                  <a:cubicBezTo>
                    <a:pt x="258" y="66"/>
                    <a:pt x="258" y="65"/>
                    <a:pt x="258" y="64"/>
                  </a:cubicBezTo>
                  <a:cubicBezTo>
                    <a:pt x="258" y="63"/>
                    <a:pt x="259" y="62"/>
                    <a:pt x="260" y="62"/>
                  </a:cubicBezTo>
                  <a:cubicBezTo>
                    <a:pt x="261" y="61"/>
                    <a:pt x="259" y="60"/>
                    <a:pt x="259" y="59"/>
                  </a:cubicBezTo>
                  <a:cubicBezTo>
                    <a:pt x="259" y="58"/>
                    <a:pt x="263" y="59"/>
                    <a:pt x="264" y="59"/>
                  </a:cubicBezTo>
                  <a:cubicBezTo>
                    <a:pt x="266" y="59"/>
                    <a:pt x="264" y="58"/>
                    <a:pt x="261" y="57"/>
                  </a:cubicBezTo>
                  <a:cubicBezTo>
                    <a:pt x="259" y="56"/>
                    <a:pt x="258" y="57"/>
                    <a:pt x="256" y="58"/>
                  </a:cubicBezTo>
                  <a:cubicBezTo>
                    <a:pt x="254" y="58"/>
                    <a:pt x="250" y="58"/>
                    <a:pt x="248" y="58"/>
                  </a:cubicBezTo>
                  <a:cubicBezTo>
                    <a:pt x="246" y="58"/>
                    <a:pt x="247" y="58"/>
                    <a:pt x="245" y="59"/>
                  </a:cubicBezTo>
                  <a:cubicBezTo>
                    <a:pt x="244" y="60"/>
                    <a:pt x="245" y="58"/>
                    <a:pt x="245" y="57"/>
                  </a:cubicBezTo>
                  <a:cubicBezTo>
                    <a:pt x="246" y="56"/>
                    <a:pt x="247" y="56"/>
                    <a:pt x="249" y="56"/>
                  </a:cubicBezTo>
                  <a:cubicBezTo>
                    <a:pt x="252" y="56"/>
                    <a:pt x="252" y="55"/>
                    <a:pt x="255" y="54"/>
                  </a:cubicBezTo>
                  <a:cubicBezTo>
                    <a:pt x="257" y="54"/>
                    <a:pt x="259" y="53"/>
                    <a:pt x="260" y="53"/>
                  </a:cubicBezTo>
                  <a:cubicBezTo>
                    <a:pt x="262" y="53"/>
                    <a:pt x="268" y="51"/>
                    <a:pt x="271" y="50"/>
                  </a:cubicBezTo>
                  <a:cubicBezTo>
                    <a:pt x="273" y="49"/>
                    <a:pt x="276" y="50"/>
                    <a:pt x="277" y="51"/>
                  </a:cubicBezTo>
                  <a:cubicBezTo>
                    <a:pt x="278" y="52"/>
                    <a:pt x="275" y="52"/>
                    <a:pt x="274" y="53"/>
                  </a:cubicBezTo>
                  <a:cubicBezTo>
                    <a:pt x="272" y="54"/>
                    <a:pt x="272" y="54"/>
                    <a:pt x="272" y="55"/>
                  </a:cubicBezTo>
                  <a:cubicBezTo>
                    <a:pt x="272" y="56"/>
                    <a:pt x="281" y="56"/>
                    <a:pt x="282" y="55"/>
                  </a:cubicBezTo>
                  <a:cubicBezTo>
                    <a:pt x="283" y="55"/>
                    <a:pt x="285" y="52"/>
                    <a:pt x="287" y="53"/>
                  </a:cubicBezTo>
                  <a:cubicBezTo>
                    <a:pt x="287" y="54"/>
                    <a:pt x="283" y="61"/>
                    <a:pt x="281" y="61"/>
                  </a:cubicBezTo>
                  <a:close/>
                  <a:moveTo>
                    <a:pt x="333" y="88"/>
                  </a:moveTo>
                  <a:cubicBezTo>
                    <a:pt x="332" y="88"/>
                    <a:pt x="329" y="88"/>
                    <a:pt x="328" y="89"/>
                  </a:cubicBezTo>
                  <a:cubicBezTo>
                    <a:pt x="327" y="89"/>
                    <a:pt x="331" y="89"/>
                    <a:pt x="331" y="90"/>
                  </a:cubicBezTo>
                  <a:cubicBezTo>
                    <a:pt x="331" y="90"/>
                    <a:pt x="328" y="92"/>
                    <a:pt x="325" y="92"/>
                  </a:cubicBezTo>
                  <a:cubicBezTo>
                    <a:pt x="323" y="92"/>
                    <a:pt x="322" y="93"/>
                    <a:pt x="321" y="94"/>
                  </a:cubicBezTo>
                  <a:cubicBezTo>
                    <a:pt x="320" y="94"/>
                    <a:pt x="319" y="96"/>
                    <a:pt x="318" y="96"/>
                  </a:cubicBezTo>
                  <a:cubicBezTo>
                    <a:pt x="317" y="96"/>
                    <a:pt x="316" y="96"/>
                    <a:pt x="315" y="96"/>
                  </a:cubicBezTo>
                  <a:cubicBezTo>
                    <a:pt x="315" y="96"/>
                    <a:pt x="315" y="97"/>
                    <a:pt x="315" y="97"/>
                  </a:cubicBezTo>
                  <a:cubicBezTo>
                    <a:pt x="316" y="97"/>
                    <a:pt x="318" y="98"/>
                    <a:pt x="317" y="99"/>
                  </a:cubicBezTo>
                  <a:cubicBezTo>
                    <a:pt x="315" y="100"/>
                    <a:pt x="313" y="100"/>
                    <a:pt x="311" y="101"/>
                  </a:cubicBezTo>
                  <a:cubicBezTo>
                    <a:pt x="308" y="101"/>
                    <a:pt x="310" y="101"/>
                    <a:pt x="309" y="103"/>
                  </a:cubicBezTo>
                  <a:cubicBezTo>
                    <a:pt x="309" y="104"/>
                    <a:pt x="306" y="105"/>
                    <a:pt x="303" y="106"/>
                  </a:cubicBezTo>
                  <a:cubicBezTo>
                    <a:pt x="300" y="106"/>
                    <a:pt x="295" y="106"/>
                    <a:pt x="293" y="104"/>
                  </a:cubicBezTo>
                  <a:cubicBezTo>
                    <a:pt x="291" y="103"/>
                    <a:pt x="290" y="102"/>
                    <a:pt x="291" y="102"/>
                  </a:cubicBezTo>
                  <a:cubicBezTo>
                    <a:pt x="292" y="102"/>
                    <a:pt x="293" y="101"/>
                    <a:pt x="295" y="102"/>
                  </a:cubicBezTo>
                  <a:cubicBezTo>
                    <a:pt x="298" y="103"/>
                    <a:pt x="297" y="100"/>
                    <a:pt x="298" y="98"/>
                  </a:cubicBezTo>
                  <a:cubicBezTo>
                    <a:pt x="299" y="97"/>
                    <a:pt x="301" y="97"/>
                    <a:pt x="303" y="97"/>
                  </a:cubicBezTo>
                  <a:cubicBezTo>
                    <a:pt x="304" y="96"/>
                    <a:pt x="302" y="95"/>
                    <a:pt x="301" y="94"/>
                  </a:cubicBezTo>
                  <a:cubicBezTo>
                    <a:pt x="299" y="93"/>
                    <a:pt x="299" y="93"/>
                    <a:pt x="299" y="92"/>
                  </a:cubicBezTo>
                  <a:cubicBezTo>
                    <a:pt x="299" y="91"/>
                    <a:pt x="299" y="91"/>
                    <a:pt x="298" y="91"/>
                  </a:cubicBezTo>
                  <a:cubicBezTo>
                    <a:pt x="297" y="91"/>
                    <a:pt x="296" y="89"/>
                    <a:pt x="298" y="89"/>
                  </a:cubicBezTo>
                  <a:cubicBezTo>
                    <a:pt x="300" y="90"/>
                    <a:pt x="304" y="91"/>
                    <a:pt x="306" y="92"/>
                  </a:cubicBezTo>
                  <a:cubicBezTo>
                    <a:pt x="307" y="92"/>
                    <a:pt x="308" y="94"/>
                    <a:pt x="309" y="94"/>
                  </a:cubicBezTo>
                  <a:cubicBezTo>
                    <a:pt x="311" y="95"/>
                    <a:pt x="316" y="94"/>
                    <a:pt x="317" y="94"/>
                  </a:cubicBezTo>
                  <a:cubicBezTo>
                    <a:pt x="319" y="93"/>
                    <a:pt x="320" y="92"/>
                    <a:pt x="321" y="90"/>
                  </a:cubicBezTo>
                  <a:cubicBezTo>
                    <a:pt x="322" y="89"/>
                    <a:pt x="325" y="87"/>
                    <a:pt x="328" y="87"/>
                  </a:cubicBezTo>
                  <a:cubicBezTo>
                    <a:pt x="330" y="86"/>
                    <a:pt x="335" y="88"/>
                    <a:pt x="336" y="88"/>
                  </a:cubicBezTo>
                  <a:cubicBezTo>
                    <a:pt x="337" y="88"/>
                    <a:pt x="334" y="88"/>
                    <a:pt x="333" y="88"/>
                  </a:cubicBezTo>
                  <a:close/>
                  <a:moveTo>
                    <a:pt x="394" y="171"/>
                  </a:moveTo>
                  <a:cubicBezTo>
                    <a:pt x="392" y="169"/>
                    <a:pt x="394" y="170"/>
                    <a:pt x="395" y="169"/>
                  </a:cubicBezTo>
                  <a:cubicBezTo>
                    <a:pt x="396" y="168"/>
                    <a:pt x="394" y="168"/>
                    <a:pt x="393" y="168"/>
                  </a:cubicBezTo>
                  <a:cubicBezTo>
                    <a:pt x="391" y="168"/>
                    <a:pt x="392" y="166"/>
                    <a:pt x="392" y="165"/>
                  </a:cubicBezTo>
                  <a:cubicBezTo>
                    <a:pt x="393" y="164"/>
                    <a:pt x="393" y="163"/>
                    <a:pt x="393" y="162"/>
                  </a:cubicBezTo>
                  <a:cubicBezTo>
                    <a:pt x="394" y="161"/>
                    <a:pt x="395" y="163"/>
                    <a:pt x="398" y="164"/>
                  </a:cubicBezTo>
                  <a:cubicBezTo>
                    <a:pt x="400" y="165"/>
                    <a:pt x="400" y="166"/>
                    <a:pt x="400" y="167"/>
                  </a:cubicBezTo>
                  <a:cubicBezTo>
                    <a:pt x="401" y="168"/>
                    <a:pt x="401" y="170"/>
                    <a:pt x="402" y="171"/>
                  </a:cubicBezTo>
                  <a:cubicBezTo>
                    <a:pt x="403" y="172"/>
                    <a:pt x="404" y="173"/>
                    <a:pt x="404" y="176"/>
                  </a:cubicBezTo>
                  <a:cubicBezTo>
                    <a:pt x="403" y="178"/>
                    <a:pt x="405" y="177"/>
                    <a:pt x="405" y="178"/>
                  </a:cubicBezTo>
                  <a:cubicBezTo>
                    <a:pt x="406" y="181"/>
                    <a:pt x="406" y="180"/>
                    <a:pt x="407" y="182"/>
                  </a:cubicBezTo>
                  <a:cubicBezTo>
                    <a:pt x="408" y="184"/>
                    <a:pt x="407" y="186"/>
                    <a:pt x="406" y="188"/>
                  </a:cubicBezTo>
                  <a:cubicBezTo>
                    <a:pt x="405" y="189"/>
                    <a:pt x="405" y="187"/>
                    <a:pt x="404" y="185"/>
                  </a:cubicBezTo>
                  <a:cubicBezTo>
                    <a:pt x="403" y="183"/>
                    <a:pt x="405" y="181"/>
                    <a:pt x="405" y="180"/>
                  </a:cubicBezTo>
                  <a:cubicBezTo>
                    <a:pt x="405" y="179"/>
                    <a:pt x="405" y="178"/>
                    <a:pt x="404" y="179"/>
                  </a:cubicBezTo>
                  <a:cubicBezTo>
                    <a:pt x="403" y="180"/>
                    <a:pt x="402" y="181"/>
                    <a:pt x="402" y="179"/>
                  </a:cubicBezTo>
                  <a:cubicBezTo>
                    <a:pt x="402" y="177"/>
                    <a:pt x="402" y="177"/>
                    <a:pt x="401" y="176"/>
                  </a:cubicBezTo>
                  <a:cubicBezTo>
                    <a:pt x="399" y="174"/>
                    <a:pt x="400" y="177"/>
                    <a:pt x="400" y="177"/>
                  </a:cubicBezTo>
                  <a:cubicBezTo>
                    <a:pt x="399" y="178"/>
                    <a:pt x="395" y="173"/>
                    <a:pt x="394" y="171"/>
                  </a:cubicBezTo>
                  <a:close/>
                  <a:moveTo>
                    <a:pt x="626" y="682"/>
                  </a:moveTo>
                  <a:cubicBezTo>
                    <a:pt x="626" y="683"/>
                    <a:pt x="625" y="683"/>
                    <a:pt x="625" y="683"/>
                  </a:cubicBezTo>
                  <a:cubicBezTo>
                    <a:pt x="625" y="683"/>
                    <a:pt x="626" y="683"/>
                    <a:pt x="626" y="682"/>
                  </a:cubicBezTo>
                  <a:close/>
                  <a:moveTo>
                    <a:pt x="625" y="685"/>
                  </a:moveTo>
                  <a:cubicBezTo>
                    <a:pt x="625" y="685"/>
                    <a:pt x="625" y="685"/>
                    <a:pt x="625" y="685"/>
                  </a:cubicBezTo>
                  <a:cubicBezTo>
                    <a:pt x="625" y="685"/>
                    <a:pt x="625" y="685"/>
                    <a:pt x="625" y="685"/>
                  </a:cubicBezTo>
                  <a:close/>
                  <a:moveTo>
                    <a:pt x="645" y="491"/>
                  </a:moveTo>
                  <a:cubicBezTo>
                    <a:pt x="645" y="490"/>
                    <a:pt x="644" y="490"/>
                    <a:pt x="644" y="490"/>
                  </a:cubicBezTo>
                  <a:cubicBezTo>
                    <a:pt x="644" y="490"/>
                    <a:pt x="645" y="490"/>
                    <a:pt x="645" y="4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3" name="Freeform 531"/>
            <p:cNvSpPr/>
            <p:nvPr/>
          </p:nvSpPr>
          <p:spPr bwMode="auto">
            <a:xfrm>
              <a:off x="5011" y="1701"/>
              <a:ext cx="50" cy="21"/>
            </a:xfrm>
            <a:custGeom>
              <a:avLst/>
              <a:gdLst>
                <a:gd name="T0" fmla="*/ 32 w 36"/>
                <a:gd name="T1" fmla="*/ 11 h 15"/>
                <a:gd name="T2" fmla="*/ 34 w 36"/>
                <a:gd name="T3" fmla="*/ 10 h 15"/>
                <a:gd name="T4" fmla="*/ 31 w 36"/>
                <a:gd name="T5" fmla="*/ 7 h 15"/>
                <a:gd name="T6" fmla="*/ 25 w 36"/>
                <a:gd name="T7" fmla="*/ 3 h 15"/>
                <a:gd name="T8" fmla="*/ 18 w 36"/>
                <a:gd name="T9" fmla="*/ 1 h 15"/>
                <a:gd name="T10" fmla="*/ 16 w 36"/>
                <a:gd name="T11" fmla="*/ 1 h 15"/>
                <a:gd name="T12" fmla="*/ 16 w 36"/>
                <a:gd name="T13" fmla="*/ 3 h 15"/>
                <a:gd name="T14" fmla="*/ 15 w 36"/>
                <a:gd name="T15" fmla="*/ 3 h 15"/>
                <a:gd name="T16" fmla="*/ 11 w 36"/>
                <a:gd name="T17" fmla="*/ 1 h 15"/>
                <a:gd name="T18" fmla="*/ 7 w 36"/>
                <a:gd name="T19" fmla="*/ 2 h 15"/>
                <a:gd name="T20" fmla="*/ 8 w 36"/>
                <a:gd name="T21" fmla="*/ 3 h 15"/>
                <a:gd name="T22" fmla="*/ 10 w 36"/>
                <a:gd name="T23" fmla="*/ 6 h 15"/>
                <a:gd name="T24" fmla="*/ 12 w 36"/>
                <a:gd name="T25" fmla="*/ 9 h 15"/>
                <a:gd name="T26" fmla="*/ 10 w 36"/>
                <a:gd name="T27" fmla="*/ 10 h 15"/>
                <a:gd name="T28" fmla="*/ 7 w 36"/>
                <a:gd name="T29" fmla="*/ 10 h 15"/>
                <a:gd name="T30" fmla="*/ 6 w 36"/>
                <a:gd name="T31" fmla="*/ 9 h 15"/>
                <a:gd name="T32" fmla="*/ 2 w 36"/>
                <a:gd name="T33" fmla="*/ 9 h 15"/>
                <a:gd name="T34" fmla="*/ 1 w 36"/>
                <a:gd name="T35" fmla="*/ 11 h 15"/>
                <a:gd name="T36" fmla="*/ 4 w 36"/>
                <a:gd name="T37" fmla="*/ 12 h 15"/>
                <a:gd name="T38" fmla="*/ 15 w 36"/>
                <a:gd name="T39" fmla="*/ 12 h 15"/>
                <a:gd name="T40" fmla="*/ 16 w 36"/>
                <a:gd name="T41" fmla="*/ 12 h 15"/>
                <a:gd name="T42" fmla="*/ 17 w 36"/>
                <a:gd name="T43" fmla="*/ 14 h 15"/>
                <a:gd name="T44" fmla="*/ 19 w 36"/>
                <a:gd name="T45" fmla="*/ 12 h 15"/>
                <a:gd name="T46" fmla="*/ 24 w 36"/>
                <a:gd name="T47" fmla="*/ 10 h 15"/>
                <a:gd name="T48" fmla="*/ 28 w 36"/>
                <a:gd name="T49" fmla="*/ 11 h 15"/>
                <a:gd name="T50" fmla="*/ 32 w 36"/>
                <a:gd name="T51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15">
                  <a:moveTo>
                    <a:pt x="32" y="11"/>
                  </a:moveTo>
                  <a:cubicBezTo>
                    <a:pt x="33" y="12"/>
                    <a:pt x="33" y="11"/>
                    <a:pt x="34" y="10"/>
                  </a:cubicBezTo>
                  <a:cubicBezTo>
                    <a:pt x="36" y="9"/>
                    <a:pt x="33" y="8"/>
                    <a:pt x="31" y="7"/>
                  </a:cubicBezTo>
                  <a:cubicBezTo>
                    <a:pt x="29" y="7"/>
                    <a:pt x="27" y="5"/>
                    <a:pt x="25" y="3"/>
                  </a:cubicBezTo>
                  <a:cubicBezTo>
                    <a:pt x="23" y="2"/>
                    <a:pt x="20" y="1"/>
                    <a:pt x="18" y="1"/>
                  </a:cubicBezTo>
                  <a:cubicBezTo>
                    <a:pt x="16" y="1"/>
                    <a:pt x="15" y="1"/>
                    <a:pt x="16" y="1"/>
                  </a:cubicBezTo>
                  <a:cubicBezTo>
                    <a:pt x="16" y="2"/>
                    <a:pt x="17" y="2"/>
                    <a:pt x="16" y="3"/>
                  </a:cubicBezTo>
                  <a:cubicBezTo>
                    <a:pt x="16" y="3"/>
                    <a:pt x="15" y="3"/>
                    <a:pt x="15" y="3"/>
                  </a:cubicBezTo>
                  <a:cubicBezTo>
                    <a:pt x="14" y="2"/>
                    <a:pt x="12" y="2"/>
                    <a:pt x="11" y="1"/>
                  </a:cubicBezTo>
                  <a:cubicBezTo>
                    <a:pt x="9" y="0"/>
                    <a:pt x="7" y="1"/>
                    <a:pt x="7" y="2"/>
                  </a:cubicBezTo>
                  <a:cubicBezTo>
                    <a:pt x="6" y="2"/>
                    <a:pt x="7" y="3"/>
                    <a:pt x="8" y="3"/>
                  </a:cubicBezTo>
                  <a:cubicBezTo>
                    <a:pt x="9" y="4"/>
                    <a:pt x="9" y="5"/>
                    <a:pt x="10" y="6"/>
                  </a:cubicBezTo>
                  <a:cubicBezTo>
                    <a:pt x="10" y="7"/>
                    <a:pt x="12" y="8"/>
                    <a:pt x="12" y="9"/>
                  </a:cubicBezTo>
                  <a:cubicBezTo>
                    <a:pt x="12" y="9"/>
                    <a:pt x="11" y="10"/>
                    <a:pt x="10" y="10"/>
                  </a:cubicBezTo>
                  <a:cubicBezTo>
                    <a:pt x="9" y="11"/>
                    <a:pt x="6" y="10"/>
                    <a:pt x="7" y="10"/>
                  </a:cubicBezTo>
                  <a:cubicBezTo>
                    <a:pt x="8" y="10"/>
                    <a:pt x="7" y="9"/>
                    <a:pt x="6" y="9"/>
                  </a:cubicBezTo>
                  <a:cubicBezTo>
                    <a:pt x="5" y="9"/>
                    <a:pt x="4" y="9"/>
                    <a:pt x="2" y="9"/>
                  </a:cubicBezTo>
                  <a:cubicBezTo>
                    <a:pt x="0" y="9"/>
                    <a:pt x="1" y="11"/>
                    <a:pt x="1" y="11"/>
                  </a:cubicBezTo>
                  <a:cubicBezTo>
                    <a:pt x="1" y="11"/>
                    <a:pt x="3" y="12"/>
                    <a:pt x="4" y="12"/>
                  </a:cubicBezTo>
                  <a:cubicBezTo>
                    <a:pt x="5" y="11"/>
                    <a:pt x="12" y="13"/>
                    <a:pt x="15" y="12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4"/>
                    <a:pt x="17" y="14"/>
                  </a:cubicBezTo>
                  <a:cubicBezTo>
                    <a:pt x="18" y="15"/>
                    <a:pt x="19" y="13"/>
                    <a:pt x="19" y="12"/>
                  </a:cubicBezTo>
                  <a:cubicBezTo>
                    <a:pt x="19" y="10"/>
                    <a:pt x="23" y="10"/>
                    <a:pt x="24" y="10"/>
                  </a:cubicBezTo>
                  <a:cubicBezTo>
                    <a:pt x="25" y="10"/>
                    <a:pt x="26" y="11"/>
                    <a:pt x="28" y="11"/>
                  </a:cubicBezTo>
                  <a:cubicBezTo>
                    <a:pt x="30" y="11"/>
                    <a:pt x="30" y="10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4" name="Freeform 532"/>
            <p:cNvSpPr/>
            <p:nvPr/>
          </p:nvSpPr>
          <p:spPr bwMode="auto">
            <a:xfrm>
              <a:off x="6546" y="1929"/>
              <a:ext cx="32" cy="16"/>
            </a:xfrm>
            <a:custGeom>
              <a:avLst/>
              <a:gdLst>
                <a:gd name="T0" fmla="*/ 13 w 23"/>
                <a:gd name="T1" fmla="*/ 1 h 12"/>
                <a:gd name="T2" fmla="*/ 9 w 23"/>
                <a:gd name="T3" fmla="*/ 3 h 12"/>
                <a:gd name="T4" fmla="*/ 9 w 23"/>
                <a:gd name="T5" fmla="*/ 4 h 12"/>
                <a:gd name="T6" fmla="*/ 6 w 23"/>
                <a:gd name="T7" fmla="*/ 5 h 12"/>
                <a:gd name="T8" fmla="*/ 1 w 23"/>
                <a:gd name="T9" fmla="*/ 8 h 12"/>
                <a:gd name="T10" fmla="*/ 1 w 23"/>
                <a:gd name="T11" fmla="*/ 12 h 12"/>
                <a:gd name="T12" fmla="*/ 5 w 23"/>
                <a:gd name="T13" fmla="*/ 11 h 12"/>
                <a:gd name="T14" fmla="*/ 9 w 23"/>
                <a:gd name="T15" fmla="*/ 7 h 12"/>
                <a:gd name="T16" fmla="*/ 10 w 23"/>
                <a:gd name="T17" fmla="*/ 6 h 12"/>
                <a:gd name="T18" fmla="*/ 17 w 23"/>
                <a:gd name="T19" fmla="*/ 3 h 12"/>
                <a:gd name="T20" fmla="*/ 22 w 23"/>
                <a:gd name="T21" fmla="*/ 1 h 12"/>
                <a:gd name="T22" fmla="*/ 19 w 23"/>
                <a:gd name="T23" fmla="*/ 0 h 12"/>
                <a:gd name="T24" fmla="*/ 13 w 23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2">
                  <a:moveTo>
                    <a:pt x="13" y="1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5" y="6"/>
                    <a:pt x="2" y="7"/>
                    <a:pt x="1" y="8"/>
                  </a:cubicBezTo>
                  <a:cubicBezTo>
                    <a:pt x="1" y="9"/>
                    <a:pt x="0" y="12"/>
                    <a:pt x="1" y="12"/>
                  </a:cubicBezTo>
                  <a:cubicBezTo>
                    <a:pt x="3" y="11"/>
                    <a:pt x="4" y="11"/>
                    <a:pt x="5" y="11"/>
                  </a:cubicBezTo>
                  <a:cubicBezTo>
                    <a:pt x="6" y="11"/>
                    <a:pt x="8" y="8"/>
                    <a:pt x="9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2" y="5"/>
                    <a:pt x="16" y="4"/>
                    <a:pt x="17" y="3"/>
                  </a:cubicBezTo>
                  <a:cubicBezTo>
                    <a:pt x="19" y="3"/>
                    <a:pt x="21" y="2"/>
                    <a:pt x="22" y="1"/>
                  </a:cubicBezTo>
                  <a:cubicBezTo>
                    <a:pt x="23" y="1"/>
                    <a:pt x="20" y="0"/>
                    <a:pt x="19" y="0"/>
                  </a:cubicBezTo>
                  <a:cubicBezTo>
                    <a:pt x="18" y="1"/>
                    <a:pt x="15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5" name="Freeform 533"/>
            <p:cNvSpPr/>
            <p:nvPr/>
          </p:nvSpPr>
          <p:spPr bwMode="auto">
            <a:xfrm>
              <a:off x="6612" y="1875"/>
              <a:ext cx="150" cy="73"/>
            </a:xfrm>
            <a:custGeom>
              <a:avLst/>
              <a:gdLst>
                <a:gd name="T0" fmla="*/ 73 w 109"/>
                <a:gd name="T1" fmla="*/ 15 h 53"/>
                <a:gd name="T2" fmla="*/ 65 w 109"/>
                <a:gd name="T3" fmla="*/ 11 h 53"/>
                <a:gd name="T4" fmla="*/ 53 w 109"/>
                <a:gd name="T5" fmla="*/ 7 h 53"/>
                <a:gd name="T6" fmla="*/ 43 w 109"/>
                <a:gd name="T7" fmla="*/ 4 h 53"/>
                <a:gd name="T8" fmla="*/ 31 w 109"/>
                <a:gd name="T9" fmla="*/ 2 h 53"/>
                <a:gd name="T10" fmla="*/ 26 w 109"/>
                <a:gd name="T11" fmla="*/ 5 h 53"/>
                <a:gd name="T12" fmla="*/ 16 w 109"/>
                <a:gd name="T13" fmla="*/ 10 h 53"/>
                <a:gd name="T14" fmla="*/ 13 w 109"/>
                <a:gd name="T15" fmla="*/ 5 h 53"/>
                <a:gd name="T16" fmla="*/ 8 w 109"/>
                <a:gd name="T17" fmla="*/ 6 h 53"/>
                <a:gd name="T18" fmla="*/ 2 w 109"/>
                <a:gd name="T19" fmla="*/ 8 h 53"/>
                <a:gd name="T20" fmla="*/ 5 w 109"/>
                <a:gd name="T21" fmla="*/ 11 h 53"/>
                <a:gd name="T22" fmla="*/ 9 w 109"/>
                <a:gd name="T23" fmla="*/ 16 h 53"/>
                <a:gd name="T24" fmla="*/ 10 w 109"/>
                <a:gd name="T25" fmla="*/ 11 h 53"/>
                <a:gd name="T26" fmla="*/ 10 w 109"/>
                <a:gd name="T27" fmla="*/ 13 h 53"/>
                <a:gd name="T28" fmla="*/ 17 w 109"/>
                <a:gd name="T29" fmla="*/ 14 h 53"/>
                <a:gd name="T30" fmla="*/ 26 w 109"/>
                <a:gd name="T31" fmla="*/ 19 h 53"/>
                <a:gd name="T32" fmla="*/ 37 w 109"/>
                <a:gd name="T33" fmla="*/ 26 h 53"/>
                <a:gd name="T34" fmla="*/ 42 w 109"/>
                <a:gd name="T35" fmla="*/ 31 h 53"/>
                <a:gd name="T36" fmla="*/ 41 w 109"/>
                <a:gd name="T37" fmla="*/ 33 h 53"/>
                <a:gd name="T38" fmla="*/ 38 w 109"/>
                <a:gd name="T39" fmla="*/ 35 h 53"/>
                <a:gd name="T40" fmla="*/ 34 w 109"/>
                <a:gd name="T41" fmla="*/ 39 h 53"/>
                <a:gd name="T42" fmla="*/ 40 w 109"/>
                <a:gd name="T43" fmla="*/ 36 h 53"/>
                <a:gd name="T44" fmla="*/ 41 w 109"/>
                <a:gd name="T45" fmla="*/ 38 h 53"/>
                <a:gd name="T46" fmla="*/ 47 w 109"/>
                <a:gd name="T47" fmla="*/ 37 h 53"/>
                <a:gd name="T48" fmla="*/ 52 w 109"/>
                <a:gd name="T49" fmla="*/ 44 h 53"/>
                <a:gd name="T50" fmla="*/ 59 w 109"/>
                <a:gd name="T51" fmla="*/ 45 h 53"/>
                <a:gd name="T52" fmla="*/ 63 w 109"/>
                <a:gd name="T53" fmla="*/ 40 h 53"/>
                <a:gd name="T54" fmla="*/ 66 w 109"/>
                <a:gd name="T55" fmla="*/ 39 h 53"/>
                <a:gd name="T56" fmla="*/ 68 w 109"/>
                <a:gd name="T57" fmla="*/ 38 h 53"/>
                <a:gd name="T58" fmla="*/ 72 w 109"/>
                <a:gd name="T59" fmla="*/ 35 h 53"/>
                <a:gd name="T60" fmla="*/ 80 w 109"/>
                <a:gd name="T61" fmla="*/ 38 h 53"/>
                <a:gd name="T62" fmla="*/ 84 w 109"/>
                <a:gd name="T63" fmla="*/ 42 h 53"/>
                <a:gd name="T64" fmla="*/ 92 w 109"/>
                <a:gd name="T65" fmla="*/ 50 h 53"/>
                <a:gd name="T66" fmla="*/ 105 w 109"/>
                <a:gd name="T67" fmla="*/ 53 h 53"/>
                <a:gd name="T68" fmla="*/ 108 w 109"/>
                <a:gd name="T69" fmla="*/ 51 h 53"/>
                <a:gd name="T70" fmla="*/ 104 w 109"/>
                <a:gd name="T71" fmla="*/ 47 h 53"/>
                <a:gd name="T72" fmla="*/ 99 w 109"/>
                <a:gd name="T73" fmla="*/ 45 h 53"/>
                <a:gd name="T74" fmla="*/ 94 w 109"/>
                <a:gd name="T75" fmla="*/ 41 h 53"/>
                <a:gd name="T76" fmla="*/ 87 w 109"/>
                <a:gd name="T77" fmla="*/ 33 h 53"/>
                <a:gd name="T78" fmla="*/ 91 w 109"/>
                <a:gd name="T79" fmla="*/ 30 h 53"/>
                <a:gd name="T80" fmla="*/ 86 w 109"/>
                <a:gd name="T81" fmla="*/ 26 h 53"/>
                <a:gd name="T82" fmla="*/ 78 w 109"/>
                <a:gd name="T8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53">
                  <a:moveTo>
                    <a:pt x="78" y="19"/>
                  </a:moveTo>
                  <a:cubicBezTo>
                    <a:pt x="77" y="17"/>
                    <a:pt x="74" y="16"/>
                    <a:pt x="73" y="15"/>
                  </a:cubicBezTo>
                  <a:cubicBezTo>
                    <a:pt x="72" y="14"/>
                    <a:pt x="70" y="14"/>
                    <a:pt x="69" y="13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4" y="11"/>
                    <a:pt x="58" y="9"/>
                    <a:pt x="56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1" y="6"/>
                    <a:pt x="50" y="6"/>
                    <a:pt x="49" y="6"/>
                  </a:cubicBezTo>
                  <a:cubicBezTo>
                    <a:pt x="47" y="6"/>
                    <a:pt x="46" y="5"/>
                    <a:pt x="43" y="4"/>
                  </a:cubicBezTo>
                  <a:cubicBezTo>
                    <a:pt x="41" y="4"/>
                    <a:pt x="36" y="1"/>
                    <a:pt x="34" y="0"/>
                  </a:cubicBezTo>
                  <a:cubicBezTo>
                    <a:pt x="33" y="0"/>
                    <a:pt x="31" y="2"/>
                    <a:pt x="31" y="2"/>
                  </a:cubicBezTo>
                  <a:cubicBezTo>
                    <a:pt x="31" y="3"/>
                    <a:pt x="31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5" y="6"/>
                    <a:pt x="23" y="11"/>
                    <a:pt x="20" y="11"/>
                  </a:cubicBezTo>
                  <a:cubicBezTo>
                    <a:pt x="19" y="11"/>
                    <a:pt x="17" y="11"/>
                    <a:pt x="16" y="10"/>
                  </a:cubicBezTo>
                  <a:cubicBezTo>
                    <a:pt x="16" y="9"/>
                    <a:pt x="16" y="8"/>
                    <a:pt x="15" y="6"/>
                  </a:cubicBezTo>
                  <a:cubicBezTo>
                    <a:pt x="14" y="5"/>
                    <a:pt x="13" y="4"/>
                    <a:pt x="13" y="5"/>
                  </a:cubicBezTo>
                  <a:cubicBezTo>
                    <a:pt x="12" y="6"/>
                    <a:pt x="11" y="7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7" y="6"/>
                    <a:pt x="5" y="8"/>
                    <a:pt x="4" y="8"/>
                  </a:cubicBezTo>
                  <a:cubicBezTo>
                    <a:pt x="3" y="8"/>
                    <a:pt x="2" y="7"/>
                    <a:pt x="2" y="8"/>
                  </a:cubicBezTo>
                  <a:cubicBezTo>
                    <a:pt x="1" y="8"/>
                    <a:pt x="0" y="9"/>
                    <a:pt x="2" y="9"/>
                  </a:cubicBezTo>
                  <a:cubicBezTo>
                    <a:pt x="3" y="9"/>
                    <a:pt x="5" y="10"/>
                    <a:pt x="5" y="11"/>
                  </a:cubicBezTo>
                  <a:cubicBezTo>
                    <a:pt x="5" y="12"/>
                    <a:pt x="5" y="14"/>
                    <a:pt x="6" y="14"/>
                  </a:cubicBezTo>
                  <a:cubicBezTo>
                    <a:pt x="6" y="15"/>
                    <a:pt x="8" y="16"/>
                    <a:pt x="9" y="16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9" y="14"/>
                    <a:pt x="9" y="13"/>
                    <a:pt x="10" y="11"/>
                  </a:cubicBezTo>
                  <a:cubicBezTo>
                    <a:pt x="10" y="10"/>
                    <a:pt x="12" y="8"/>
                    <a:pt x="11" y="9"/>
                  </a:cubicBezTo>
                  <a:cubicBezTo>
                    <a:pt x="11" y="10"/>
                    <a:pt x="9" y="12"/>
                    <a:pt x="10" y="13"/>
                  </a:cubicBezTo>
                  <a:cubicBezTo>
                    <a:pt x="12" y="14"/>
                    <a:pt x="15" y="15"/>
                    <a:pt x="16" y="15"/>
                  </a:cubicBezTo>
                  <a:cubicBezTo>
                    <a:pt x="17" y="14"/>
                    <a:pt x="18" y="13"/>
                    <a:pt x="17" y="14"/>
                  </a:cubicBezTo>
                  <a:cubicBezTo>
                    <a:pt x="17" y="15"/>
                    <a:pt x="16" y="16"/>
                    <a:pt x="18" y="16"/>
                  </a:cubicBezTo>
                  <a:cubicBezTo>
                    <a:pt x="20" y="17"/>
                    <a:pt x="23" y="17"/>
                    <a:pt x="26" y="19"/>
                  </a:cubicBezTo>
                  <a:cubicBezTo>
                    <a:pt x="29" y="21"/>
                    <a:pt x="34" y="22"/>
                    <a:pt x="35" y="23"/>
                  </a:cubicBezTo>
                  <a:cubicBezTo>
                    <a:pt x="37" y="25"/>
                    <a:pt x="37" y="24"/>
                    <a:pt x="37" y="26"/>
                  </a:cubicBezTo>
                  <a:cubicBezTo>
                    <a:pt x="38" y="27"/>
                    <a:pt x="38" y="28"/>
                    <a:pt x="39" y="29"/>
                  </a:cubicBezTo>
                  <a:cubicBezTo>
                    <a:pt x="40" y="30"/>
                    <a:pt x="43" y="31"/>
                    <a:pt x="42" y="31"/>
                  </a:cubicBezTo>
                  <a:cubicBezTo>
                    <a:pt x="40" y="32"/>
                    <a:pt x="39" y="32"/>
                    <a:pt x="40" y="32"/>
                  </a:cubicBezTo>
                  <a:cubicBezTo>
                    <a:pt x="42" y="32"/>
                    <a:pt x="42" y="33"/>
                    <a:pt x="41" y="33"/>
                  </a:cubicBezTo>
                  <a:cubicBezTo>
                    <a:pt x="40" y="33"/>
                    <a:pt x="41" y="34"/>
                    <a:pt x="40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5"/>
                    <a:pt x="37" y="35"/>
                    <a:pt x="36" y="36"/>
                  </a:cubicBezTo>
                  <a:cubicBezTo>
                    <a:pt x="35" y="37"/>
                    <a:pt x="33" y="39"/>
                    <a:pt x="34" y="39"/>
                  </a:cubicBezTo>
                  <a:cubicBezTo>
                    <a:pt x="35" y="40"/>
                    <a:pt x="39" y="40"/>
                    <a:pt x="40" y="39"/>
                  </a:cubicBezTo>
                  <a:cubicBezTo>
                    <a:pt x="40" y="39"/>
                    <a:pt x="40" y="36"/>
                    <a:pt x="40" y="36"/>
                  </a:cubicBezTo>
                  <a:cubicBezTo>
                    <a:pt x="40" y="35"/>
                    <a:pt x="42" y="35"/>
                    <a:pt x="41" y="36"/>
                  </a:cubicBezTo>
                  <a:cubicBezTo>
                    <a:pt x="41" y="36"/>
                    <a:pt x="40" y="37"/>
                    <a:pt x="41" y="38"/>
                  </a:cubicBezTo>
                  <a:cubicBezTo>
                    <a:pt x="42" y="38"/>
                    <a:pt x="45" y="39"/>
                    <a:pt x="46" y="38"/>
                  </a:cubicBezTo>
                  <a:cubicBezTo>
                    <a:pt x="47" y="38"/>
                    <a:pt x="47" y="36"/>
                    <a:pt x="47" y="37"/>
                  </a:cubicBezTo>
                  <a:cubicBezTo>
                    <a:pt x="47" y="38"/>
                    <a:pt x="45" y="38"/>
                    <a:pt x="48" y="40"/>
                  </a:cubicBezTo>
                  <a:cubicBezTo>
                    <a:pt x="50" y="42"/>
                    <a:pt x="51" y="43"/>
                    <a:pt x="52" y="44"/>
                  </a:cubicBezTo>
                  <a:cubicBezTo>
                    <a:pt x="52" y="44"/>
                    <a:pt x="52" y="44"/>
                    <a:pt x="53" y="44"/>
                  </a:cubicBezTo>
                  <a:cubicBezTo>
                    <a:pt x="54" y="44"/>
                    <a:pt x="57" y="45"/>
                    <a:pt x="59" y="45"/>
                  </a:cubicBezTo>
                  <a:cubicBezTo>
                    <a:pt x="61" y="45"/>
                    <a:pt x="65" y="43"/>
                    <a:pt x="66" y="42"/>
                  </a:cubicBezTo>
                  <a:cubicBezTo>
                    <a:pt x="66" y="42"/>
                    <a:pt x="64" y="41"/>
                    <a:pt x="63" y="40"/>
                  </a:cubicBezTo>
                  <a:cubicBezTo>
                    <a:pt x="61" y="39"/>
                    <a:pt x="60" y="38"/>
                    <a:pt x="64" y="40"/>
                  </a:cubicBezTo>
                  <a:cubicBezTo>
                    <a:pt x="68" y="43"/>
                    <a:pt x="67" y="40"/>
                    <a:pt x="66" y="39"/>
                  </a:cubicBezTo>
                  <a:cubicBezTo>
                    <a:pt x="66" y="39"/>
                    <a:pt x="65" y="36"/>
                    <a:pt x="66" y="37"/>
                  </a:cubicBezTo>
                  <a:cubicBezTo>
                    <a:pt x="67" y="38"/>
                    <a:pt x="68" y="38"/>
                    <a:pt x="68" y="38"/>
                  </a:cubicBezTo>
                  <a:cubicBezTo>
                    <a:pt x="69" y="37"/>
                    <a:pt x="68" y="35"/>
                    <a:pt x="69" y="36"/>
                  </a:cubicBezTo>
                  <a:cubicBezTo>
                    <a:pt x="70" y="36"/>
                    <a:pt x="71" y="36"/>
                    <a:pt x="72" y="35"/>
                  </a:cubicBezTo>
                  <a:cubicBezTo>
                    <a:pt x="73" y="35"/>
                    <a:pt x="73" y="36"/>
                    <a:pt x="75" y="37"/>
                  </a:cubicBezTo>
                  <a:cubicBezTo>
                    <a:pt x="78" y="38"/>
                    <a:pt x="80" y="38"/>
                    <a:pt x="80" y="38"/>
                  </a:cubicBezTo>
                  <a:cubicBezTo>
                    <a:pt x="81" y="37"/>
                    <a:pt x="80" y="38"/>
                    <a:pt x="81" y="39"/>
                  </a:cubicBezTo>
                  <a:cubicBezTo>
                    <a:pt x="83" y="40"/>
                    <a:pt x="83" y="41"/>
                    <a:pt x="84" y="42"/>
                  </a:cubicBezTo>
                  <a:cubicBezTo>
                    <a:pt x="85" y="43"/>
                    <a:pt x="86" y="43"/>
                    <a:pt x="86" y="45"/>
                  </a:cubicBezTo>
                  <a:cubicBezTo>
                    <a:pt x="87" y="46"/>
                    <a:pt x="90" y="50"/>
                    <a:pt x="92" y="50"/>
                  </a:cubicBezTo>
                  <a:cubicBezTo>
                    <a:pt x="94" y="50"/>
                    <a:pt x="96" y="50"/>
                    <a:pt x="99" y="51"/>
                  </a:cubicBez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6" y="52"/>
                    <a:pt x="106" y="52"/>
                  </a:cubicBezTo>
                  <a:cubicBezTo>
                    <a:pt x="107" y="52"/>
                    <a:pt x="109" y="51"/>
                    <a:pt x="108" y="51"/>
                  </a:cubicBezTo>
                  <a:cubicBezTo>
                    <a:pt x="106" y="51"/>
                    <a:pt x="102" y="49"/>
                    <a:pt x="102" y="48"/>
                  </a:cubicBezTo>
                  <a:cubicBezTo>
                    <a:pt x="102" y="47"/>
                    <a:pt x="106" y="48"/>
                    <a:pt x="104" y="47"/>
                  </a:cubicBezTo>
                  <a:cubicBezTo>
                    <a:pt x="102" y="47"/>
                    <a:pt x="102" y="47"/>
                    <a:pt x="101" y="47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8" y="44"/>
                    <a:pt x="99" y="44"/>
                    <a:pt x="97" y="44"/>
                  </a:cubicBezTo>
                  <a:cubicBezTo>
                    <a:pt x="96" y="44"/>
                    <a:pt x="94" y="42"/>
                    <a:pt x="94" y="41"/>
                  </a:cubicBezTo>
                  <a:cubicBezTo>
                    <a:pt x="93" y="40"/>
                    <a:pt x="94" y="40"/>
                    <a:pt x="93" y="39"/>
                  </a:cubicBezTo>
                  <a:cubicBezTo>
                    <a:pt x="92" y="38"/>
                    <a:pt x="88" y="35"/>
                    <a:pt x="87" y="33"/>
                  </a:cubicBezTo>
                  <a:cubicBezTo>
                    <a:pt x="85" y="31"/>
                    <a:pt x="84" y="31"/>
                    <a:pt x="85" y="31"/>
                  </a:cubicBezTo>
                  <a:cubicBezTo>
                    <a:pt x="87" y="31"/>
                    <a:pt x="93" y="32"/>
                    <a:pt x="91" y="30"/>
                  </a:cubicBezTo>
                  <a:cubicBezTo>
                    <a:pt x="90" y="28"/>
                    <a:pt x="91" y="27"/>
                    <a:pt x="89" y="27"/>
                  </a:cubicBezTo>
                  <a:cubicBezTo>
                    <a:pt x="88" y="26"/>
                    <a:pt x="88" y="27"/>
                    <a:pt x="86" y="26"/>
                  </a:cubicBezTo>
                  <a:cubicBezTo>
                    <a:pt x="84" y="25"/>
                    <a:pt x="83" y="24"/>
                    <a:pt x="82" y="23"/>
                  </a:cubicBezTo>
                  <a:cubicBezTo>
                    <a:pt x="80" y="22"/>
                    <a:pt x="79" y="20"/>
                    <a:pt x="78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6" name="Freeform 534"/>
            <p:cNvSpPr/>
            <p:nvPr/>
          </p:nvSpPr>
          <p:spPr bwMode="auto">
            <a:xfrm>
              <a:off x="6433" y="1807"/>
              <a:ext cx="81" cy="90"/>
            </a:xfrm>
            <a:custGeom>
              <a:avLst/>
              <a:gdLst>
                <a:gd name="T0" fmla="*/ 0 w 59"/>
                <a:gd name="T1" fmla="*/ 37 h 65"/>
                <a:gd name="T2" fmla="*/ 1 w 59"/>
                <a:gd name="T3" fmla="*/ 42 h 65"/>
                <a:gd name="T4" fmla="*/ 3 w 59"/>
                <a:gd name="T5" fmla="*/ 45 h 65"/>
                <a:gd name="T6" fmla="*/ 6 w 59"/>
                <a:gd name="T7" fmla="*/ 52 h 65"/>
                <a:gd name="T8" fmla="*/ 8 w 59"/>
                <a:gd name="T9" fmla="*/ 56 h 65"/>
                <a:gd name="T10" fmla="*/ 14 w 59"/>
                <a:gd name="T11" fmla="*/ 58 h 65"/>
                <a:gd name="T12" fmla="*/ 16 w 59"/>
                <a:gd name="T13" fmla="*/ 58 h 65"/>
                <a:gd name="T14" fmla="*/ 17 w 59"/>
                <a:gd name="T15" fmla="*/ 60 h 65"/>
                <a:gd name="T16" fmla="*/ 22 w 59"/>
                <a:gd name="T17" fmla="*/ 59 h 65"/>
                <a:gd name="T18" fmla="*/ 23 w 59"/>
                <a:gd name="T19" fmla="*/ 58 h 65"/>
                <a:gd name="T20" fmla="*/ 27 w 59"/>
                <a:gd name="T21" fmla="*/ 60 h 65"/>
                <a:gd name="T22" fmla="*/ 31 w 59"/>
                <a:gd name="T23" fmla="*/ 59 h 65"/>
                <a:gd name="T24" fmla="*/ 32 w 59"/>
                <a:gd name="T25" fmla="*/ 64 h 65"/>
                <a:gd name="T26" fmla="*/ 40 w 59"/>
                <a:gd name="T27" fmla="*/ 61 h 65"/>
                <a:gd name="T28" fmla="*/ 41 w 59"/>
                <a:gd name="T29" fmla="*/ 63 h 65"/>
                <a:gd name="T30" fmla="*/ 41 w 59"/>
                <a:gd name="T31" fmla="*/ 60 h 65"/>
                <a:gd name="T32" fmla="*/ 41 w 59"/>
                <a:gd name="T33" fmla="*/ 57 h 65"/>
                <a:gd name="T34" fmla="*/ 42 w 59"/>
                <a:gd name="T35" fmla="*/ 54 h 65"/>
                <a:gd name="T36" fmla="*/ 42 w 59"/>
                <a:gd name="T37" fmla="*/ 51 h 65"/>
                <a:gd name="T38" fmla="*/ 45 w 59"/>
                <a:gd name="T39" fmla="*/ 47 h 65"/>
                <a:gd name="T40" fmla="*/ 48 w 59"/>
                <a:gd name="T41" fmla="*/ 42 h 65"/>
                <a:gd name="T42" fmla="*/ 49 w 59"/>
                <a:gd name="T43" fmla="*/ 37 h 65"/>
                <a:gd name="T44" fmla="*/ 53 w 59"/>
                <a:gd name="T45" fmla="*/ 35 h 65"/>
                <a:gd name="T46" fmla="*/ 56 w 59"/>
                <a:gd name="T47" fmla="*/ 35 h 65"/>
                <a:gd name="T48" fmla="*/ 51 w 59"/>
                <a:gd name="T49" fmla="*/ 29 h 65"/>
                <a:gd name="T50" fmla="*/ 50 w 59"/>
                <a:gd name="T51" fmla="*/ 26 h 65"/>
                <a:gd name="T52" fmla="*/ 47 w 59"/>
                <a:gd name="T53" fmla="*/ 20 h 65"/>
                <a:gd name="T54" fmla="*/ 50 w 59"/>
                <a:gd name="T55" fmla="*/ 21 h 65"/>
                <a:gd name="T56" fmla="*/ 49 w 59"/>
                <a:gd name="T57" fmla="*/ 18 h 65"/>
                <a:gd name="T58" fmla="*/ 50 w 59"/>
                <a:gd name="T59" fmla="*/ 17 h 65"/>
                <a:gd name="T60" fmla="*/ 54 w 59"/>
                <a:gd name="T61" fmla="*/ 15 h 65"/>
                <a:gd name="T62" fmla="*/ 52 w 59"/>
                <a:gd name="T63" fmla="*/ 12 h 65"/>
                <a:gd name="T64" fmla="*/ 55 w 59"/>
                <a:gd name="T65" fmla="*/ 12 h 65"/>
                <a:gd name="T66" fmla="*/ 58 w 59"/>
                <a:gd name="T67" fmla="*/ 10 h 65"/>
                <a:gd name="T68" fmla="*/ 53 w 59"/>
                <a:gd name="T69" fmla="*/ 8 h 65"/>
                <a:gd name="T70" fmla="*/ 51 w 59"/>
                <a:gd name="T71" fmla="*/ 8 h 65"/>
                <a:gd name="T72" fmla="*/ 51 w 59"/>
                <a:gd name="T73" fmla="*/ 7 h 65"/>
                <a:gd name="T74" fmla="*/ 50 w 59"/>
                <a:gd name="T75" fmla="*/ 7 h 65"/>
                <a:gd name="T76" fmla="*/ 49 w 59"/>
                <a:gd name="T77" fmla="*/ 3 h 65"/>
                <a:gd name="T78" fmla="*/ 45 w 59"/>
                <a:gd name="T79" fmla="*/ 1 h 65"/>
                <a:gd name="T80" fmla="*/ 44 w 59"/>
                <a:gd name="T81" fmla="*/ 2 h 65"/>
                <a:gd name="T82" fmla="*/ 43 w 59"/>
                <a:gd name="T83" fmla="*/ 2 h 65"/>
                <a:gd name="T84" fmla="*/ 38 w 59"/>
                <a:gd name="T85" fmla="*/ 8 h 65"/>
                <a:gd name="T86" fmla="*/ 36 w 59"/>
                <a:gd name="T87" fmla="*/ 11 h 65"/>
                <a:gd name="T88" fmla="*/ 36 w 59"/>
                <a:gd name="T89" fmla="*/ 12 h 65"/>
                <a:gd name="T90" fmla="*/ 31 w 59"/>
                <a:gd name="T91" fmla="*/ 14 h 65"/>
                <a:gd name="T92" fmla="*/ 29 w 59"/>
                <a:gd name="T93" fmla="*/ 15 h 65"/>
                <a:gd name="T94" fmla="*/ 27 w 59"/>
                <a:gd name="T95" fmla="*/ 17 h 65"/>
                <a:gd name="T96" fmla="*/ 21 w 59"/>
                <a:gd name="T97" fmla="*/ 23 h 65"/>
                <a:gd name="T98" fmla="*/ 14 w 59"/>
                <a:gd name="T99" fmla="*/ 25 h 65"/>
                <a:gd name="T100" fmla="*/ 12 w 59"/>
                <a:gd name="T101" fmla="*/ 31 h 65"/>
                <a:gd name="T102" fmla="*/ 13 w 59"/>
                <a:gd name="T103" fmla="*/ 32 h 65"/>
                <a:gd name="T104" fmla="*/ 8 w 59"/>
                <a:gd name="T105" fmla="*/ 31 h 65"/>
                <a:gd name="T106" fmla="*/ 5 w 59"/>
                <a:gd name="T107" fmla="*/ 30 h 65"/>
                <a:gd name="T108" fmla="*/ 3 w 59"/>
                <a:gd name="T109" fmla="*/ 29 h 65"/>
                <a:gd name="T110" fmla="*/ 3 w 59"/>
                <a:gd name="T111" fmla="*/ 30 h 65"/>
                <a:gd name="T112" fmla="*/ 0 w 59"/>
                <a:gd name="T113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65">
                  <a:moveTo>
                    <a:pt x="0" y="37"/>
                  </a:moveTo>
                  <a:cubicBezTo>
                    <a:pt x="0" y="39"/>
                    <a:pt x="1" y="40"/>
                    <a:pt x="1" y="42"/>
                  </a:cubicBezTo>
                  <a:cubicBezTo>
                    <a:pt x="2" y="44"/>
                    <a:pt x="2" y="43"/>
                    <a:pt x="3" y="45"/>
                  </a:cubicBezTo>
                  <a:cubicBezTo>
                    <a:pt x="5" y="47"/>
                    <a:pt x="5" y="49"/>
                    <a:pt x="6" y="52"/>
                  </a:cubicBezTo>
                  <a:cubicBezTo>
                    <a:pt x="6" y="54"/>
                    <a:pt x="7" y="55"/>
                    <a:pt x="8" y="56"/>
                  </a:cubicBezTo>
                  <a:cubicBezTo>
                    <a:pt x="9" y="57"/>
                    <a:pt x="12" y="58"/>
                    <a:pt x="14" y="58"/>
                  </a:cubicBezTo>
                  <a:cubicBezTo>
                    <a:pt x="16" y="58"/>
                    <a:pt x="16" y="57"/>
                    <a:pt x="16" y="58"/>
                  </a:cubicBezTo>
                  <a:cubicBezTo>
                    <a:pt x="16" y="59"/>
                    <a:pt x="15" y="60"/>
                    <a:pt x="17" y="60"/>
                  </a:cubicBezTo>
                  <a:cubicBezTo>
                    <a:pt x="19" y="60"/>
                    <a:pt x="21" y="61"/>
                    <a:pt x="22" y="59"/>
                  </a:cubicBezTo>
                  <a:cubicBezTo>
                    <a:pt x="23" y="58"/>
                    <a:pt x="22" y="57"/>
                    <a:pt x="23" y="58"/>
                  </a:cubicBezTo>
                  <a:cubicBezTo>
                    <a:pt x="25" y="59"/>
                    <a:pt x="25" y="60"/>
                    <a:pt x="27" y="60"/>
                  </a:cubicBezTo>
                  <a:cubicBezTo>
                    <a:pt x="30" y="60"/>
                    <a:pt x="31" y="58"/>
                    <a:pt x="31" y="59"/>
                  </a:cubicBezTo>
                  <a:cubicBezTo>
                    <a:pt x="32" y="60"/>
                    <a:pt x="31" y="65"/>
                    <a:pt x="32" y="64"/>
                  </a:cubicBezTo>
                  <a:cubicBezTo>
                    <a:pt x="34" y="63"/>
                    <a:pt x="39" y="61"/>
                    <a:pt x="40" y="61"/>
                  </a:cubicBezTo>
                  <a:cubicBezTo>
                    <a:pt x="40" y="61"/>
                    <a:pt x="41" y="64"/>
                    <a:pt x="41" y="63"/>
                  </a:cubicBezTo>
                  <a:cubicBezTo>
                    <a:pt x="41" y="63"/>
                    <a:pt x="42" y="61"/>
                    <a:pt x="41" y="60"/>
                  </a:cubicBezTo>
                  <a:cubicBezTo>
                    <a:pt x="41" y="59"/>
                    <a:pt x="40" y="59"/>
                    <a:pt x="41" y="57"/>
                  </a:cubicBezTo>
                  <a:cubicBezTo>
                    <a:pt x="42" y="56"/>
                    <a:pt x="42" y="55"/>
                    <a:pt x="42" y="54"/>
                  </a:cubicBezTo>
                  <a:cubicBezTo>
                    <a:pt x="42" y="53"/>
                    <a:pt x="41" y="52"/>
                    <a:pt x="42" y="51"/>
                  </a:cubicBezTo>
                  <a:cubicBezTo>
                    <a:pt x="42" y="50"/>
                    <a:pt x="44" y="49"/>
                    <a:pt x="45" y="47"/>
                  </a:cubicBezTo>
                  <a:cubicBezTo>
                    <a:pt x="47" y="46"/>
                    <a:pt x="49" y="44"/>
                    <a:pt x="48" y="42"/>
                  </a:cubicBezTo>
                  <a:cubicBezTo>
                    <a:pt x="48" y="41"/>
                    <a:pt x="46" y="39"/>
                    <a:pt x="49" y="37"/>
                  </a:cubicBezTo>
                  <a:cubicBezTo>
                    <a:pt x="51" y="36"/>
                    <a:pt x="52" y="35"/>
                    <a:pt x="53" y="35"/>
                  </a:cubicBezTo>
                  <a:cubicBezTo>
                    <a:pt x="54" y="36"/>
                    <a:pt x="57" y="35"/>
                    <a:pt x="56" y="35"/>
                  </a:cubicBezTo>
                  <a:cubicBezTo>
                    <a:pt x="56" y="34"/>
                    <a:pt x="52" y="31"/>
                    <a:pt x="51" y="29"/>
                  </a:cubicBezTo>
                  <a:cubicBezTo>
                    <a:pt x="51" y="28"/>
                    <a:pt x="51" y="27"/>
                    <a:pt x="50" y="26"/>
                  </a:cubicBezTo>
                  <a:cubicBezTo>
                    <a:pt x="50" y="25"/>
                    <a:pt x="47" y="21"/>
                    <a:pt x="47" y="20"/>
                  </a:cubicBezTo>
                  <a:cubicBezTo>
                    <a:pt x="48" y="20"/>
                    <a:pt x="51" y="22"/>
                    <a:pt x="50" y="21"/>
                  </a:cubicBezTo>
                  <a:cubicBezTo>
                    <a:pt x="49" y="19"/>
                    <a:pt x="48" y="19"/>
                    <a:pt x="49" y="18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2" y="16"/>
                    <a:pt x="54" y="16"/>
                    <a:pt x="54" y="15"/>
                  </a:cubicBezTo>
                  <a:cubicBezTo>
                    <a:pt x="53" y="14"/>
                    <a:pt x="52" y="13"/>
                    <a:pt x="52" y="12"/>
                  </a:cubicBezTo>
                  <a:cubicBezTo>
                    <a:pt x="52" y="12"/>
                    <a:pt x="53" y="12"/>
                    <a:pt x="55" y="12"/>
                  </a:cubicBezTo>
                  <a:cubicBezTo>
                    <a:pt x="57" y="12"/>
                    <a:pt x="59" y="11"/>
                    <a:pt x="58" y="10"/>
                  </a:cubicBezTo>
                  <a:cubicBezTo>
                    <a:pt x="57" y="9"/>
                    <a:pt x="54" y="7"/>
                    <a:pt x="53" y="8"/>
                  </a:cubicBezTo>
                  <a:cubicBezTo>
                    <a:pt x="52" y="8"/>
                    <a:pt x="52" y="9"/>
                    <a:pt x="51" y="8"/>
                  </a:cubicBezTo>
                  <a:cubicBezTo>
                    <a:pt x="51" y="7"/>
                    <a:pt x="52" y="7"/>
                    <a:pt x="51" y="7"/>
                  </a:cubicBezTo>
                  <a:cubicBezTo>
                    <a:pt x="50" y="7"/>
                    <a:pt x="50" y="8"/>
                    <a:pt x="50" y="7"/>
                  </a:cubicBezTo>
                  <a:cubicBezTo>
                    <a:pt x="50" y="6"/>
                    <a:pt x="50" y="4"/>
                    <a:pt x="49" y="3"/>
                  </a:cubicBezTo>
                  <a:cubicBezTo>
                    <a:pt x="47" y="2"/>
                    <a:pt x="46" y="0"/>
                    <a:pt x="45" y="1"/>
                  </a:cubicBezTo>
                  <a:cubicBezTo>
                    <a:pt x="45" y="3"/>
                    <a:pt x="44" y="3"/>
                    <a:pt x="44" y="2"/>
                  </a:cubicBezTo>
                  <a:cubicBezTo>
                    <a:pt x="44" y="1"/>
                    <a:pt x="44" y="0"/>
                    <a:pt x="43" y="2"/>
                  </a:cubicBezTo>
                  <a:cubicBezTo>
                    <a:pt x="42" y="3"/>
                    <a:pt x="39" y="7"/>
                    <a:pt x="38" y="8"/>
                  </a:cubicBezTo>
                  <a:cubicBezTo>
                    <a:pt x="38" y="8"/>
                    <a:pt x="36" y="10"/>
                    <a:pt x="36" y="11"/>
                  </a:cubicBezTo>
                  <a:cubicBezTo>
                    <a:pt x="36" y="12"/>
                    <a:pt x="37" y="12"/>
                    <a:pt x="36" y="12"/>
                  </a:cubicBezTo>
                  <a:cubicBezTo>
                    <a:pt x="35" y="13"/>
                    <a:pt x="32" y="13"/>
                    <a:pt x="31" y="14"/>
                  </a:cubicBezTo>
                  <a:cubicBezTo>
                    <a:pt x="30" y="14"/>
                    <a:pt x="30" y="14"/>
                    <a:pt x="29" y="15"/>
                  </a:cubicBezTo>
                  <a:cubicBezTo>
                    <a:pt x="28" y="15"/>
                    <a:pt x="28" y="16"/>
                    <a:pt x="27" y="17"/>
                  </a:cubicBezTo>
                  <a:cubicBezTo>
                    <a:pt x="26" y="17"/>
                    <a:pt x="23" y="22"/>
                    <a:pt x="21" y="23"/>
                  </a:cubicBezTo>
                  <a:cubicBezTo>
                    <a:pt x="20" y="23"/>
                    <a:pt x="15" y="24"/>
                    <a:pt x="14" y="25"/>
                  </a:cubicBezTo>
                  <a:cubicBezTo>
                    <a:pt x="13" y="26"/>
                    <a:pt x="11" y="31"/>
                    <a:pt x="12" y="31"/>
                  </a:cubicBezTo>
                  <a:cubicBezTo>
                    <a:pt x="12" y="32"/>
                    <a:pt x="14" y="33"/>
                    <a:pt x="13" y="32"/>
                  </a:cubicBezTo>
                  <a:cubicBezTo>
                    <a:pt x="11" y="32"/>
                    <a:pt x="9" y="32"/>
                    <a:pt x="8" y="31"/>
                  </a:cubicBezTo>
                  <a:cubicBezTo>
                    <a:pt x="7" y="31"/>
                    <a:pt x="6" y="30"/>
                    <a:pt x="5" y="30"/>
                  </a:cubicBezTo>
                  <a:cubicBezTo>
                    <a:pt x="4" y="29"/>
                    <a:pt x="4" y="29"/>
                    <a:pt x="3" y="29"/>
                  </a:cubicBezTo>
                  <a:cubicBezTo>
                    <a:pt x="3" y="29"/>
                    <a:pt x="3" y="29"/>
                    <a:pt x="3" y="30"/>
                  </a:cubicBezTo>
                  <a:cubicBezTo>
                    <a:pt x="2" y="30"/>
                    <a:pt x="0" y="35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7" name="Freeform 535"/>
            <p:cNvSpPr>
              <a:spLocks noEditPoints="1"/>
            </p:cNvSpPr>
            <p:nvPr/>
          </p:nvSpPr>
          <p:spPr bwMode="auto">
            <a:xfrm>
              <a:off x="5461" y="1077"/>
              <a:ext cx="1615" cy="1069"/>
            </a:xfrm>
            <a:custGeom>
              <a:avLst/>
              <a:gdLst>
                <a:gd name="T0" fmla="*/ 1092 w 1174"/>
                <a:gd name="T1" fmla="*/ 89 h 776"/>
                <a:gd name="T2" fmla="*/ 942 w 1174"/>
                <a:gd name="T3" fmla="*/ 72 h 776"/>
                <a:gd name="T4" fmla="*/ 870 w 1174"/>
                <a:gd name="T5" fmla="*/ 72 h 776"/>
                <a:gd name="T6" fmla="*/ 767 w 1174"/>
                <a:gd name="T7" fmla="*/ 54 h 776"/>
                <a:gd name="T8" fmla="*/ 729 w 1174"/>
                <a:gd name="T9" fmla="*/ 24 h 776"/>
                <a:gd name="T10" fmla="*/ 656 w 1174"/>
                <a:gd name="T11" fmla="*/ 19 h 776"/>
                <a:gd name="T12" fmla="*/ 591 w 1174"/>
                <a:gd name="T13" fmla="*/ 45 h 776"/>
                <a:gd name="T14" fmla="*/ 524 w 1174"/>
                <a:gd name="T15" fmla="*/ 59 h 776"/>
                <a:gd name="T16" fmla="*/ 508 w 1174"/>
                <a:gd name="T17" fmla="*/ 123 h 776"/>
                <a:gd name="T18" fmla="*/ 479 w 1174"/>
                <a:gd name="T19" fmla="*/ 84 h 776"/>
                <a:gd name="T20" fmla="*/ 384 w 1174"/>
                <a:gd name="T21" fmla="*/ 103 h 776"/>
                <a:gd name="T22" fmla="*/ 298 w 1174"/>
                <a:gd name="T23" fmla="*/ 139 h 776"/>
                <a:gd name="T24" fmla="*/ 278 w 1174"/>
                <a:gd name="T25" fmla="*/ 86 h 776"/>
                <a:gd name="T26" fmla="*/ 237 w 1174"/>
                <a:gd name="T27" fmla="*/ 75 h 776"/>
                <a:gd name="T28" fmla="*/ 206 w 1174"/>
                <a:gd name="T29" fmla="*/ 86 h 776"/>
                <a:gd name="T30" fmla="*/ 184 w 1174"/>
                <a:gd name="T31" fmla="*/ 98 h 776"/>
                <a:gd name="T32" fmla="*/ 182 w 1174"/>
                <a:gd name="T33" fmla="*/ 111 h 776"/>
                <a:gd name="T34" fmla="*/ 163 w 1174"/>
                <a:gd name="T35" fmla="*/ 135 h 776"/>
                <a:gd name="T36" fmla="*/ 139 w 1174"/>
                <a:gd name="T37" fmla="*/ 153 h 776"/>
                <a:gd name="T38" fmla="*/ 130 w 1174"/>
                <a:gd name="T39" fmla="*/ 174 h 776"/>
                <a:gd name="T40" fmla="*/ 135 w 1174"/>
                <a:gd name="T41" fmla="*/ 192 h 776"/>
                <a:gd name="T42" fmla="*/ 196 w 1174"/>
                <a:gd name="T43" fmla="*/ 156 h 776"/>
                <a:gd name="T44" fmla="*/ 235 w 1174"/>
                <a:gd name="T45" fmla="*/ 177 h 776"/>
                <a:gd name="T46" fmla="*/ 204 w 1174"/>
                <a:gd name="T47" fmla="*/ 224 h 776"/>
                <a:gd name="T48" fmla="*/ 151 w 1174"/>
                <a:gd name="T49" fmla="*/ 206 h 776"/>
                <a:gd name="T50" fmla="*/ 122 w 1174"/>
                <a:gd name="T51" fmla="*/ 245 h 776"/>
                <a:gd name="T52" fmla="*/ 87 w 1174"/>
                <a:gd name="T53" fmla="*/ 277 h 776"/>
                <a:gd name="T54" fmla="*/ 97 w 1174"/>
                <a:gd name="T55" fmla="*/ 331 h 776"/>
                <a:gd name="T56" fmla="*/ 181 w 1174"/>
                <a:gd name="T57" fmla="*/ 313 h 776"/>
                <a:gd name="T58" fmla="*/ 224 w 1174"/>
                <a:gd name="T59" fmla="*/ 350 h 776"/>
                <a:gd name="T60" fmla="*/ 253 w 1174"/>
                <a:gd name="T61" fmla="*/ 315 h 776"/>
                <a:gd name="T62" fmla="*/ 312 w 1174"/>
                <a:gd name="T63" fmla="*/ 286 h 776"/>
                <a:gd name="T64" fmla="*/ 247 w 1174"/>
                <a:gd name="T65" fmla="*/ 334 h 776"/>
                <a:gd name="T66" fmla="*/ 288 w 1174"/>
                <a:gd name="T67" fmla="*/ 384 h 776"/>
                <a:gd name="T68" fmla="*/ 135 w 1174"/>
                <a:gd name="T69" fmla="*/ 348 h 776"/>
                <a:gd name="T70" fmla="*/ 5 w 1174"/>
                <a:gd name="T71" fmla="*/ 474 h 776"/>
                <a:gd name="T72" fmla="*/ 123 w 1174"/>
                <a:gd name="T73" fmla="*/ 534 h 776"/>
                <a:gd name="T74" fmla="*/ 170 w 1174"/>
                <a:gd name="T75" fmla="*/ 646 h 776"/>
                <a:gd name="T76" fmla="*/ 290 w 1174"/>
                <a:gd name="T77" fmla="*/ 712 h 776"/>
                <a:gd name="T78" fmla="*/ 362 w 1174"/>
                <a:gd name="T79" fmla="*/ 505 h 776"/>
                <a:gd name="T80" fmla="*/ 288 w 1174"/>
                <a:gd name="T81" fmla="*/ 406 h 776"/>
                <a:gd name="T82" fmla="*/ 417 w 1174"/>
                <a:gd name="T83" fmla="*/ 428 h 776"/>
                <a:gd name="T84" fmla="*/ 388 w 1174"/>
                <a:gd name="T85" fmla="*/ 406 h 776"/>
                <a:gd name="T86" fmla="*/ 508 w 1174"/>
                <a:gd name="T87" fmla="*/ 442 h 776"/>
                <a:gd name="T88" fmla="*/ 594 w 1174"/>
                <a:gd name="T89" fmla="*/ 444 h 776"/>
                <a:gd name="T90" fmla="*/ 639 w 1174"/>
                <a:gd name="T91" fmla="*/ 472 h 776"/>
                <a:gd name="T92" fmla="*/ 655 w 1174"/>
                <a:gd name="T93" fmla="*/ 520 h 776"/>
                <a:gd name="T94" fmla="*/ 709 w 1174"/>
                <a:gd name="T95" fmla="*/ 502 h 776"/>
                <a:gd name="T96" fmla="*/ 749 w 1174"/>
                <a:gd name="T97" fmla="*/ 437 h 776"/>
                <a:gd name="T98" fmla="*/ 769 w 1174"/>
                <a:gd name="T99" fmla="*/ 380 h 776"/>
                <a:gd name="T100" fmla="*/ 777 w 1174"/>
                <a:gd name="T101" fmla="*/ 337 h 776"/>
                <a:gd name="T102" fmla="*/ 810 w 1174"/>
                <a:gd name="T103" fmla="*/ 365 h 776"/>
                <a:gd name="T104" fmla="*/ 887 w 1174"/>
                <a:gd name="T105" fmla="*/ 252 h 776"/>
                <a:gd name="T106" fmla="*/ 938 w 1174"/>
                <a:gd name="T107" fmla="*/ 183 h 776"/>
                <a:gd name="T108" fmla="*/ 1022 w 1174"/>
                <a:gd name="T109" fmla="*/ 166 h 776"/>
                <a:gd name="T110" fmla="*/ 1018 w 1174"/>
                <a:gd name="T111" fmla="*/ 199 h 776"/>
                <a:gd name="T112" fmla="*/ 1096 w 1174"/>
                <a:gd name="T113" fmla="*/ 137 h 776"/>
                <a:gd name="T114" fmla="*/ 123 w 1174"/>
                <a:gd name="T115" fmla="*/ 459 h 776"/>
                <a:gd name="T116" fmla="*/ 287 w 1174"/>
                <a:gd name="T117" fmla="*/ 630 h 776"/>
                <a:gd name="T118" fmla="*/ 401 w 1174"/>
                <a:gd name="T119" fmla="*/ 346 h 776"/>
                <a:gd name="T120" fmla="*/ 386 w 1174"/>
                <a:gd name="T121" fmla="*/ 307 h 776"/>
                <a:gd name="T122" fmla="*/ 444 w 1174"/>
                <a:gd name="T123" fmla="*/ 358 h 776"/>
                <a:gd name="T124" fmla="*/ 705 w 1174"/>
                <a:gd name="T125" fmla="*/ 234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4" h="776">
                  <a:moveTo>
                    <a:pt x="1158" y="133"/>
                  </a:moveTo>
                  <a:cubicBezTo>
                    <a:pt x="1158" y="132"/>
                    <a:pt x="1157" y="131"/>
                    <a:pt x="1157" y="130"/>
                  </a:cubicBezTo>
                  <a:cubicBezTo>
                    <a:pt x="1156" y="130"/>
                    <a:pt x="1156" y="129"/>
                    <a:pt x="1157" y="129"/>
                  </a:cubicBezTo>
                  <a:cubicBezTo>
                    <a:pt x="1158" y="130"/>
                    <a:pt x="1160" y="131"/>
                    <a:pt x="1161" y="131"/>
                  </a:cubicBezTo>
                  <a:cubicBezTo>
                    <a:pt x="1162" y="131"/>
                    <a:pt x="1166" y="132"/>
                    <a:pt x="1165" y="131"/>
                  </a:cubicBezTo>
                  <a:cubicBezTo>
                    <a:pt x="1164" y="130"/>
                    <a:pt x="1163" y="129"/>
                    <a:pt x="1164" y="129"/>
                  </a:cubicBezTo>
                  <a:cubicBezTo>
                    <a:pt x="1164" y="129"/>
                    <a:pt x="1164" y="130"/>
                    <a:pt x="1166" y="130"/>
                  </a:cubicBezTo>
                  <a:cubicBezTo>
                    <a:pt x="1168" y="130"/>
                    <a:pt x="1168" y="129"/>
                    <a:pt x="1169" y="128"/>
                  </a:cubicBezTo>
                  <a:cubicBezTo>
                    <a:pt x="1169" y="127"/>
                    <a:pt x="1170" y="126"/>
                    <a:pt x="1171" y="126"/>
                  </a:cubicBezTo>
                  <a:cubicBezTo>
                    <a:pt x="1172" y="127"/>
                    <a:pt x="1174" y="127"/>
                    <a:pt x="1172" y="126"/>
                  </a:cubicBezTo>
                  <a:cubicBezTo>
                    <a:pt x="1170" y="125"/>
                    <a:pt x="1166" y="122"/>
                    <a:pt x="1165" y="121"/>
                  </a:cubicBezTo>
                  <a:cubicBezTo>
                    <a:pt x="1163" y="120"/>
                    <a:pt x="1163" y="118"/>
                    <a:pt x="1161" y="118"/>
                  </a:cubicBezTo>
                  <a:cubicBezTo>
                    <a:pt x="1159" y="117"/>
                    <a:pt x="1157" y="117"/>
                    <a:pt x="1156" y="116"/>
                  </a:cubicBezTo>
                  <a:cubicBezTo>
                    <a:pt x="1155" y="116"/>
                    <a:pt x="1155" y="116"/>
                    <a:pt x="1156" y="117"/>
                  </a:cubicBezTo>
                  <a:cubicBezTo>
                    <a:pt x="1156" y="117"/>
                    <a:pt x="1158" y="118"/>
                    <a:pt x="1156" y="118"/>
                  </a:cubicBezTo>
                  <a:cubicBezTo>
                    <a:pt x="1154" y="118"/>
                    <a:pt x="1152" y="117"/>
                    <a:pt x="1153" y="117"/>
                  </a:cubicBezTo>
                  <a:cubicBezTo>
                    <a:pt x="1154" y="117"/>
                    <a:pt x="1154" y="116"/>
                    <a:pt x="1153" y="116"/>
                  </a:cubicBezTo>
                  <a:cubicBezTo>
                    <a:pt x="1152" y="116"/>
                    <a:pt x="1146" y="116"/>
                    <a:pt x="1146" y="116"/>
                  </a:cubicBezTo>
                  <a:cubicBezTo>
                    <a:pt x="1145" y="116"/>
                    <a:pt x="1147" y="116"/>
                    <a:pt x="1148" y="117"/>
                  </a:cubicBezTo>
                  <a:cubicBezTo>
                    <a:pt x="1148" y="118"/>
                    <a:pt x="1148" y="119"/>
                    <a:pt x="1148" y="120"/>
                  </a:cubicBezTo>
                  <a:cubicBezTo>
                    <a:pt x="1147" y="121"/>
                    <a:pt x="1147" y="120"/>
                    <a:pt x="1148" y="122"/>
                  </a:cubicBezTo>
                  <a:cubicBezTo>
                    <a:pt x="1149" y="123"/>
                    <a:pt x="1149" y="124"/>
                    <a:pt x="1148" y="124"/>
                  </a:cubicBezTo>
                  <a:cubicBezTo>
                    <a:pt x="1148" y="123"/>
                    <a:pt x="1147" y="121"/>
                    <a:pt x="1147" y="122"/>
                  </a:cubicBezTo>
                  <a:cubicBezTo>
                    <a:pt x="1146" y="123"/>
                    <a:pt x="1147" y="124"/>
                    <a:pt x="1146" y="123"/>
                  </a:cubicBezTo>
                  <a:cubicBezTo>
                    <a:pt x="1145" y="122"/>
                    <a:pt x="1145" y="121"/>
                    <a:pt x="1144" y="121"/>
                  </a:cubicBezTo>
                  <a:cubicBezTo>
                    <a:pt x="1143" y="120"/>
                    <a:pt x="1143" y="119"/>
                    <a:pt x="1143" y="119"/>
                  </a:cubicBezTo>
                  <a:cubicBezTo>
                    <a:pt x="1144" y="118"/>
                    <a:pt x="1144" y="118"/>
                    <a:pt x="1143" y="117"/>
                  </a:cubicBezTo>
                  <a:cubicBezTo>
                    <a:pt x="1143" y="116"/>
                    <a:pt x="1144" y="115"/>
                    <a:pt x="1144" y="114"/>
                  </a:cubicBezTo>
                  <a:cubicBezTo>
                    <a:pt x="1144" y="114"/>
                    <a:pt x="1144" y="113"/>
                    <a:pt x="1142" y="113"/>
                  </a:cubicBezTo>
                  <a:cubicBezTo>
                    <a:pt x="1141" y="113"/>
                    <a:pt x="1141" y="113"/>
                    <a:pt x="1141" y="112"/>
                  </a:cubicBezTo>
                  <a:cubicBezTo>
                    <a:pt x="1141" y="111"/>
                    <a:pt x="1135" y="108"/>
                    <a:pt x="1133" y="107"/>
                  </a:cubicBezTo>
                  <a:cubicBezTo>
                    <a:pt x="1132" y="106"/>
                    <a:pt x="1131" y="106"/>
                    <a:pt x="1129" y="105"/>
                  </a:cubicBezTo>
                  <a:cubicBezTo>
                    <a:pt x="1127" y="103"/>
                    <a:pt x="1126" y="103"/>
                    <a:pt x="1125" y="103"/>
                  </a:cubicBezTo>
                  <a:cubicBezTo>
                    <a:pt x="1123" y="102"/>
                    <a:pt x="1123" y="102"/>
                    <a:pt x="1121" y="101"/>
                  </a:cubicBezTo>
                  <a:cubicBezTo>
                    <a:pt x="1120" y="100"/>
                    <a:pt x="1115" y="99"/>
                    <a:pt x="1114" y="98"/>
                  </a:cubicBezTo>
                  <a:cubicBezTo>
                    <a:pt x="1112" y="97"/>
                    <a:pt x="1112" y="95"/>
                    <a:pt x="1109" y="94"/>
                  </a:cubicBezTo>
                  <a:cubicBezTo>
                    <a:pt x="1107" y="93"/>
                    <a:pt x="1098" y="91"/>
                    <a:pt x="1096" y="91"/>
                  </a:cubicBezTo>
                  <a:cubicBezTo>
                    <a:pt x="1094" y="90"/>
                    <a:pt x="1094" y="89"/>
                    <a:pt x="1092" y="89"/>
                  </a:cubicBezTo>
                  <a:cubicBezTo>
                    <a:pt x="1090" y="89"/>
                    <a:pt x="1080" y="89"/>
                    <a:pt x="1079" y="88"/>
                  </a:cubicBezTo>
                  <a:cubicBezTo>
                    <a:pt x="1077" y="88"/>
                    <a:pt x="1077" y="87"/>
                    <a:pt x="1077" y="88"/>
                  </a:cubicBezTo>
                  <a:cubicBezTo>
                    <a:pt x="1076" y="88"/>
                    <a:pt x="1077" y="89"/>
                    <a:pt x="1076" y="89"/>
                  </a:cubicBezTo>
                  <a:cubicBezTo>
                    <a:pt x="1075" y="89"/>
                    <a:pt x="1067" y="87"/>
                    <a:pt x="1064" y="86"/>
                  </a:cubicBezTo>
                  <a:cubicBezTo>
                    <a:pt x="1062" y="86"/>
                    <a:pt x="1060" y="86"/>
                    <a:pt x="1060" y="87"/>
                  </a:cubicBezTo>
                  <a:cubicBezTo>
                    <a:pt x="1060" y="88"/>
                    <a:pt x="1059" y="90"/>
                    <a:pt x="1058" y="90"/>
                  </a:cubicBezTo>
                  <a:cubicBezTo>
                    <a:pt x="1058" y="90"/>
                    <a:pt x="1058" y="91"/>
                    <a:pt x="1059" y="91"/>
                  </a:cubicBezTo>
                  <a:cubicBezTo>
                    <a:pt x="1060" y="91"/>
                    <a:pt x="1062" y="94"/>
                    <a:pt x="1063" y="95"/>
                  </a:cubicBezTo>
                  <a:cubicBezTo>
                    <a:pt x="1063" y="96"/>
                    <a:pt x="1064" y="96"/>
                    <a:pt x="1062" y="97"/>
                  </a:cubicBezTo>
                  <a:cubicBezTo>
                    <a:pt x="1060" y="98"/>
                    <a:pt x="1060" y="99"/>
                    <a:pt x="1059" y="99"/>
                  </a:cubicBezTo>
                  <a:cubicBezTo>
                    <a:pt x="1057" y="99"/>
                    <a:pt x="1055" y="100"/>
                    <a:pt x="1054" y="98"/>
                  </a:cubicBezTo>
                  <a:cubicBezTo>
                    <a:pt x="1053" y="97"/>
                    <a:pt x="1054" y="97"/>
                    <a:pt x="1052" y="96"/>
                  </a:cubicBezTo>
                  <a:cubicBezTo>
                    <a:pt x="1049" y="95"/>
                    <a:pt x="1047" y="95"/>
                    <a:pt x="1047" y="94"/>
                  </a:cubicBezTo>
                  <a:cubicBezTo>
                    <a:pt x="1047" y="93"/>
                    <a:pt x="1047" y="92"/>
                    <a:pt x="1047" y="92"/>
                  </a:cubicBezTo>
                  <a:cubicBezTo>
                    <a:pt x="1046" y="91"/>
                    <a:pt x="1046" y="91"/>
                    <a:pt x="1045" y="91"/>
                  </a:cubicBezTo>
                  <a:cubicBezTo>
                    <a:pt x="1044" y="90"/>
                    <a:pt x="1044" y="90"/>
                    <a:pt x="1043" y="90"/>
                  </a:cubicBezTo>
                  <a:cubicBezTo>
                    <a:pt x="1042" y="91"/>
                    <a:pt x="1042" y="91"/>
                    <a:pt x="1040" y="92"/>
                  </a:cubicBezTo>
                  <a:cubicBezTo>
                    <a:pt x="1037" y="92"/>
                    <a:pt x="1034" y="92"/>
                    <a:pt x="1032" y="91"/>
                  </a:cubicBezTo>
                  <a:cubicBezTo>
                    <a:pt x="1029" y="91"/>
                    <a:pt x="1025" y="91"/>
                    <a:pt x="1021" y="90"/>
                  </a:cubicBezTo>
                  <a:cubicBezTo>
                    <a:pt x="1018" y="90"/>
                    <a:pt x="1019" y="89"/>
                    <a:pt x="1016" y="90"/>
                  </a:cubicBezTo>
                  <a:cubicBezTo>
                    <a:pt x="1013" y="90"/>
                    <a:pt x="1011" y="90"/>
                    <a:pt x="1010" y="91"/>
                  </a:cubicBezTo>
                  <a:cubicBezTo>
                    <a:pt x="1009" y="91"/>
                    <a:pt x="1008" y="91"/>
                    <a:pt x="1008" y="94"/>
                  </a:cubicBezTo>
                  <a:cubicBezTo>
                    <a:pt x="1008" y="96"/>
                    <a:pt x="1009" y="98"/>
                    <a:pt x="1008" y="97"/>
                  </a:cubicBezTo>
                  <a:cubicBezTo>
                    <a:pt x="1007" y="96"/>
                    <a:pt x="1006" y="94"/>
                    <a:pt x="1006" y="93"/>
                  </a:cubicBezTo>
                  <a:cubicBezTo>
                    <a:pt x="1006" y="92"/>
                    <a:pt x="1004" y="91"/>
                    <a:pt x="1002" y="90"/>
                  </a:cubicBezTo>
                  <a:cubicBezTo>
                    <a:pt x="1001" y="90"/>
                    <a:pt x="997" y="90"/>
                    <a:pt x="998" y="88"/>
                  </a:cubicBezTo>
                  <a:cubicBezTo>
                    <a:pt x="999" y="87"/>
                    <a:pt x="1000" y="85"/>
                    <a:pt x="1000" y="84"/>
                  </a:cubicBezTo>
                  <a:cubicBezTo>
                    <a:pt x="1000" y="83"/>
                    <a:pt x="1000" y="82"/>
                    <a:pt x="998" y="81"/>
                  </a:cubicBezTo>
                  <a:cubicBezTo>
                    <a:pt x="996" y="80"/>
                    <a:pt x="988" y="75"/>
                    <a:pt x="983" y="76"/>
                  </a:cubicBezTo>
                  <a:cubicBezTo>
                    <a:pt x="977" y="76"/>
                    <a:pt x="967" y="79"/>
                    <a:pt x="962" y="79"/>
                  </a:cubicBezTo>
                  <a:cubicBezTo>
                    <a:pt x="957" y="79"/>
                    <a:pt x="954" y="78"/>
                    <a:pt x="954" y="78"/>
                  </a:cubicBezTo>
                  <a:cubicBezTo>
                    <a:pt x="953" y="77"/>
                    <a:pt x="953" y="77"/>
                    <a:pt x="954" y="76"/>
                  </a:cubicBezTo>
                  <a:cubicBezTo>
                    <a:pt x="955" y="76"/>
                    <a:pt x="955" y="76"/>
                    <a:pt x="953" y="75"/>
                  </a:cubicBezTo>
                  <a:cubicBezTo>
                    <a:pt x="952" y="74"/>
                    <a:pt x="950" y="73"/>
                    <a:pt x="948" y="73"/>
                  </a:cubicBezTo>
                  <a:cubicBezTo>
                    <a:pt x="946" y="73"/>
                    <a:pt x="944" y="74"/>
                    <a:pt x="943" y="74"/>
                  </a:cubicBezTo>
                  <a:cubicBezTo>
                    <a:pt x="942" y="74"/>
                    <a:pt x="943" y="74"/>
                    <a:pt x="945" y="73"/>
                  </a:cubicBezTo>
                  <a:cubicBezTo>
                    <a:pt x="946" y="73"/>
                    <a:pt x="947" y="72"/>
                    <a:pt x="945" y="72"/>
                  </a:cubicBezTo>
                  <a:cubicBezTo>
                    <a:pt x="943" y="72"/>
                    <a:pt x="943" y="72"/>
                    <a:pt x="942" y="72"/>
                  </a:cubicBezTo>
                  <a:cubicBezTo>
                    <a:pt x="942" y="71"/>
                    <a:pt x="942" y="71"/>
                    <a:pt x="940" y="71"/>
                  </a:cubicBezTo>
                  <a:cubicBezTo>
                    <a:pt x="939" y="70"/>
                    <a:pt x="938" y="70"/>
                    <a:pt x="937" y="69"/>
                  </a:cubicBezTo>
                  <a:cubicBezTo>
                    <a:pt x="936" y="69"/>
                    <a:pt x="936" y="68"/>
                    <a:pt x="937" y="68"/>
                  </a:cubicBezTo>
                  <a:cubicBezTo>
                    <a:pt x="938" y="68"/>
                    <a:pt x="942" y="68"/>
                    <a:pt x="943" y="68"/>
                  </a:cubicBezTo>
                  <a:cubicBezTo>
                    <a:pt x="943" y="67"/>
                    <a:pt x="943" y="67"/>
                    <a:pt x="942" y="66"/>
                  </a:cubicBezTo>
                  <a:cubicBezTo>
                    <a:pt x="940" y="65"/>
                    <a:pt x="939" y="63"/>
                    <a:pt x="935" y="63"/>
                  </a:cubicBezTo>
                  <a:cubicBezTo>
                    <a:pt x="930" y="63"/>
                    <a:pt x="927" y="62"/>
                    <a:pt x="926" y="63"/>
                  </a:cubicBezTo>
                  <a:cubicBezTo>
                    <a:pt x="925" y="65"/>
                    <a:pt x="920" y="69"/>
                    <a:pt x="917" y="69"/>
                  </a:cubicBezTo>
                  <a:cubicBezTo>
                    <a:pt x="915" y="69"/>
                    <a:pt x="915" y="69"/>
                    <a:pt x="915" y="68"/>
                  </a:cubicBezTo>
                  <a:cubicBezTo>
                    <a:pt x="915" y="68"/>
                    <a:pt x="914" y="67"/>
                    <a:pt x="916" y="67"/>
                  </a:cubicBezTo>
                  <a:cubicBezTo>
                    <a:pt x="917" y="67"/>
                    <a:pt x="919" y="67"/>
                    <a:pt x="918" y="66"/>
                  </a:cubicBezTo>
                  <a:cubicBezTo>
                    <a:pt x="918" y="65"/>
                    <a:pt x="918" y="65"/>
                    <a:pt x="917" y="64"/>
                  </a:cubicBezTo>
                  <a:cubicBezTo>
                    <a:pt x="917" y="63"/>
                    <a:pt x="917" y="63"/>
                    <a:pt x="916" y="63"/>
                  </a:cubicBezTo>
                  <a:cubicBezTo>
                    <a:pt x="914" y="63"/>
                    <a:pt x="909" y="64"/>
                    <a:pt x="909" y="64"/>
                  </a:cubicBezTo>
                  <a:cubicBezTo>
                    <a:pt x="909" y="63"/>
                    <a:pt x="913" y="61"/>
                    <a:pt x="914" y="61"/>
                  </a:cubicBezTo>
                  <a:cubicBezTo>
                    <a:pt x="916" y="62"/>
                    <a:pt x="915" y="62"/>
                    <a:pt x="919" y="62"/>
                  </a:cubicBezTo>
                  <a:cubicBezTo>
                    <a:pt x="922" y="62"/>
                    <a:pt x="927" y="63"/>
                    <a:pt x="924" y="62"/>
                  </a:cubicBezTo>
                  <a:cubicBezTo>
                    <a:pt x="921" y="61"/>
                    <a:pt x="917" y="60"/>
                    <a:pt x="914" y="60"/>
                  </a:cubicBezTo>
                  <a:cubicBezTo>
                    <a:pt x="911" y="60"/>
                    <a:pt x="901" y="58"/>
                    <a:pt x="898" y="58"/>
                  </a:cubicBezTo>
                  <a:cubicBezTo>
                    <a:pt x="895" y="58"/>
                    <a:pt x="896" y="58"/>
                    <a:pt x="894" y="58"/>
                  </a:cubicBezTo>
                  <a:cubicBezTo>
                    <a:pt x="892" y="57"/>
                    <a:pt x="890" y="56"/>
                    <a:pt x="890" y="57"/>
                  </a:cubicBezTo>
                  <a:cubicBezTo>
                    <a:pt x="890" y="57"/>
                    <a:pt x="891" y="58"/>
                    <a:pt x="890" y="59"/>
                  </a:cubicBezTo>
                  <a:cubicBezTo>
                    <a:pt x="889" y="60"/>
                    <a:pt x="885" y="60"/>
                    <a:pt x="883" y="61"/>
                  </a:cubicBezTo>
                  <a:cubicBezTo>
                    <a:pt x="881" y="62"/>
                    <a:pt x="880" y="62"/>
                    <a:pt x="881" y="63"/>
                  </a:cubicBezTo>
                  <a:cubicBezTo>
                    <a:pt x="881" y="64"/>
                    <a:pt x="881" y="65"/>
                    <a:pt x="882" y="64"/>
                  </a:cubicBezTo>
                  <a:cubicBezTo>
                    <a:pt x="883" y="64"/>
                    <a:pt x="887" y="63"/>
                    <a:pt x="886" y="64"/>
                  </a:cubicBezTo>
                  <a:cubicBezTo>
                    <a:pt x="885" y="65"/>
                    <a:pt x="883" y="65"/>
                    <a:pt x="883" y="66"/>
                  </a:cubicBezTo>
                  <a:cubicBezTo>
                    <a:pt x="884" y="67"/>
                    <a:pt x="883" y="68"/>
                    <a:pt x="884" y="69"/>
                  </a:cubicBezTo>
                  <a:cubicBezTo>
                    <a:pt x="885" y="70"/>
                    <a:pt x="887" y="71"/>
                    <a:pt x="885" y="71"/>
                  </a:cubicBezTo>
                  <a:cubicBezTo>
                    <a:pt x="883" y="72"/>
                    <a:pt x="881" y="72"/>
                    <a:pt x="880" y="72"/>
                  </a:cubicBezTo>
                  <a:cubicBezTo>
                    <a:pt x="878" y="71"/>
                    <a:pt x="879" y="71"/>
                    <a:pt x="879" y="71"/>
                  </a:cubicBezTo>
                  <a:cubicBezTo>
                    <a:pt x="880" y="70"/>
                    <a:pt x="879" y="70"/>
                    <a:pt x="878" y="70"/>
                  </a:cubicBezTo>
                  <a:cubicBezTo>
                    <a:pt x="877" y="70"/>
                    <a:pt x="874" y="71"/>
                    <a:pt x="873" y="71"/>
                  </a:cubicBezTo>
                  <a:cubicBezTo>
                    <a:pt x="872" y="71"/>
                    <a:pt x="869" y="70"/>
                    <a:pt x="870" y="71"/>
                  </a:cubicBezTo>
                  <a:cubicBezTo>
                    <a:pt x="870" y="71"/>
                    <a:pt x="870" y="71"/>
                    <a:pt x="872" y="71"/>
                  </a:cubicBezTo>
                  <a:cubicBezTo>
                    <a:pt x="874" y="72"/>
                    <a:pt x="876" y="73"/>
                    <a:pt x="875" y="74"/>
                  </a:cubicBezTo>
                  <a:cubicBezTo>
                    <a:pt x="874" y="74"/>
                    <a:pt x="873" y="75"/>
                    <a:pt x="871" y="74"/>
                  </a:cubicBezTo>
                  <a:cubicBezTo>
                    <a:pt x="870" y="73"/>
                    <a:pt x="871" y="72"/>
                    <a:pt x="870" y="72"/>
                  </a:cubicBezTo>
                  <a:cubicBezTo>
                    <a:pt x="870" y="71"/>
                    <a:pt x="869" y="71"/>
                    <a:pt x="867" y="71"/>
                  </a:cubicBezTo>
                  <a:cubicBezTo>
                    <a:pt x="866" y="71"/>
                    <a:pt x="863" y="69"/>
                    <a:pt x="860" y="70"/>
                  </a:cubicBezTo>
                  <a:cubicBezTo>
                    <a:pt x="857" y="71"/>
                    <a:pt x="857" y="70"/>
                    <a:pt x="856" y="71"/>
                  </a:cubicBezTo>
                  <a:cubicBezTo>
                    <a:pt x="854" y="72"/>
                    <a:pt x="854" y="73"/>
                    <a:pt x="851" y="72"/>
                  </a:cubicBezTo>
                  <a:cubicBezTo>
                    <a:pt x="849" y="71"/>
                    <a:pt x="846" y="70"/>
                    <a:pt x="845" y="68"/>
                  </a:cubicBezTo>
                  <a:cubicBezTo>
                    <a:pt x="844" y="66"/>
                    <a:pt x="844" y="66"/>
                    <a:pt x="843" y="67"/>
                  </a:cubicBezTo>
                  <a:cubicBezTo>
                    <a:pt x="843" y="68"/>
                    <a:pt x="841" y="70"/>
                    <a:pt x="840" y="72"/>
                  </a:cubicBezTo>
                  <a:cubicBezTo>
                    <a:pt x="839" y="73"/>
                    <a:pt x="838" y="77"/>
                    <a:pt x="837" y="77"/>
                  </a:cubicBezTo>
                  <a:cubicBezTo>
                    <a:pt x="835" y="78"/>
                    <a:pt x="836" y="79"/>
                    <a:pt x="834" y="78"/>
                  </a:cubicBezTo>
                  <a:cubicBezTo>
                    <a:pt x="832" y="77"/>
                    <a:pt x="828" y="76"/>
                    <a:pt x="827" y="74"/>
                  </a:cubicBezTo>
                  <a:cubicBezTo>
                    <a:pt x="825" y="72"/>
                    <a:pt x="821" y="68"/>
                    <a:pt x="820" y="67"/>
                  </a:cubicBezTo>
                  <a:cubicBezTo>
                    <a:pt x="819" y="66"/>
                    <a:pt x="818" y="65"/>
                    <a:pt x="818" y="64"/>
                  </a:cubicBezTo>
                  <a:cubicBezTo>
                    <a:pt x="818" y="64"/>
                    <a:pt x="820" y="64"/>
                    <a:pt x="821" y="65"/>
                  </a:cubicBezTo>
                  <a:cubicBezTo>
                    <a:pt x="822" y="65"/>
                    <a:pt x="826" y="63"/>
                    <a:pt x="825" y="62"/>
                  </a:cubicBezTo>
                  <a:cubicBezTo>
                    <a:pt x="823" y="61"/>
                    <a:pt x="821" y="60"/>
                    <a:pt x="820" y="60"/>
                  </a:cubicBezTo>
                  <a:cubicBezTo>
                    <a:pt x="819" y="60"/>
                    <a:pt x="819" y="59"/>
                    <a:pt x="820" y="59"/>
                  </a:cubicBezTo>
                  <a:cubicBezTo>
                    <a:pt x="822" y="59"/>
                    <a:pt x="823" y="58"/>
                    <a:pt x="822" y="57"/>
                  </a:cubicBezTo>
                  <a:cubicBezTo>
                    <a:pt x="820" y="57"/>
                    <a:pt x="818" y="57"/>
                    <a:pt x="820" y="56"/>
                  </a:cubicBezTo>
                  <a:cubicBezTo>
                    <a:pt x="821" y="55"/>
                    <a:pt x="824" y="53"/>
                    <a:pt x="821" y="52"/>
                  </a:cubicBezTo>
                  <a:cubicBezTo>
                    <a:pt x="819" y="52"/>
                    <a:pt x="819" y="52"/>
                    <a:pt x="818" y="51"/>
                  </a:cubicBezTo>
                  <a:cubicBezTo>
                    <a:pt x="816" y="50"/>
                    <a:pt x="815" y="49"/>
                    <a:pt x="813" y="49"/>
                  </a:cubicBezTo>
                  <a:cubicBezTo>
                    <a:pt x="811" y="50"/>
                    <a:pt x="811" y="49"/>
                    <a:pt x="810" y="50"/>
                  </a:cubicBezTo>
                  <a:cubicBezTo>
                    <a:pt x="809" y="51"/>
                    <a:pt x="809" y="51"/>
                    <a:pt x="808" y="51"/>
                  </a:cubicBezTo>
                  <a:cubicBezTo>
                    <a:pt x="807" y="50"/>
                    <a:pt x="808" y="50"/>
                    <a:pt x="807" y="50"/>
                  </a:cubicBezTo>
                  <a:cubicBezTo>
                    <a:pt x="805" y="49"/>
                    <a:pt x="803" y="50"/>
                    <a:pt x="802" y="49"/>
                  </a:cubicBezTo>
                  <a:cubicBezTo>
                    <a:pt x="800" y="48"/>
                    <a:pt x="799" y="48"/>
                    <a:pt x="798" y="47"/>
                  </a:cubicBezTo>
                  <a:cubicBezTo>
                    <a:pt x="797" y="46"/>
                    <a:pt x="798" y="45"/>
                    <a:pt x="796" y="46"/>
                  </a:cubicBezTo>
                  <a:cubicBezTo>
                    <a:pt x="794" y="47"/>
                    <a:pt x="794" y="48"/>
                    <a:pt x="794" y="48"/>
                  </a:cubicBezTo>
                  <a:cubicBezTo>
                    <a:pt x="793" y="48"/>
                    <a:pt x="793" y="47"/>
                    <a:pt x="792" y="47"/>
                  </a:cubicBezTo>
                  <a:cubicBezTo>
                    <a:pt x="791" y="47"/>
                    <a:pt x="789" y="49"/>
                    <a:pt x="790" y="51"/>
                  </a:cubicBezTo>
                  <a:cubicBezTo>
                    <a:pt x="790" y="52"/>
                    <a:pt x="792" y="51"/>
                    <a:pt x="791" y="53"/>
                  </a:cubicBezTo>
                  <a:cubicBezTo>
                    <a:pt x="790" y="55"/>
                    <a:pt x="791" y="55"/>
                    <a:pt x="789" y="55"/>
                  </a:cubicBezTo>
                  <a:cubicBezTo>
                    <a:pt x="788" y="55"/>
                    <a:pt x="785" y="55"/>
                    <a:pt x="786" y="55"/>
                  </a:cubicBezTo>
                  <a:cubicBezTo>
                    <a:pt x="787" y="56"/>
                    <a:pt x="791" y="57"/>
                    <a:pt x="790" y="57"/>
                  </a:cubicBezTo>
                  <a:cubicBezTo>
                    <a:pt x="788" y="57"/>
                    <a:pt x="788" y="56"/>
                    <a:pt x="785" y="56"/>
                  </a:cubicBezTo>
                  <a:cubicBezTo>
                    <a:pt x="783" y="55"/>
                    <a:pt x="774" y="55"/>
                    <a:pt x="773" y="55"/>
                  </a:cubicBezTo>
                  <a:cubicBezTo>
                    <a:pt x="772" y="55"/>
                    <a:pt x="772" y="54"/>
                    <a:pt x="771" y="54"/>
                  </a:cubicBezTo>
                  <a:cubicBezTo>
                    <a:pt x="770" y="54"/>
                    <a:pt x="769" y="55"/>
                    <a:pt x="767" y="54"/>
                  </a:cubicBezTo>
                  <a:cubicBezTo>
                    <a:pt x="765" y="54"/>
                    <a:pt x="761" y="53"/>
                    <a:pt x="762" y="52"/>
                  </a:cubicBezTo>
                  <a:cubicBezTo>
                    <a:pt x="762" y="50"/>
                    <a:pt x="765" y="50"/>
                    <a:pt x="764" y="50"/>
                  </a:cubicBezTo>
                  <a:cubicBezTo>
                    <a:pt x="763" y="49"/>
                    <a:pt x="763" y="49"/>
                    <a:pt x="761" y="49"/>
                  </a:cubicBezTo>
                  <a:cubicBezTo>
                    <a:pt x="758" y="49"/>
                    <a:pt x="750" y="48"/>
                    <a:pt x="748" y="47"/>
                  </a:cubicBezTo>
                  <a:cubicBezTo>
                    <a:pt x="745" y="47"/>
                    <a:pt x="743" y="48"/>
                    <a:pt x="740" y="48"/>
                  </a:cubicBezTo>
                  <a:cubicBezTo>
                    <a:pt x="738" y="48"/>
                    <a:pt x="734" y="48"/>
                    <a:pt x="735" y="49"/>
                  </a:cubicBezTo>
                  <a:cubicBezTo>
                    <a:pt x="736" y="51"/>
                    <a:pt x="737" y="52"/>
                    <a:pt x="735" y="52"/>
                  </a:cubicBezTo>
                  <a:cubicBezTo>
                    <a:pt x="733" y="51"/>
                    <a:pt x="731" y="50"/>
                    <a:pt x="732" y="49"/>
                  </a:cubicBezTo>
                  <a:cubicBezTo>
                    <a:pt x="733" y="48"/>
                    <a:pt x="732" y="45"/>
                    <a:pt x="731" y="44"/>
                  </a:cubicBezTo>
                  <a:cubicBezTo>
                    <a:pt x="730" y="44"/>
                    <a:pt x="730" y="46"/>
                    <a:pt x="729" y="46"/>
                  </a:cubicBezTo>
                  <a:cubicBezTo>
                    <a:pt x="728" y="47"/>
                    <a:pt x="727" y="47"/>
                    <a:pt x="725" y="47"/>
                  </a:cubicBezTo>
                  <a:cubicBezTo>
                    <a:pt x="724" y="47"/>
                    <a:pt x="723" y="47"/>
                    <a:pt x="722" y="46"/>
                  </a:cubicBezTo>
                  <a:cubicBezTo>
                    <a:pt x="722" y="45"/>
                    <a:pt x="723" y="44"/>
                    <a:pt x="722" y="44"/>
                  </a:cubicBezTo>
                  <a:cubicBezTo>
                    <a:pt x="720" y="44"/>
                    <a:pt x="720" y="44"/>
                    <a:pt x="718" y="44"/>
                  </a:cubicBezTo>
                  <a:cubicBezTo>
                    <a:pt x="717" y="44"/>
                    <a:pt x="715" y="43"/>
                    <a:pt x="714" y="44"/>
                  </a:cubicBezTo>
                  <a:cubicBezTo>
                    <a:pt x="712" y="45"/>
                    <a:pt x="711" y="46"/>
                    <a:pt x="711" y="46"/>
                  </a:cubicBezTo>
                  <a:cubicBezTo>
                    <a:pt x="712" y="47"/>
                    <a:pt x="712" y="47"/>
                    <a:pt x="713" y="47"/>
                  </a:cubicBezTo>
                  <a:cubicBezTo>
                    <a:pt x="715" y="47"/>
                    <a:pt x="716" y="48"/>
                    <a:pt x="714" y="48"/>
                  </a:cubicBezTo>
                  <a:cubicBezTo>
                    <a:pt x="713" y="49"/>
                    <a:pt x="712" y="49"/>
                    <a:pt x="710" y="49"/>
                  </a:cubicBezTo>
                  <a:cubicBezTo>
                    <a:pt x="708" y="49"/>
                    <a:pt x="709" y="50"/>
                    <a:pt x="708" y="51"/>
                  </a:cubicBezTo>
                  <a:cubicBezTo>
                    <a:pt x="706" y="51"/>
                    <a:pt x="706" y="51"/>
                    <a:pt x="704" y="51"/>
                  </a:cubicBezTo>
                  <a:cubicBezTo>
                    <a:pt x="702" y="52"/>
                    <a:pt x="701" y="53"/>
                    <a:pt x="698" y="53"/>
                  </a:cubicBezTo>
                  <a:cubicBezTo>
                    <a:pt x="695" y="53"/>
                    <a:pt x="693" y="52"/>
                    <a:pt x="692" y="54"/>
                  </a:cubicBezTo>
                  <a:cubicBezTo>
                    <a:pt x="691" y="55"/>
                    <a:pt x="692" y="56"/>
                    <a:pt x="689" y="57"/>
                  </a:cubicBezTo>
                  <a:cubicBezTo>
                    <a:pt x="686" y="58"/>
                    <a:pt x="684" y="57"/>
                    <a:pt x="685" y="57"/>
                  </a:cubicBezTo>
                  <a:cubicBezTo>
                    <a:pt x="687" y="56"/>
                    <a:pt x="690" y="56"/>
                    <a:pt x="690" y="54"/>
                  </a:cubicBezTo>
                  <a:cubicBezTo>
                    <a:pt x="691" y="52"/>
                    <a:pt x="691" y="51"/>
                    <a:pt x="692" y="51"/>
                  </a:cubicBezTo>
                  <a:cubicBezTo>
                    <a:pt x="693" y="51"/>
                    <a:pt x="693" y="52"/>
                    <a:pt x="694" y="51"/>
                  </a:cubicBezTo>
                  <a:cubicBezTo>
                    <a:pt x="694" y="51"/>
                    <a:pt x="695" y="50"/>
                    <a:pt x="698" y="49"/>
                  </a:cubicBezTo>
                  <a:cubicBezTo>
                    <a:pt x="701" y="48"/>
                    <a:pt x="704" y="47"/>
                    <a:pt x="705" y="45"/>
                  </a:cubicBezTo>
                  <a:cubicBezTo>
                    <a:pt x="707" y="44"/>
                    <a:pt x="711" y="43"/>
                    <a:pt x="712" y="42"/>
                  </a:cubicBezTo>
                  <a:cubicBezTo>
                    <a:pt x="713" y="41"/>
                    <a:pt x="718" y="38"/>
                    <a:pt x="720" y="37"/>
                  </a:cubicBezTo>
                  <a:cubicBezTo>
                    <a:pt x="722" y="36"/>
                    <a:pt x="727" y="34"/>
                    <a:pt x="728" y="33"/>
                  </a:cubicBezTo>
                  <a:cubicBezTo>
                    <a:pt x="730" y="33"/>
                    <a:pt x="733" y="31"/>
                    <a:pt x="734" y="29"/>
                  </a:cubicBezTo>
                  <a:cubicBezTo>
                    <a:pt x="734" y="28"/>
                    <a:pt x="735" y="28"/>
                    <a:pt x="734" y="27"/>
                  </a:cubicBezTo>
                  <a:cubicBezTo>
                    <a:pt x="733" y="26"/>
                    <a:pt x="732" y="25"/>
                    <a:pt x="732" y="25"/>
                  </a:cubicBezTo>
                  <a:cubicBezTo>
                    <a:pt x="731" y="26"/>
                    <a:pt x="731" y="27"/>
                    <a:pt x="731" y="26"/>
                  </a:cubicBezTo>
                  <a:cubicBezTo>
                    <a:pt x="730" y="25"/>
                    <a:pt x="730" y="25"/>
                    <a:pt x="729" y="24"/>
                  </a:cubicBezTo>
                  <a:cubicBezTo>
                    <a:pt x="728" y="24"/>
                    <a:pt x="727" y="23"/>
                    <a:pt x="728" y="23"/>
                  </a:cubicBezTo>
                  <a:cubicBezTo>
                    <a:pt x="729" y="23"/>
                    <a:pt x="729" y="23"/>
                    <a:pt x="730" y="23"/>
                  </a:cubicBezTo>
                  <a:cubicBezTo>
                    <a:pt x="731" y="24"/>
                    <a:pt x="732" y="24"/>
                    <a:pt x="733" y="24"/>
                  </a:cubicBezTo>
                  <a:cubicBezTo>
                    <a:pt x="734" y="24"/>
                    <a:pt x="737" y="24"/>
                    <a:pt x="736" y="23"/>
                  </a:cubicBezTo>
                  <a:cubicBezTo>
                    <a:pt x="735" y="22"/>
                    <a:pt x="735" y="23"/>
                    <a:pt x="735" y="22"/>
                  </a:cubicBezTo>
                  <a:cubicBezTo>
                    <a:pt x="734" y="21"/>
                    <a:pt x="734" y="20"/>
                    <a:pt x="734" y="19"/>
                  </a:cubicBezTo>
                  <a:cubicBezTo>
                    <a:pt x="733" y="19"/>
                    <a:pt x="733" y="18"/>
                    <a:pt x="732" y="19"/>
                  </a:cubicBezTo>
                  <a:cubicBezTo>
                    <a:pt x="731" y="19"/>
                    <a:pt x="730" y="22"/>
                    <a:pt x="730" y="20"/>
                  </a:cubicBezTo>
                  <a:cubicBezTo>
                    <a:pt x="730" y="18"/>
                    <a:pt x="730" y="18"/>
                    <a:pt x="729" y="17"/>
                  </a:cubicBezTo>
                  <a:cubicBezTo>
                    <a:pt x="729" y="17"/>
                    <a:pt x="729" y="16"/>
                    <a:pt x="727" y="16"/>
                  </a:cubicBezTo>
                  <a:cubicBezTo>
                    <a:pt x="726" y="15"/>
                    <a:pt x="726" y="15"/>
                    <a:pt x="725" y="14"/>
                  </a:cubicBezTo>
                  <a:cubicBezTo>
                    <a:pt x="724" y="14"/>
                    <a:pt x="717" y="11"/>
                    <a:pt x="716" y="12"/>
                  </a:cubicBezTo>
                  <a:cubicBezTo>
                    <a:pt x="714" y="12"/>
                    <a:pt x="714" y="13"/>
                    <a:pt x="713" y="13"/>
                  </a:cubicBezTo>
                  <a:cubicBezTo>
                    <a:pt x="711" y="12"/>
                    <a:pt x="708" y="12"/>
                    <a:pt x="706" y="12"/>
                  </a:cubicBezTo>
                  <a:cubicBezTo>
                    <a:pt x="703" y="12"/>
                    <a:pt x="703" y="12"/>
                    <a:pt x="702" y="13"/>
                  </a:cubicBezTo>
                  <a:cubicBezTo>
                    <a:pt x="702" y="13"/>
                    <a:pt x="702" y="15"/>
                    <a:pt x="701" y="15"/>
                  </a:cubicBezTo>
                  <a:cubicBezTo>
                    <a:pt x="699" y="15"/>
                    <a:pt x="692" y="16"/>
                    <a:pt x="693" y="15"/>
                  </a:cubicBezTo>
                  <a:cubicBezTo>
                    <a:pt x="695" y="14"/>
                    <a:pt x="696" y="13"/>
                    <a:pt x="697" y="12"/>
                  </a:cubicBezTo>
                  <a:cubicBezTo>
                    <a:pt x="698" y="11"/>
                    <a:pt x="699" y="9"/>
                    <a:pt x="698" y="9"/>
                  </a:cubicBezTo>
                  <a:cubicBezTo>
                    <a:pt x="697" y="9"/>
                    <a:pt x="693" y="9"/>
                    <a:pt x="691" y="9"/>
                  </a:cubicBezTo>
                  <a:cubicBezTo>
                    <a:pt x="690" y="9"/>
                    <a:pt x="688" y="9"/>
                    <a:pt x="689" y="8"/>
                  </a:cubicBezTo>
                  <a:cubicBezTo>
                    <a:pt x="691" y="7"/>
                    <a:pt x="691" y="7"/>
                    <a:pt x="689" y="7"/>
                  </a:cubicBezTo>
                  <a:cubicBezTo>
                    <a:pt x="687" y="7"/>
                    <a:pt x="685" y="8"/>
                    <a:pt x="683" y="8"/>
                  </a:cubicBezTo>
                  <a:cubicBezTo>
                    <a:pt x="681" y="8"/>
                    <a:pt x="680" y="7"/>
                    <a:pt x="683" y="7"/>
                  </a:cubicBezTo>
                  <a:cubicBezTo>
                    <a:pt x="686" y="6"/>
                    <a:pt x="688" y="6"/>
                    <a:pt x="689" y="5"/>
                  </a:cubicBezTo>
                  <a:cubicBezTo>
                    <a:pt x="689" y="4"/>
                    <a:pt x="691" y="5"/>
                    <a:pt x="691" y="4"/>
                  </a:cubicBezTo>
                  <a:cubicBezTo>
                    <a:pt x="691" y="3"/>
                    <a:pt x="691" y="2"/>
                    <a:pt x="689" y="2"/>
                  </a:cubicBezTo>
                  <a:cubicBezTo>
                    <a:pt x="687" y="2"/>
                    <a:pt x="686" y="2"/>
                    <a:pt x="685" y="2"/>
                  </a:cubicBezTo>
                  <a:cubicBezTo>
                    <a:pt x="684" y="1"/>
                    <a:pt x="681" y="0"/>
                    <a:pt x="680" y="0"/>
                  </a:cubicBezTo>
                  <a:cubicBezTo>
                    <a:pt x="679" y="1"/>
                    <a:pt x="675" y="2"/>
                    <a:pt x="674" y="2"/>
                  </a:cubicBezTo>
                  <a:cubicBezTo>
                    <a:pt x="672" y="2"/>
                    <a:pt x="667" y="5"/>
                    <a:pt x="666" y="6"/>
                  </a:cubicBezTo>
                  <a:cubicBezTo>
                    <a:pt x="665" y="8"/>
                    <a:pt x="662" y="9"/>
                    <a:pt x="662" y="10"/>
                  </a:cubicBezTo>
                  <a:cubicBezTo>
                    <a:pt x="663" y="11"/>
                    <a:pt x="664" y="11"/>
                    <a:pt x="664" y="12"/>
                  </a:cubicBezTo>
                  <a:cubicBezTo>
                    <a:pt x="664" y="13"/>
                    <a:pt x="663" y="14"/>
                    <a:pt x="664" y="14"/>
                  </a:cubicBezTo>
                  <a:cubicBezTo>
                    <a:pt x="666" y="15"/>
                    <a:pt x="670" y="17"/>
                    <a:pt x="667" y="16"/>
                  </a:cubicBezTo>
                  <a:cubicBezTo>
                    <a:pt x="665" y="15"/>
                    <a:pt x="657" y="16"/>
                    <a:pt x="655" y="15"/>
                  </a:cubicBezTo>
                  <a:cubicBezTo>
                    <a:pt x="653" y="15"/>
                    <a:pt x="651" y="15"/>
                    <a:pt x="652" y="15"/>
                  </a:cubicBezTo>
                  <a:cubicBezTo>
                    <a:pt x="653" y="16"/>
                    <a:pt x="655" y="18"/>
                    <a:pt x="656" y="19"/>
                  </a:cubicBezTo>
                  <a:cubicBezTo>
                    <a:pt x="656" y="20"/>
                    <a:pt x="656" y="20"/>
                    <a:pt x="654" y="19"/>
                  </a:cubicBezTo>
                  <a:cubicBezTo>
                    <a:pt x="652" y="18"/>
                    <a:pt x="650" y="18"/>
                    <a:pt x="649" y="18"/>
                  </a:cubicBezTo>
                  <a:cubicBezTo>
                    <a:pt x="648" y="18"/>
                    <a:pt x="647" y="18"/>
                    <a:pt x="646" y="19"/>
                  </a:cubicBezTo>
                  <a:cubicBezTo>
                    <a:pt x="645" y="20"/>
                    <a:pt x="645" y="20"/>
                    <a:pt x="644" y="20"/>
                  </a:cubicBezTo>
                  <a:cubicBezTo>
                    <a:pt x="644" y="20"/>
                    <a:pt x="644" y="21"/>
                    <a:pt x="643" y="21"/>
                  </a:cubicBezTo>
                  <a:cubicBezTo>
                    <a:pt x="642" y="21"/>
                    <a:pt x="642" y="21"/>
                    <a:pt x="642" y="20"/>
                  </a:cubicBezTo>
                  <a:cubicBezTo>
                    <a:pt x="642" y="20"/>
                    <a:pt x="642" y="19"/>
                    <a:pt x="641" y="19"/>
                  </a:cubicBezTo>
                  <a:cubicBezTo>
                    <a:pt x="640" y="20"/>
                    <a:pt x="640" y="21"/>
                    <a:pt x="638" y="21"/>
                  </a:cubicBezTo>
                  <a:cubicBezTo>
                    <a:pt x="637" y="21"/>
                    <a:pt x="635" y="23"/>
                    <a:pt x="636" y="22"/>
                  </a:cubicBezTo>
                  <a:cubicBezTo>
                    <a:pt x="637" y="21"/>
                    <a:pt x="639" y="20"/>
                    <a:pt x="638" y="20"/>
                  </a:cubicBezTo>
                  <a:cubicBezTo>
                    <a:pt x="636" y="20"/>
                    <a:pt x="635" y="19"/>
                    <a:pt x="632" y="19"/>
                  </a:cubicBezTo>
                  <a:cubicBezTo>
                    <a:pt x="630" y="19"/>
                    <a:pt x="632" y="19"/>
                    <a:pt x="632" y="19"/>
                  </a:cubicBezTo>
                  <a:cubicBezTo>
                    <a:pt x="632" y="18"/>
                    <a:pt x="635" y="17"/>
                    <a:pt x="632" y="18"/>
                  </a:cubicBezTo>
                  <a:cubicBezTo>
                    <a:pt x="630" y="19"/>
                    <a:pt x="628" y="20"/>
                    <a:pt x="626" y="20"/>
                  </a:cubicBezTo>
                  <a:cubicBezTo>
                    <a:pt x="624" y="20"/>
                    <a:pt x="622" y="20"/>
                    <a:pt x="622" y="21"/>
                  </a:cubicBezTo>
                  <a:cubicBezTo>
                    <a:pt x="623" y="21"/>
                    <a:pt x="623" y="22"/>
                    <a:pt x="625" y="22"/>
                  </a:cubicBezTo>
                  <a:cubicBezTo>
                    <a:pt x="627" y="22"/>
                    <a:pt x="627" y="22"/>
                    <a:pt x="626" y="22"/>
                  </a:cubicBezTo>
                  <a:cubicBezTo>
                    <a:pt x="624" y="22"/>
                    <a:pt x="619" y="24"/>
                    <a:pt x="617" y="24"/>
                  </a:cubicBezTo>
                  <a:cubicBezTo>
                    <a:pt x="615" y="25"/>
                    <a:pt x="616" y="25"/>
                    <a:pt x="614" y="25"/>
                  </a:cubicBezTo>
                  <a:cubicBezTo>
                    <a:pt x="612" y="25"/>
                    <a:pt x="610" y="24"/>
                    <a:pt x="609" y="25"/>
                  </a:cubicBezTo>
                  <a:cubicBezTo>
                    <a:pt x="607" y="25"/>
                    <a:pt x="607" y="27"/>
                    <a:pt x="605" y="27"/>
                  </a:cubicBezTo>
                  <a:cubicBezTo>
                    <a:pt x="603" y="28"/>
                    <a:pt x="602" y="27"/>
                    <a:pt x="601" y="28"/>
                  </a:cubicBezTo>
                  <a:cubicBezTo>
                    <a:pt x="600" y="28"/>
                    <a:pt x="598" y="31"/>
                    <a:pt x="597" y="31"/>
                  </a:cubicBezTo>
                  <a:cubicBezTo>
                    <a:pt x="596" y="31"/>
                    <a:pt x="594" y="31"/>
                    <a:pt x="592" y="31"/>
                  </a:cubicBezTo>
                  <a:cubicBezTo>
                    <a:pt x="590" y="31"/>
                    <a:pt x="591" y="31"/>
                    <a:pt x="593" y="32"/>
                  </a:cubicBezTo>
                  <a:cubicBezTo>
                    <a:pt x="595" y="32"/>
                    <a:pt x="595" y="33"/>
                    <a:pt x="593" y="33"/>
                  </a:cubicBezTo>
                  <a:cubicBezTo>
                    <a:pt x="592" y="33"/>
                    <a:pt x="584" y="33"/>
                    <a:pt x="587" y="33"/>
                  </a:cubicBezTo>
                  <a:cubicBezTo>
                    <a:pt x="590" y="33"/>
                    <a:pt x="593" y="34"/>
                    <a:pt x="591" y="34"/>
                  </a:cubicBezTo>
                  <a:cubicBezTo>
                    <a:pt x="589" y="34"/>
                    <a:pt x="588" y="34"/>
                    <a:pt x="589" y="34"/>
                  </a:cubicBezTo>
                  <a:cubicBezTo>
                    <a:pt x="590" y="34"/>
                    <a:pt x="592" y="35"/>
                    <a:pt x="590" y="35"/>
                  </a:cubicBezTo>
                  <a:cubicBezTo>
                    <a:pt x="588" y="35"/>
                    <a:pt x="590" y="36"/>
                    <a:pt x="590" y="36"/>
                  </a:cubicBezTo>
                  <a:cubicBezTo>
                    <a:pt x="589" y="36"/>
                    <a:pt x="589" y="37"/>
                    <a:pt x="588" y="37"/>
                  </a:cubicBezTo>
                  <a:cubicBezTo>
                    <a:pt x="586" y="36"/>
                    <a:pt x="584" y="36"/>
                    <a:pt x="586" y="37"/>
                  </a:cubicBezTo>
                  <a:cubicBezTo>
                    <a:pt x="587" y="38"/>
                    <a:pt x="589" y="38"/>
                    <a:pt x="588" y="38"/>
                  </a:cubicBezTo>
                  <a:cubicBezTo>
                    <a:pt x="588" y="39"/>
                    <a:pt x="586" y="38"/>
                    <a:pt x="587" y="39"/>
                  </a:cubicBezTo>
                  <a:cubicBezTo>
                    <a:pt x="588" y="40"/>
                    <a:pt x="591" y="40"/>
                    <a:pt x="590" y="40"/>
                  </a:cubicBezTo>
                  <a:cubicBezTo>
                    <a:pt x="590" y="41"/>
                    <a:pt x="589" y="41"/>
                    <a:pt x="590" y="42"/>
                  </a:cubicBezTo>
                  <a:cubicBezTo>
                    <a:pt x="591" y="43"/>
                    <a:pt x="592" y="44"/>
                    <a:pt x="591" y="45"/>
                  </a:cubicBezTo>
                  <a:cubicBezTo>
                    <a:pt x="590" y="45"/>
                    <a:pt x="584" y="45"/>
                    <a:pt x="583" y="46"/>
                  </a:cubicBezTo>
                  <a:cubicBezTo>
                    <a:pt x="582" y="47"/>
                    <a:pt x="582" y="47"/>
                    <a:pt x="580" y="47"/>
                  </a:cubicBezTo>
                  <a:cubicBezTo>
                    <a:pt x="579" y="46"/>
                    <a:pt x="578" y="47"/>
                    <a:pt x="575" y="47"/>
                  </a:cubicBezTo>
                  <a:cubicBezTo>
                    <a:pt x="573" y="47"/>
                    <a:pt x="562" y="47"/>
                    <a:pt x="559" y="48"/>
                  </a:cubicBezTo>
                  <a:cubicBezTo>
                    <a:pt x="556" y="48"/>
                    <a:pt x="554" y="51"/>
                    <a:pt x="555" y="53"/>
                  </a:cubicBezTo>
                  <a:cubicBezTo>
                    <a:pt x="556" y="55"/>
                    <a:pt x="557" y="55"/>
                    <a:pt x="556" y="56"/>
                  </a:cubicBezTo>
                  <a:cubicBezTo>
                    <a:pt x="556" y="57"/>
                    <a:pt x="556" y="60"/>
                    <a:pt x="559" y="62"/>
                  </a:cubicBezTo>
                  <a:cubicBezTo>
                    <a:pt x="562" y="63"/>
                    <a:pt x="563" y="61"/>
                    <a:pt x="565" y="63"/>
                  </a:cubicBezTo>
                  <a:cubicBezTo>
                    <a:pt x="566" y="65"/>
                    <a:pt x="568" y="68"/>
                    <a:pt x="567" y="68"/>
                  </a:cubicBezTo>
                  <a:cubicBezTo>
                    <a:pt x="566" y="68"/>
                    <a:pt x="564" y="68"/>
                    <a:pt x="563" y="68"/>
                  </a:cubicBezTo>
                  <a:cubicBezTo>
                    <a:pt x="561" y="68"/>
                    <a:pt x="561" y="67"/>
                    <a:pt x="559" y="66"/>
                  </a:cubicBezTo>
                  <a:cubicBezTo>
                    <a:pt x="556" y="64"/>
                    <a:pt x="550" y="62"/>
                    <a:pt x="548" y="62"/>
                  </a:cubicBezTo>
                  <a:cubicBezTo>
                    <a:pt x="546" y="61"/>
                    <a:pt x="543" y="62"/>
                    <a:pt x="542" y="61"/>
                  </a:cubicBezTo>
                  <a:cubicBezTo>
                    <a:pt x="542" y="60"/>
                    <a:pt x="543" y="60"/>
                    <a:pt x="542" y="60"/>
                  </a:cubicBezTo>
                  <a:cubicBezTo>
                    <a:pt x="541" y="59"/>
                    <a:pt x="538" y="59"/>
                    <a:pt x="537" y="60"/>
                  </a:cubicBezTo>
                  <a:cubicBezTo>
                    <a:pt x="536" y="61"/>
                    <a:pt x="534" y="61"/>
                    <a:pt x="535" y="61"/>
                  </a:cubicBezTo>
                  <a:cubicBezTo>
                    <a:pt x="537" y="62"/>
                    <a:pt x="541" y="62"/>
                    <a:pt x="540" y="63"/>
                  </a:cubicBezTo>
                  <a:cubicBezTo>
                    <a:pt x="539" y="63"/>
                    <a:pt x="537" y="63"/>
                    <a:pt x="538" y="64"/>
                  </a:cubicBezTo>
                  <a:cubicBezTo>
                    <a:pt x="538" y="64"/>
                    <a:pt x="542" y="64"/>
                    <a:pt x="542" y="65"/>
                  </a:cubicBezTo>
                  <a:cubicBezTo>
                    <a:pt x="542" y="66"/>
                    <a:pt x="542" y="67"/>
                    <a:pt x="541" y="67"/>
                  </a:cubicBezTo>
                  <a:cubicBezTo>
                    <a:pt x="540" y="67"/>
                    <a:pt x="539" y="67"/>
                    <a:pt x="537" y="66"/>
                  </a:cubicBezTo>
                  <a:cubicBezTo>
                    <a:pt x="536" y="66"/>
                    <a:pt x="535" y="65"/>
                    <a:pt x="533" y="65"/>
                  </a:cubicBezTo>
                  <a:cubicBezTo>
                    <a:pt x="531" y="66"/>
                    <a:pt x="530" y="65"/>
                    <a:pt x="531" y="68"/>
                  </a:cubicBezTo>
                  <a:cubicBezTo>
                    <a:pt x="532" y="71"/>
                    <a:pt x="533" y="70"/>
                    <a:pt x="536" y="71"/>
                  </a:cubicBezTo>
                  <a:cubicBezTo>
                    <a:pt x="538" y="72"/>
                    <a:pt x="538" y="72"/>
                    <a:pt x="540" y="73"/>
                  </a:cubicBezTo>
                  <a:cubicBezTo>
                    <a:pt x="542" y="74"/>
                    <a:pt x="543" y="74"/>
                    <a:pt x="543" y="75"/>
                  </a:cubicBezTo>
                  <a:cubicBezTo>
                    <a:pt x="544" y="76"/>
                    <a:pt x="545" y="76"/>
                    <a:pt x="546" y="76"/>
                  </a:cubicBezTo>
                  <a:cubicBezTo>
                    <a:pt x="547" y="76"/>
                    <a:pt x="547" y="77"/>
                    <a:pt x="546" y="77"/>
                  </a:cubicBezTo>
                  <a:cubicBezTo>
                    <a:pt x="545" y="77"/>
                    <a:pt x="542" y="77"/>
                    <a:pt x="541" y="76"/>
                  </a:cubicBezTo>
                  <a:cubicBezTo>
                    <a:pt x="540" y="76"/>
                    <a:pt x="539" y="74"/>
                    <a:pt x="537" y="74"/>
                  </a:cubicBezTo>
                  <a:cubicBezTo>
                    <a:pt x="536" y="74"/>
                    <a:pt x="528" y="74"/>
                    <a:pt x="527" y="73"/>
                  </a:cubicBezTo>
                  <a:cubicBezTo>
                    <a:pt x="526" y="72"/>
                    <a:pt x="526" y="71"/>
                    <a:pt x="526" y="71"/>
                  </a:cubicBezTo>
                  <a:cubicBezTo>
                    <a:pt x="527" y="70"/>
                    <a:pt x="527" y="70"/>
                    <a:pt x="527" y="69"/>
                  </a:cubicBezTo>
                  <a:cubicBezTo>
                    <a:pt x="526" y="68"/>
                    <a:pt x="526" y="68"/>
                    <a:pt x="526" y="67"/>
                  </a:cubicBezTo>
                  <a:cubicBezTo>
                    <a:pt x="526" y="66"/>
                    <a:pt x="528" y="63"/>
                    <a:pt x="528" y="61"/>
                  </a:cubicBezTo>
                  <a:cubicBezTo>
                    <a:pt x="527" y="60"/>
                    <a:pt x="527" y="58"/>
                    <a:pt x="526" y="57"/>
                  </a:cubicBezTo>
                  <a:cubicBezTo>
                    <a:pt x="525" y="56"/>
                    <a:pt x="524" y="56"/>
                    <a:pt x="524" y="57"/>
                  </a:cubicBezTo>
                  <a:cubicBezTo>
                    <a:pt x="523" y="57"/>
                    <a:pt x="524" y="58"/>
                    <a:pt x="524" y="59"/>
                  </a:cubicBezTo>
                  <a:cubicBezTo>
                    <a:pt x="524" y="60"/>
                    <a:pt x="524" y="61"/>
                    <a:pt x="524" y="62"/>
                  </a:cubicBezTo>
                  <a:cubicBezTo>
                    <a:pt x="524" y="64"/>
                    <a:pt x="523" y="65"/>
                    <a:pt x="521" y="66"/>
                  </a:cubicBezTo>
                  <a:cubicBezTo>
                    <a:pt x="519" y="66"/>
                    <a:pt x="518" y="66"/>
                    <a:pt x="517" y="67"/>
                  </a:cubicBezTo>
                  <a:cubicBezTo>
                    <a:pt x="516" y="69"/>
                    <a:pt x="514" y="71"/>
                    <a:pt x="514" y="72"/>
                  </a:cubicBezTo>
                  <a:cubicBezTo>
                    <a:pt x="513" y="72"/>
                    <a:pt x="513" y="72"/>
                    <a:pt x="515" y="73"/>
                  </a:cubicBezTo>
                  <a:cubicBezTo>
                    <a:pt x="517" y="74"/>
                    <a:pt x="519" y="79"/>
                    <a:pt x="520" y="79"/>
                  </a:cubicBezTo>
                  <a:cubicBezTo>
                    <a:pt x="521" y="80"/>
                    <a:pt x="520" y="81"/>
                    <a:pt x="520" y="81"/>
                  </a:cubicBezTo>
                  <a:cubicBezTo>
                    <a:pt x="519" y="82"/>
                    <a:pt x="518" y="85"/>
                    <a:pt x="517" y="87"/>
                  </a:cubicBezTo>
                  <a:cubicBezTo>
                    <a:pt x="516" y="89"/>
                    <a:pt x="516" y="90"/>
                    <a:pt x="516" y="90"/>
                  </a:cubicBezTo>
                  <a:cubicBezTo>
                    <a:pt x="516" y="90"/>
                    <a:pt x="517" y="91"/>
                    <a:pt x="517" y="92"/>
                  </a:cubicBezTo>
                  <a:cubicBezTo>
                    <a:pt x="517" y="93"/>
                    <a:pt x="518" y="95"/>
                    <a:pt x="518" y="95"/>
                  </a:cubicBezTo>
                  <a:cubicBezTo>
                    <a:pt x="519" y="95"/>
                    <a:pt x="519" y="95"/>
                    <a:pt x="520" y="95"/>
                  </a:cubicBezTo>
                  <a:cubicBezTo>
                    <a:pt x="521" y="95"/>
                    <a:pt x="521" y="95"/>
                    <a:pt x="522" y="95"/>
                  </a:cubicBezTo>
                  <a:cubicBezTo>
                    <a:pt x="524" y="95"/>
                    <a:pt x="525" y="94"/>
                    <a:pt x="526" y="94"/>
                  </a:cubicBezTo>
                  <a:cubicBezTo>
                    <a:pt x="528" y="94"/>
                    <a:pt x="532" y="95"/>
                    <a:pt x="533" y="95"/>
                  </a:cubicBezTo>
                  <a:cubicBezTo>
                    <a:pt x="534" y="95"/>
                    <a:pt x="536" y="96"/>
                    <a:pt x="538" y="97"/>
                  </a:cubicBezTo>
                  <a:cubicBezTo>
                    <a:pt x="539" y="98"/>
                    <a:pt x="540" y="101"/>
                    <a:pt x="540" y="101"/>
                  </a:cubicBezTo>
                  <a:cubicBezTo>
                    <a:pt x="541" y="102"/>
                    <a:pt x="541" y="103"/>
                    <a:pt x="540" y="103"/>
                  </a:cubicBezTo>
                  <a:cubicBezTo>
                    <a:pt x="540" y="104"/>
                    <a:pt x="538" y="106"/>
                    <a:pt x="538" y="107"/>
                  </a:cubicBezTo>
                  <a:cubicBezTo>
                    <a:pt x="538" y="107"/>
                    <a:pt x="539" y="108"/>
                    <a:pt x="541" y="108"/>
                  </a:cubicBezTo>
                  <a:cubicBezTo>
                    <a:pt x="543" y="109"/>
                    <a:pt x="547" y="110"/>
                    <a:pt x="546" y="110"/>
                  </a:cubicBezTo>
                  <a:cubicBezTo>
                    <a:pt x="545" y="110"/>
                    <a:pt x="540" y="111"/>
                    <a:pt x="539" y="110"/>
                  </a:cubicBezTo>
                  <a:cubicBezTo>
                    <a:pt x="538" y="109"/>
                    <a:pt x="537" y="109"/>
                    <a:pt x="537" y="109"/>
                  </a:cubicBezTo>
                  <a:cubicBezTo>
                    <a:pt x="537" y="109"/>
                    <a:pt x="537" y="109"/>
                    <a:pt x="537" y="108"/>
                  </a:cubicBezTo>
                  <a:cubicBezTo>
                    <a:pt x="536" y="107"/>
                    <a:pt x="535" y="106"/>
                    <a:pt x="536" y="106"/>
                  </a:cubicBezTo>
                  <a:cubicBezTo>
                    <a:pt x="536" y="105"/>
                    <a:pt x="538" y="103"/>
                    <a:pt x="537" y="102"/>
                  </a:cubicBezTo>
                  <a:cubicBezTo>
                    <a:pt x="536" y="100"/>
                    <a:pt x="534" y="101"/>
                    <a:pt x="534" y="100"/>
                  </a:cubicBezTo>
                  <a:cubicBezTo>
                    <a:pt x="533" y="98"/>
                    <a:pt x="533" y="97"/>
                    <a:pt x="532" y="97"/>
                  </a:cubicBezTo>
                  <a:cubicBezTo>
                    <a:pt x="530" y="96"/>
                    <a:pt x="528" y="98"/>
                    <a:pt x="526" y="98"/>
                  </a:cubicBezTo>
                  <a:cubicBezTo>
                    <a:pt x="525" y="97"/>
                    <a:pt x="522" y="98"/>
                    <a:pt x="521" y="99"/>
                  </a:cubicBezTo>
                  <a:cubicBezTo>
                    <a:pt x="520" y="100"/>
                    <a:pt x="523" y="100"/>
                    <a:pt x="522" y="100"/>
                  </a:cubicBezTo>
                  <a:cubicBezTo>
                    <a:pt x="521" y="101"/>
                    <a:pt x="520" y="103"/>
                    <a:pt x="521" y="103"/>
                  </a:cubicBezTo>
                  <a:cubicBezTo>
                    <a:pt x="521" y="103"/>
                    <a:pt x="522" y="104"/>
                    <a:pt x="522" y="105"/>
                  </a:cubicBezTo>
                  <a:cubicBezTo>
                    <a:pt x="522" y="106"/>
                    <a:pt x="523" y="108"/>
                    <a:pt x="522" y="109"/>
                  </a:cubicBezTo>
                  <a:cubicBezTo>
                    <a:pt x="522" y="109"/>
                    <a:pt x="519" y="112"/>
                    <a:pt x="518" y="112"/>
                  </a:cubicBezTo>
                  <a:cubicBezTo>
                    <a:pt x="518" y="113"/>
                    <a:pt x="517" y="116"/>
                    <a:pt x="516" y="116"/>
                  </a:cubicBezTo>
                  <a:cubicBezTo>
                    <a:pt x="515" y="117"/>
                    <a:pt x="509" y="119"/>
                    <a:pt x="509" y="120"/>
                  </a:cubicBezTo>
                  <a:cubicBezTo>
                    <a:pt x="509" y="121"/>
                    <a:pt x="509" y="123"/>
                    <a:pt x="508" y="123"/>
                  </a:cubicBezTo>
                  <a:cubicBezTo>
                    <a:pt x="506" y="123"/>
                    <a:pt x="506" y="123"/>
                    <a:pt x="504" y="122"/>
                  </a:cubicBezTo>
                  <a:cubicBezTo>
                    <a:pt x="503" y="122"/>
                    <a:pt x="501" y="122"/>
                    <a:pt x="499" y="122"/>
                  </a:cubicBezTo>
                  <a:cubicBezTo>
                    <a:pt x="498" y="122"/>
                    <a:pt x="496" y="122"/>
                    <a:pt x="495" y="121"/>
                  </a:cubicBezTo>
                  <a:cubicBezTo>
                    <a:pt x="494" y="120"/>
                    <a:pt x="492" y="121"/>
                    <a:pt x="491" y="120"/>
                  </a:cubicBezTo>
                  <a:cubicBezTo>
                    <a:pt x="491" y="120"/>
                    <a:pt x="491" y="119"/>
                    <a:pt x="490" y="118"/>
                  </a:cubicBezTo>
                  <a:cubicBezTo>
                    <a:pt x="490" y="117"/>
                    <a:pt x="492" y="117"/>
                    <a:pt x="492" y="118"/>
                  </a:cubicBezTo>
                  <a:cubicBezTo>
                    <a:pt x="493" y="118"/>
                    <a:pt x="492" y="118"/>
                    <a:pt x="493" y="119"/>
                  </a:cubicBezTo>
                  <a:cubicBezTo>
                    <a:pt x="493" y="120"/>
                    <a:pt x="494" y="121"/>
                    <a:pt x="495" y="120"/>
                  </a:cubicBezTo>
                  <a:cubicBezTo>
                    <a:pt x="496" y="120"/>
                    <a:pt x="495" y="119"/>
                    <a:pt x="496" y="119"/>
                  </a:cubicBezTo>
                  <a:cubicBezTo>
                    <a:pt x="497" y="118"/>
                    <a:pt x="497" y="118"/>
                    <a:pt x="498" y="119"/>
                  </a:cubicBezTo>
                  <a:cubicBezTo>
                    <a:pt x="498" y="119"/>
                    <a:pt x="498" y="120"/>
                    <a:pt x="499" y="120"/>
                  </a:cubicBezTo>
                  <a:cubicBezTo>
                    <a:pt x="500" y="120"/>
                    <a:pt x="504" y="120"/>
                    <a:pt x="504" y="119"/>
                  </a:cubicBezTo>
                  <a:cubicBezTo>
                    <a:pt x="504" y="118"/>
                    <a:pt x="503" y="118"/>
                    <a:pt x="503" y="118"/>
                  </a:cubicBezTo>
                  <a:cubicBezTo>
                    <a:pt x="503" y="118"/>
                    <a:pt x="503" y="117"/>
                    <a:pt x="504" y="116"/>
                  </a:cubicBezTo>
                  <a:cubicBezTo>
                    <a:pt x="505" y="116"/>
                    <a:pt x="505" y="116"/>
                    <a:pt x="506" y="115"/>
                  </a:cubicBezTo>
                  <a:cubicBezTo>
                    <a:pt x="507" y="114"/>
                    <a:pt x="509" y="114"/>
                    <a:pt x="509" y="112"/>
                  </a:cubicBezTo>
                  <a:cubicBezTo>
                    <a:pt x="510" y="111"/>
                    <a:pt x="510" y="111"/>
                    <a:pt x="511" y="110"/>
                  </a:cubicBezTo>
                  <a:cubicBezTo>
                    <a:pt x="513" y="110"/>
                    <a:pt x="514" y="109"/>
                    <a:pt x="514" y="107"/>
                  </a:cubicBezTo>
                  <a:cubicBezTo>
                    <a:pt x="513" y="105"/>
                    <a:pt x="513" y="104"/>
                    <a:pt x="514" y="103"/>
                  </a:cubicBezTo>
                  <a:cubicBezTo>
                    <a:pt x="515" y="102"/>
                    <a:pt x="516" y="102"/>
                    <a:pt x="516" y="101"/>
                  </a:cubicBezTo>
                  <a:cubicBezTo>
                    <a:pt x="515" y="100"/>
                    <a:pt x="511" y="100"/>
                    <a:pt x="510" y="96"/>
                  </a:cubicBezTo>
                  <a:cubicBezTo>
                    <a:pt x="510" y="92"/>
                    <a:pt x="510" y="91"/>
                    <a:pt x="510" y="88"/>
                  </a:cubicBezTo>
                  <a:cubicBezTo>
                    <a:pt x="510" y="84"/>
                    <a:pt x="509" y="83"/>
                    <a:pt x="510" y="82"/>
                  </a:cubicBezTo>
                  <a:cubicBezTo>
                    <a:pt x="511" y="82"/>
                    <a:pt x="513" y="79"/>
                    <a:pt x="512" y="77"/>
                  </a:cubicBezTo>
                  <a:cubicBezTo>
                    <a:pt x="510" y="75"/>
                    <a:pt x="506" y="72"/>
                    <a:pt x="506" y="71"/>
                  </a:cubicBezTo>
                  <a:cubicBezTo>
                    <a:pt x="506" y="70"/>
                    <a:pt x="508" y="70"/>
                    <a:pt x="509" y="68"/>
                  </a:cubicBezTo>
                  <a:cubicBezTo>
                    <a:pt x="510" y="65"/>
                    <a:pt x="511" y="64"/>
                    <a:pt x="511" y="63"/>
                  </a:cubicBezTo>
                  <a:cubicBezTo>
                    <a:pt x="512" y="61"/>
                    <a:pt x="513" y="59"/>
                    <a:pt x="510" y="58"/>
                  </a:cubicBezTo>
                  <a:cubicBezTo>
                    <a:pt x="508" y="57"/>
                    <a:pt x="506" y="56"/>
                    <a:pt x="504" y="56"/>
                  </a:cubicBezTo>
                  <a:cubicBezTo>
                    <a:pt x="501" y="56"/>
                    <a:pt x="494" y="55"/>
                    <a:pt x="493" y="55"/>
                  </a:cubicBezTo>
                  <a:cubicBezTo>
                    <a:pt x="492" y="55"/>
                    <a:pt x="491" y="58"/>
                    <a:pt x="489" y="61"/>
                  </a:cubicBezTo>
                  <a:cubicBezTo>
                    <a:pt x="488" y="64"/>
                    <a:pt x="487" y="68"/>
                    <a:pt x="485" y="69"/>
                  </a:cubicBezTo>
                  <a:cubicBezTo>
                    <a:pt x="482" y="71"/>
                    <a:pt x="478" y="73"/>
                    <a:pt x="477" y="74"/>
                  </a:cubicBezTo>
                  <a:cubicBezTo>
                    <a:pt x="476" y="74"/>
                    <a:pt x="477" y="75"/>
                    <a:pt x="477" y="76"/>
                  </a:cubicBezTo>
                  <a:cubicBezTo>
                    <a:pt x="476" y="76"/>
                    <a:pt x="476" y="77"/>
                    <a:pt x="477" y="77"/>
                  </a:cubicBezTo>
                  <a:cubicBezTo>
                    <a:pt x="477" y="77"/>
                    <a:pt x="480" y="77"/>
                    <a:pt x="480" y="78"/>
                  </a:cubicBezTo>
                  <a:cubicBezTo>
                    <a:pt x="480" y="79"/>
                    <a:pt x="480" y="79"/>
                    <a:pt x="480" y="81"/>
                  </a:cubicBezTo>
                  <a:cubicBezTo>
                    <a:pt x="480" y="82"/>
                    <a:pt x="479" y="83"/>
                    <a:pt x="479" y="84"/>
                  </a:cubicBezTo>
                  <a:cubicBezTo>
                    <a:pt x="479" y="84"/>
                    <a:pt x="480" y="85"/>
                    <a:pt x="479" y="86"/>
                  </a:cubicBezTo>
                  <a:cubicBezTo>
                    <a:pt x="479" y="87"/>
                    <a:pt x="477" y="87"/>
                    <a:pt x="477" y="88"/>
                  </a:cubicBezTo>
                  <a:cubicBezTo>
                    <a:pt x="476" y="89"/>
                    <a:pt x="477" y="90"/>
                    <a:pt x="478" y="90"/>
                  </a:cubicBezTo>
                  <a:cubicBezTo>
                    <a:pt x="479" y="90"/>
                    <a:pt x="480" y="89"/>
                    <a:pt x="481" y="90"/>
                  </a:cubicBezTo>
                  <a:cubicBezTo>
                    <a:pt x="482" y="90"/>
                    <a:pt x="485" y="90"/>
                    <a:pt x="485" y="91"/>
                  </a:cubicBezTo>
                  <a:cubicBezTo>
                    <a:pt x="485" y="92"/>
                    <a:pt x="485" y="95"/>
                    <a:pt x="487" y="96"/>
                  </a:cubicBezTo>
                  <a:cubicBezTo>
                    <a:pt x="488" y="97"/>
                    <a:pt x="490" y="97"/>
                    <a:pt x="491" y="97"/>
                  </a:cubicBezTo>
                  <a:cubicBezTo>
                    <a:pt x="492" y="97"/>
                    <a:pt x="491" y="98"/>
                    <a:pt x="490" y="99"/>
                  </a:cubicBezTo>
                  <a:cubicBezTo>
                    <a:pt x="489" y="100"/>
                    <a:pt x="488" y="106"/>
                    <a:pt x="486" y="104"/>
                  </a:cubicBezTo>
                  <a:cubicBezTo>
                    <a:pt x="484" y="102"/>
                    <a:pt x="480" y="99"/>
                    <a:pt x="479" y="98"/>
                  </a:cubicBezTo>
                  <a:cubicBezTo>
                    <a:pt x="478" y="98"/>
                    <a:pt x="478" y="97"/>
                    <a:pt x="477" y="97"/>
                  </a:cubicBezTo>
                  <a:cubicBezTo>
                    <a:pt x="475" y="97"/>
                    <a:pt x="470" y="95"/>
                    <a:pt x="468" y="94"/>
                  </a:cubicBezTo>
                  <a:cubicBezTo>
                    <a:pt x="466" y="94"/>
                    <a:pt x="464" y="92"/>
                    <a:pt x="463" y="91"/>
                  </a:cubicBezTo>
                  <a:cubicBezTo>
                    <a:pt x="461" y="90"/>
                    <a:pt x="449" y="89"/>
                    <a:pt x="447" y="88"/>
                  </a:cubicBezTo>
                  <a:cubicBezTo>
                    <a:pt x="446" y="88"/>
                    <a:pt x="443" y="88"/>
                    <a:pt x="442" y="88"/>
                  </a:cubicBezTo>
                  <a:cubicBezTo>
                    <a:pt x="441" y="89"/>
                    <a:pt x="441" y="89"/>
                    <a:pt x="440" y="90"/>
                  </a:cubicBezTo>
                  <a:cubicBezTo>
                    <a:pt x="440" y="91"/>
                    <a:pt x="441" y="93"/>
                    <a:pt x="442" y="94"/>
                  </a:cubicBezTo>
                  <a:cubicBezTo>
                    <a:pt x="443" y="95"/>
                    <a:pt x="444" y="96"/>
                    <a:pt x="443" y="97"/>
                  </a:cubicBezTo>
                  <a:cubicBezTo>
                    <a:pt x="442" y="98"/>
                    <a:pt x="441" y="99"/>
                    <a:pt x="440" y="99"/>
                  </a:cubicBezTo>
                  <a:cubicBezTo>
                    <a:pt x="438" y="99"/>
                    <a:pt x="437" y="99"/>
                    <a:pt x="437" y="100"/>
                  </a:cubicBezTo>
                  <a:cubicBezTo>
                    <a:pt x="437" y="101"/>
                    <a:pt x="438" y="102"/>
                    <a:pt x="438" y="102"/>
                  </a:cubicBezTo>
                  <a:cubicBezTo>
                    <a:pt x="437" y="102"/>
                    <a:pt x="434" y="102"/>
                    <a:pt x="433" y="101"/>
                  </a:cubicBezTo>
                  <a:cubicBezTo>
                    <a:pt x="432" y="101"/>
                    <a:pt x="432" y="99"/>
                    <a:pt x="433" y="99"/>
                  </a:cubicBezTo>
                  <a:cubicBezTo>
                    <a:pt x="434" y="99"/>
                    <a:pt x="435" y="98"/>
                    <a:pt x="434" y="98"/>
                  </a:cubicBezTo>
                  <a:cubicBezTo>
                    <a:pt x="433" y="97"/>
                    <a:pt x="432" y="95"/>
                    <a:pt x="430" y="96"/>
                  </a:cubicBezTo>
                  <a:cubicBezTo>
                    <a:pt x="429" y="97"/>
                    <a:pt x="425" y="99"/>
                    <a:pt x="424" y="99"/>
                  </a:cubicBezTo>
                  <a:cubicBezTo>
                    <a:pt x="422" y="100"/>
                    <a:pt x="421" y="100"/>
                    <a:pt x="419" y="99"/>
                  </a:cubicBezTo>
                  <a:cubicBezTo>
                    <a:pt x="417" y="99"/>
                    <a:pt x="411" y="101"/>
                    <a:pt x="410" y="102"/>
                  </a:cubicBezTo>
                  <a:cubicBezTo>
                    <a:pt x="410" y="102"/>
                    <a:pt x="409" y="104"/>
                    <a:pt x="408" y="104"/>
                  </a:cubicBezTo>
                  <a:cubicBezTo>
                    <a:pt x="407" y="104"/>
                    <a:pt x="399" y="103"/>
                    <a:pt x="400" y="103"/>
                  </a:cubicBezTo>
                  <a:cubicBezTo>
                    <a:pt x="400" y="102"/>
                    <a:pt x="402" y="102"/>
                    <a:pt x="402" y="102"/>
                  </a:cubicBezTo>
                  <a:cubicBezTo>
                    <a:pt x="403" y="102"/>
                    <a:pt x="402" y="100"/>
                    <a:pt x="402" y="99"/>
                  </a:cubicBezTo>
                  <a:cubicBezTo>
                    <a:pt x="403" y="98"/>
                    <a:pt x="405" y="97"/>
                    <a:pt x="404" y="96"/>
                  </a:cubicBezTo>
                  <a:cubicBezTo>
                    <a:pt x="403" y="96"/>
                    <a:pt x="401" y="97"/>
                    <a:pt x="399" y="97"/>
                  </a:cubicBezTo>
                  <a:cubicBezTo>
                    <a:pt x="396" y="98"/>
                    <a:pt x="395" y="98"/>
                    <a:pt x="395" y="100"/>
                  </a:cubicBezTo>
                  <a:cubicBezTo>
                    <a:pt x="395" y="102"/>
                    <a:pt x="396" y="102"/>
                    <a:pt x="395" y="102"/>
                  </a:cubicBezTo>
                  <a:cubicBezTo>
                    <a:pt x="394" y="102"/>
                    <a:pt x="394" y="101"/>
                    <a:pt x="393" y="101"/>
                  </a:cubicBezTo>
                  <a:cubicBezTo>
                    <a:pt x="391" y="100"/>
                    <a:pt x="386" y="101"/>
                    <a:pt x="384" y="103"/>
                  </a:cubicBezTo>
                  <a:cubicBezTo>
                    <a:pt x="381" y="104"/>
                    <a:pt x="376" y="107"/>
                    <a:pt x="375" y="107"/>
                  </a:cubicBezTo>
                  <a:cubicBezTo>
                    <a:pt x="374" y="107"/>
                    <a:pt x="370" y="108"/>
                    <a:pt x="369" y="109"/>
                  </a:cubicBezTo>
                  <a:cubicBezTo>
                    <a:pt x="368" y="111"/>
                    <a:pt x="368" y="116"/>
                    <a:pt x="366" y="116"/>
                  </a:cubicBezTo>
                  <a:cubicBezTo>
                    <a:pt x="364" y="116"/>
                    <a:pt x="358" y="117"/>
                    <a:pt x="357" y="116"/>
                  </a:cubicBezTo>
                  <a:cubicBezTo>
                    <a:pt x="357" y="115"/>
                    <a:pt x="356" y="114"/>
                    <a:pt x="354" y="113"/>
                  </a:cubicBezTo>
                  <a:cubicBezTo>
                    <a:pt x="352" y="112"/>
                    <a:pt x="350" y="112"/>
                    <a:pt x="351" y="111"/>
                  </a:cubicBezTo>
                  <a:cubicBezTo>
                    <a:pt x="352" y="110"/>
                    <a:pt x="352" y="108"/>
                    <a:pt x="354" y="108"/>
                  </a:cubicBezTo>
                  <a:cubicBezTo>
                    <a:pt x="355" y="107"/>
                    <a:pt x="361" y="108"/>
                    <a:pt x="361" y="107"/>
                  </a:cubicBezTo>
                  <a:cubicBezTo>
                    <a:pt x="361" y="106"/>
                    <a:pt x="358" y="102"/>
                    <a:pt x="357" y="101"/>
                  </a:cubicBezTo>
                  <a:cubicBezTo>
                    <a:pt x="356" y="100"/>
                    <a:pt x="354" y="100"/>
                    <a:pt x="352" y="100"/>
                  </a:cubicBezTo>
                  <a:cubicBezTo>
                    <a:pt x="349" y="100"/>
                    <a:pt x="346" y="100"/>
                    <a:pt x="345" y="99"/>
                  </a:cubicBezTo>
                  <a:cubicBezTo>
                    <a:pt x="344" y="99"/>
                    <a:pt x="341" y="98"/>
                    <a:pt x="342" y="99"/>
                  </a:cubicBezTo>
                  <a:cubicBezTo>
                    <a:pt x="343" y="100"/>
                    <a:pt x="347" y="101"/>
                    <a:pt x="347" y="102"/>
                  </a:cubicBezTo>
                  <a:cubicBezTo>
                    <a:pt x="347" y="103"/>
                    <a:pt x="347" y="106"/>
                    <a:pt x="346" y="108"/>
                  </a:cubicBezTo>
                  <a:cubicBezTo>
                    <a:pt x="345" y="109"/>
                    <a:pt x="343" y="112"/>
                    <a:pt x="344" y="112"/>
                  </a:cubicBezTo>
                  <a:cubicBezTo>
                    <a:pt x="345" y="112"/>
                    <a:pt x="349" y="115"/>
                    <a:pt x="348" y="117"/>
                  </a:cubicBezTo>
                  <a:cubicBezTo>
                    <a:pt x="347" y="119"/>
                    <a:pt x="346" y="121"/>
                    <a:pt x="346" y="123"/>
                  </a:cubicBezTo>
                  <a:cubicBezTo>
                    <a:pt x="346" y="124"/>
                    <a:pt x="347" y="127"/>
                    <a:pt x="346" y="125"/>
                  </a:cubicBezTo>
                  <a:cubicBezTo>
                    <a:pt x="345" y="124"/>
                    <a:pt x="345" y="122"/>
                    <a:pt x="344" y="123"/>
                  </a:cubicBezTo>
                  <a:cubicBezTo>
                    <a:pt x="343" y="124"/>
                    <a:pt x="341" y="125"/>
                    <a:pt x="342" y="124"/>
                  </a:cubicBezTo>
                  <a:cubicBezTo>
                    <a:pt x="343" y="123"/>
                    <a:pt x="344" y="122"/>
                    <a:pt x="343" y="121"/>
                  </a:cubicBezTo>
                  <a:cubicBezTo>
                    <a:pt x="341" y="121"/>
                    <a:pt x="338" y="120"/>
                    <a:pt x="337" y="120"/>
                  </a:cubicBezTo>
                  <a:cubicBezTo>
                    <a:pt x="335" y="120"/>
                    <a:pt x="333" y="121"/>
                    <a:pt x="332" y="123"/>
                  </a:cubicBezTo>
                  <a:cubicBezTo>
                    <a:pt x="330" y="124"/>
                    <a:pt x="327" y="125"/>
                    <a:pt x="326" y="125"/>
                  </a:cubicBezTo>
                  <a:cubicBezTo>
                    <a:pt x="325" y="126"/>
                    <a:pt x="322" y="129"/>
                    <a:pt x="321" y="130"/>
                  </a:cubicBezTo>
                  <a:cubicBezTo>
                    <a:pt x="320" y="130"/>
                    <a:pt x="324" y="133"/>
                    <a:pt x="325" y="134"/>
                  </a:cubicBezTo>
                  <a:cubicBezTo>
                    <a:pt x="326" y="136"/>
                    <a:pt x="327" y="139"/>
                    <a:pt x="324" y="138"/>
                  </a:cubicBezTo>
                  <a:cubicBezTo>
                    <a:pt x="321" y="137"/>
                    <a:pt x="315" y="135"/>
                    <a:pt x="314" y="136"/>
                  </a:cubicBezTo>
                  <a:cubicBezTo>
                    <a:pt x="313" y="137"/>
                    <a:pt x="311" y="137"/>
                    <a:pt x="311" y="136"/>
                  </a:cubicBezTo>
                  <a:cubicBezTo>
                    <a:pt x="312" y="136"/>
                    <a:pt x="312" y="135"/>
                    <a:pt x="310" y="134"/>
                  </a:cubicBezTo>
                  <a:cubicBezTo>
                    <a:pt x="308" y="133"/>
                    <a:pt x="306" y="132"/>
                    <a:pt x="305" y="132"/>
                  </a:cubicBezTo>
                  <a:cubicBezTo>
                    <a:pt x="305" y="133"/>
                    <a:pt x="303" y="134"/>
                    <a:pt x="304" y="135"/>
                  </a:cubicBezTo>
                  <a:cubicBezTo>
                    <a:pt x="304" y="136"/>
                    <a:pt x="306" y="138"/>
                    <a:pt x="307" y="139"/>
                  </a:cubicBezTo>
                  <a:cubicBezTo>
                    <a:pt x="308" y="139"/>
                    <a:pt x="312" y="139"/>
                    <a:pt x="312" y="140"/>
                  </a:cubicBezTo>
                  <a:cubicBezTo>
                    <a:pt x="312" y="141"/>
                    <a:pt x="310" y="143"/>
                    <a:pt x="309" y="144"/>
                  </a:cubicBezTo>
                  <a:cubicBezTo>
                    <a:pt x="308" y="144"/>
                    <a:pt x="307" y="144"/>
                    <a:pt x="306" y="143"/>
                  </a:cubicBezTo>
                  <a:cubicBezTo>
                    <a:pt x="304" y="143"/>
                    <a:pt x="303" y="143"/>
                    <a:pt x="302" y="143"/>
                  </a:cubicBezTo>
                  <a:cubicBezTo>
                    <a:pt x="301" y="142"/>
                    <a:pt x="299" y="140"/>
                    <a:pt x="298" y="139"/>
                  </a:cubicBezTo>
                  <a:cubicBezTo>
                    <a:pt x="297" y="139"/>
                    <a:pt x="294" y="138"/>
                    <a:pt x="294" y="137"/>
                  </a:cubicBezTo>
                  <a:cubicBezTo>
                    <a:pt x="294" y="136"/>
                    <a:pt x="293" y="133"/>
                    <a:pt x="292" y="132"/>
                  </a:cubicBezTo>
                  <a:cubicBezTo>
                    <a:pt x="291" y="131"/>
                    <a:pt x="290" y="131"/>
                    <a:pt x="291" y="130"/>
                  </a:cubicBezTo>
                  <a:cubicBezTo>
                    <a:pt x="292" y="129"/>
                    <a:pt x="294" y="127"/>
                    <a:pt x="294" y="126"/>
                  </a:cubicBezTo>
                  <a:cubicBezTo>
                    <a:pt x="293" y="125"/>
                    <a:pt x="292" y="124"/>
                    <a:pt x="291" y="123"/>
                  </a:cubicBezTo>
                  <a:cubicBezTo>
                    <a:pt x="290" y="122"/>
                    <a:pt x="287" y="121"/>
                    <a:pt x="286" y="121"/>
                  </a:cubicBezTo>
                  <a:cubicBezTo>
                    <a:pt x="284" y="120"/>
                    <a:pt x="286" y="120"/>
                    <a:pt x="285" y="119"/>
                  </a:cubicBezTo>
                  <a:cubicBezTo>
                    <a:pt x="284" y="118"/>
                    <a:pt x="282" y="118"/>
                    <a:pt x="282" y="118"/>
                  </a:cubicBezTo>
                  <a:cubicBezTo>
                    <a:pt x="282" y="118"/>
                    <a:pt x="284" y="118"/>
                    <a:pt x="282" y="117"/>
                  </a:cubicBezTo>
                  <a:cubicBezTo>
                    <a:pt x="281" y="116"/>
                    <a:pt x="280" y="115"/>
                    <a:pt x="279" y="114"/>
                  </a:cubicBezTo>
                  <a:cubicBezTo>
                    <a:pt x="277" y="113"/>
                    <a:pt x="276" y="113"/>
                    <a:pt x="278" y="113"/>
                  </a:cubicBezTo>
                  <a:cubicBezTo>
                    <a:pt x="279" y="113"/>
                    <a:pt x="281" y="113"/>
                    <a:pt x="282" y="115"/>
                  </a:cubicBezTo>
                  <a:cubicBezTo>
                    <a:pt x="283" y="116"/>
                    <a:pt x="285" y="117"/>
                    <a:pt x="286" y="117"/>
                  </a:cubicBezTo>
                  <a:cubicBezTo>
                    <a:pt x="286" y="116"/>
                    <a:pt x="287" y="116"/>
                    <a:pt x="287" y="116"/>
                  </a:cubicBezTo>
                  <a:cubicBezTo>
                    <a:pt x="287" y="117"/>
                    <a:pt x="289" y="117"/>
                    <a:pt x="291" y="118"/>
                  </a:cubicBezTo>
                  <a:cubicBezTo>
                    <a:pt x="293" y="119"/>
                    <a:pt x="298" y="121"/>
                    <a:pt x="301" y="121"/>
                  </a:cubicBezTo>
                  <a:cubicBezTo>
                    <a:pt x="304" y="121"/>
                    <a:pt x="306" y="121"/>
                    <a:pt x="308" y="122"/>
                  </a:cubicBezTo>
                  <a:cubicBezTo>
                    <a:pt x="309" y="123"/>
                    <a:pt x="312" y="124"/>
                    <a:pt x="316" y="123"/>
                  </a:cubicBezTo>
                  <a:cubicBezTo>
                    <a:pt x="320" y="123"/>
                    <a:pt x="326" y="119"/>
                    <a:pt x="327" y="117"/>
                  </a:cubicBezTo>
                  <a:cubicBezTo>
                    <a:pt x="329" y="116"/>
                    <a:pt x="331" y="116"/>
                    <a:pt x="330" y="115"/>
                  </a:cubicBezTo>
                  <a:cubicBezTo>
                    <a:pt x="330" y="113"/>
                    <a:pt x="329" y="112"/>
                    <a:pt x="329" y="110"/>
                  </a:cubicBezTo>
                  <a:cubicBezTo>
                    <a:pt x="329" y="108"/>
                    <a:pt x="330" y="108"/>
                    <a:pt x="327" y="107"/>
                  </a:cubicBezTo>
                  <a:cubicBezTo>
                    <a:pt x="324" y="106"/>
                    <a:pt x="324" y="106"/>
                    <a:pt x="323" y="105"/>
                  </a:cubicBezTo>
                  <a:cubicBezTo>
                    <a:pt x="322" y="104"/>
                    <a:pt x="320" y="104"/>
                    <a:pt x="318" y="103"/>
                  </a:cubicBezTo>
                  <a:cubicBezTo>
                    <a:pt x="317" y="102"/>
                    <a:pt x="317" y="101"/>
                    <a:pt x="315" y="101"/>
                  </a:cubicBezTo>
                  <a:cubicBezTo>
                    <a:pt x="313" y="100"/>
                    <a:pt x="312" y="100"/>
                    <a:pt x="310" y="99"/>
                  </a:cubicBezTo>
                  <a:cubicBezTo>
                    <a:pt x="309" y="98"/>
                    <a:pt x="296" y="92"/>
                    <a:pt x="296" y="93"/>
                  </a:cubicBezTo>
                  <a:cubicBezTo>
                    <a:pt x="295" y="93"/>
                    <a:pt x="295" y="93"/>
                    <a:pt x="294" y="93"/>
                  </a:cubicBezTo>
                  <a:cubicBezTo>
                    <a:pt x="293" y="93"/>
                    <a:pt x="290" y="91"/>
                    <a:pt x="289" y="92"/>
                  </a:cubicBezTo>
                  <a:cubicBezTo>
                    <a:pt x="288" y="92"/>
                    <a:pt x="285" y="94"/>
                    <a:pt x="284" y="95"/>
                  </a:cubicBezTo>
                  <a:cubicBezTo>
                    <a:pt x="283" y="95"/>
                    <a:pt x="283" y="94"/>
                    <a:pt x="284" y="94"/>
                  </a:cubicBezTo>
                  <a:cubicBezTo>
                    <a:pt x="285" y="93"/>
                    <a:pt x="286" y="92"/>
                    <a:pt x="285" y="92"/>
                  </a:cubicBezTo>
                  <a:cubicBezTo>
                    <a:pt x="284" y="91"/>
                    <a:pt x="284" y="91"/>
                    <a:pt x="283" y="91"/>
                  </a:cubicBezTo>
                  <a:cubicBezTo>
                    <a:pt x="281" y="91"/>
                    <a:pt x="279" y="89"/>
                    <a:pt x="279" y="89"/>
                  </a:cubicBezTo>
                  <a:cubicBezTo>
                    <a:pt x="279" y="89"/>
                    <a:pt x="277" y="88"/>
                    <a:pt x="279" y="88"/>
                  </a:cubicBezTo>
                  <a:cubicBezTo>
                    <a:pt x="281" y="88"/>
                    <a:pt x="283" y="89"/>
                    <a:pt x="283" y="89"/>
                  </a:cubicBezTo>
                  <a:cubicBezTo>
                    <a:pt x="283" y="88"/>
                    <a:pt x="284" y="88"/>
                    <a:pt x="282" y="87"/>
                  </a:cubicBezTo>
                  <a:cubicBezTo>
                    <a:pt x="279" y="86"/>
                    <a:pt x="278" y="85"/>
                    <a:pt x="278" y="86"/>
                  </a:cubicBezTo>
                  <a:cubicBezTo>
                    <a:pt x="277" y="86"/>
                    <a:pt x="273" y="89"/>
                    <a:pt x="273" y="89"/>
                  </a:cubicBezTo>
                  <a:cubicBezTo>
                    <a:pt x="273" y="88"/>
                    <a:pt x="274" y="87"/>
                    <a:pt x="273" y="87"/>
                  </a:cubicBezTo>
                  <a:cubicBezTo>
                    <a:pt x="273" y="87"/>
                    <a:pt x="271" y="86"/>
                    <a:pt x="270" y="87"/>
                  </a:cubicBezTo>
                  <a:cubicBezTo>
                    <a:pt x="269" y="88"/>
                    <a:pt x="269" y="89"/>
                    <a:pt x="269" y="88"/>
                  </a:cubicBezTo>
                  <a:cubicBezTo>
                    <a:pt x="269" y="88"/>
                    <a:pt x="269" y="88"/>
                    <a:pt x="268" y="88"/>
                  </a:cubicBezTo>
                  <a:cubicBezTo>
                    <a:pt x="268" y="87"/>
                    <a:pt x="268" y="85"/>
                    <a:pt x="268" y="86"/>
                  </a:cubicBezTo>
                  <a:cubicBezTo>
                    <a:pt x="268" y="87"/>
                    <a:pt x="267" y="88"/>
                    <a:pt x="267" y="88"/>
                  </a:cubicBezTo>
                  <a:cubicBezTo>
                    <a:pt x="266" y="87"/>
                    <a:pt x="265" y="88"/>
                    <a:pt x="264" y="88"/>
                  </a:cubicBezTo>
                  <a:cubicBezTo>
                    <a:pt x="263" y="88"/>
                    <a:pt x="263" y="88"/>
                    <a:pt x="263" y="88"/>
                  </a:cubicBezTo>
                  <a:cubicBezTo>
                    <a:pt x="263" y="88"/>
                    <a:pt x="264" y="87"/>
                    <a:pt x="264" y="87"/>
                  </a:cubicBezTo>
                  <a:cubicBezTo>
                    <a:pt x="265" y="86"/>
                    <a:pt x="265" y="86"/>
                    <a:pt x="264" y="85"/>
                  </a:cubicBezTo>
                  <a:cubicBezTo>
                    <a:pt x="262" y="84"/>
                    <a:pt x="258" y="84"/>
                    <a:pt x="260" y="84"/>
                  </a:cubicBezTo>
                  <a:cubicBezTo>
                    <a:pt x="262" y="83"/>
                    <a:pt x="264" y="85"/>
                    <a:pt x="266" y="84"/>
                  </a:cubicBezTo>
                  <a:cubicBezTo>
                    <a:pt x="269" y="83"/>
                    <a:pt x="270" y="82"/>
                    <a:pt x="271" y="81"/>
                  </a:cubicBezTo>
                  <a:cubicBezTo>
                    <a:pt x="271" y="81"/>
                    <a:pt x="272" y="80"/>
                    <a:pt x="270" y="79"/>
                  </a:cubicBezTo>
                  <a:cubicBezTo>
                    <a:pt x="268" y="78"/>
                    <a:pt x="265" y="77"/>
                    <a:pt x="263" y="77"/>
                  </a:cubicBezTo>
                  <a:cubicBezTo>
                    <a:pt x="262" y="76"/>
                    <a:pt x="261" y="75"/>
                    <a:pt x="260" y="76"/>
                  </a:cubicBezTo>
                  <a:cubicBezTo>
                    <a:pt x="259" y="77"/>
                    <a:pt x="258" y="78"/>
                    <a:pt x="258" y="79"/>
                  </a:cubicBezTo>
                  <a:cubicBezTo>
                    <a:pt x="257" y="80"/>
                    <a:pt x="256" y="81"/>
                    <a:pt x="256" y="81"/>
                  </a:cubicBezTo>
                  <a:cubicBezTo>
                    <a:pt x="256" y="80"/>
                    <a:pt x="257" y="78"/>
                    <a:pt x="256" y="78"/>
                  </a:cubicBezTo>
                  <a:cubicBezTo>
                    <a:pt x="254" y="78"/>
                    <a:pt x="253" y="78"/>
                    <a:pt x="255" y="78"/>
                  </a:cubicBezTo>
                  <a:cubicBezTo>
                    <a:pt x="256" y="78"/>
                    <a:pt x="257" y="78"/>
                    <a:pt x="256" y="77"/>
                  </a:cubicBezTo>
                  <a:cubicBezTo>
                    <a:pt x="254" y="77"/>
                    <a:pt x="252" y="77"/>
                    <a:pt x="254" y="76"/>
                  </a:cubicBezTo>
                  <a:cubicBezTo>
                    <a:pt x="257" y="76"/>
                    <a:pt x="259" y="76"/>
                    <a:pt x="257" y="75"/>
                  </a:cubicBezTo>
                  <a:cubicBezTo>
                    <a:pt x="255" y="74"/>
                    <a:pt x="252" y="73"/>
                    <a:pt x="251" y="74"/>
                  </a:cubicBezTo>
                  <a:cubicBezTo>
                    <a:pt x="251" y="75"/>
                    <a:pt x="253" y="76"/>
                    <a:pt x="252" y="77"/>
                  </a:cubicBezTo>
                  <a:cubicBezTo>
                    <a:pt x="251" y="77"/>
                    <a:pt x="249" y="79"/>
                    <a:pt x="249" y="79"/>
                  </a:cubicBezTo>
                  <a:cubicBezTo>
                    <a:pt x="248" y="80"/>
                    <a:pt x="247" y="81"/>
                    <a:pt x="247" y="80"/>
                  </a:cubicBezTo>
                  <a:cubicBezTo>
                    <a:pt x="247" y="79"/>
                    <a:pt x="246" y="77"/>
                    <a:pt x="247" y="77"/>
                  </a:cubicBezTo>
                  <a:cubicBezTo>
                    <a:pt x="247" y="76"/>
                    <a:pt x="247" y="75"/>
                    <a:pt x="246" y="75"/>
                  </a:cubicBezTo>
                  <a:cubicBezTo>
                    <a:pt x="246" y="76"/>
                    <a:pt x="241" y="83"/>
                    <a:pt x="240" y="83"/>
                  </a:cubicBezTo>
                  <a:cubicBezTo>
                    <a:pt x="238" y="83"/>
                    <a:pt x="238" y="83"/>
                    <a:pt x="238" y="81"/>
                  </a:cubicBezTo>
                  <a:cubicBezTo>
                    <a:pt x="239" y="80"/>
                    <a:pt x="242" y="77"/>
                    <a:pt x="242" y="76"/>
                  </a:cubicBezTo>
                  <a:cubicBezTo>
                    <a:pt x="243" y="75"/>
                    <a:pt x="243" y="75"/>
                    <a:pt x="243" y="74"/>
                  </a:cubicBezTo>
                  <a:cubicBezTo>
                    <a:pt x="243" y="74"/>
                    <a:pt x="242" y="73"/>
                    <a:pt x="241" y="73"/>
                  </a:cubicBezTo>
                  <a:cubicBezTo>
                    <a:pt x="240" y="74"/>
                    <a:pt x="239" y="74"/>
                    <a:pt x="240" y="74"/>
                  </a:cubicBezTo>
                  <a:cubicBezTo>
                    <a:pt x="241" y="74"/>
                    <a:pt x="242" y="75"/>
                    <a:pt x="240" y="75"/>
                  </a:cubicBezTo>
                  <a:cubicBezTo>
                    <a:pt x="239" y="75"/>
                    <a:pt x="237" y="76"/>
                    <a:pt x="237" y="75"/>
                  </a:cubicBezTo>
                  <a:cubicBezTo>
                    <a:pt x="237" y="74"/>
                    <a:pt x="237" y="73"/>
                    <a:pt x="236" y="74"/>
                  </a:cubicBezTo>
                  <a:cubicBezTo>
                    <a:pt x="236" y="74"/>
                    <a:pt x="235" y="75"/>
                    <a:pt x="235" y="76"/>
                  </a:cubicBezTo>
                  <a:cubicBezTo>
                    <a:pt x="234" y="76"/>
                    <a:pt x="235" y="78"/>
                    <a:pt x="235" y="78"/>
                  </a:cubicBezTo>
                  <a:cubicBezTo>
                    <a:pt x="236" y="79"/>
                    <a:pt x="235" y="79"/>
                    <a:pt x="235" y="79"/>
                  </a:cubicBezTo>
                  <a:cubicBezTo>
                    <a:pt x="234" y="78"/>
                    <a:pt x="234" y="78"/>
                    <a:pt x="234" y="79"/>
                  </a:cubicBezTo>
                  <a:cubicBezTo>
                    <a:pt x="234" y="79"/>
                    <a:pt x="234" y="81"/>
                    <a:pt x="233" y="80"/>
                  </a:cubicBezTo>
                  <a:cubicBezTo>
                    <a:pt x="233" y="79"/>
                    <a:pt x="233" y="79"/>
                    <a:pt x="232" y="79"/>
                  </a:cubicBezTo>
                  <a:cubicBezTo>
                    <a:pt x="231" y="80"/>
                    <a:pt x="230" y="80"/>
                    <a:pt x="230" y="79"/>
                  </a:cubicBezTo>
                  <a:cubicBezTo>
                    <a:pt x="231" y="78"/>
                    <a:pt x="233" y="77"/>
                    <a:pt x="232" y="77"/>
                  </a:cubicBezTo>
                  <a:cubicBezTo>
                    <a:pt x="230" y="77"/>
                    <a:pt x="230" y="79"/>
                    <a:pt x="229" y="79"/>
                  </a:cubicBezTo>
                  <a:cubicBezTo>
                    <a:pt x="227" y="79"/>
                    <a:pt x="226" y="79"/>
                    <a:pt x="227" y="80"/>
                  </a:cubicBezTo>
                  <a:cubicBezTo>
                    <a:pt x="227" y="81"/>
                    <a:pt x="228" y="82"/>
                    <a:pt x="229" y="82"/>
                  </a:cubicBezTo>
                  <a:cubicBezTo>
                    <a:pt x="230" y="82"/>
                    <a:pt x="230" y="82"/>
                    <a:pt x="230" y="83"/>
                  </a:cubicBezTo>
                  <a:cubicBezTo>
                    <a:pt x="229" y="83"/>
                    <a:pt x="229" y="85"/>
                    <a:pt x="228" y="85"/>
                  </a:cubicBezTo>
                  <a:cubicBezTo>
                    <a:pt x="227" y="84"/>
                    <a:pt x="227" y="83"/>
                    <a:pt x="226" y="83"/>
                  </a:cubicBezTo>
                  <a:cubicBezTo>
                    <a:pt x="226" y="83"/>
                    <a:pt x="225" y="83"/>
                    <a:pt x="225" y="82"/>
                  </a:cubicBezTo>
                  <a:cubicBezTo>
                    <a:pt x="225" y="81"/>
                    <a:pt x="225" y="81"/>
                    <a:pt x="224" y="82"/>
                  </a:cubicBezTo>
                  <a:cubicBezTo>
                    <a:pt x="224" y="83"/>
                    <a:pt x="224" y="83"/>
                    <a:pt x="223" y="83"/>
                  </a:cubicBezTo>
                  <a:cubicBezTo>
                    <a:pt x="222" y="82"/>
                    <a:pt x="223" y="82"/>
                    <a:pt x="222" y="82"/>
                  </a:cubicBezTo>
                  <a:cubicBezTo>
                    <a:pt x="221" y="81"/>
                    <a:pt x="219" y="82"/>
                    <a:pt x="218" y="82"/>
                  </a:cubicBezTo>
                  <a:cubicBezTo>
                    <a:pt x="216" y="82"/>
                    <a:pt x="216" y="82"/>
                    <a:pt x="219" y="83"/>
                  </a:cubicBezTo>
                  <a:cubicBezTo>
                    <a:pt x="221" y="83"/>
                    <a:pt x="223" y="85"/>
                    <a:pt x="222" y="84"/>
                  </a:cubicBezTo>
                  <a:cubicBezTo>
                    <a:pt x="221" y="84"/>
                    <a:pt x="221" y="84"/>
                    <a:pt x="221" y="85"/>
                  </a:cubicBezTo>
                  <a:cubicBezTo>
                    <a:pt x="221" y="86"/>
                    <a:pt x="222" y="88"/>
                    <a:pt x="221" y="87"/>
                  </a:cubicBezTo>
                  <a:cubicBezTo>
                    <a:pt x="220" y="87"/>
                    <a:pt x="218" y="86"/>
                    <a:pt x="218" y="86"/>
                  </a:cubicBezTo>
                  <a:cubicBezTo>
                    <a:pt x="218" y="85"/>
                    <a:pt x="217" y="86"/>
                    <a:pt x="217" y="86"/>
                  </a:cubicBezTo>
                  <a:cubicBezTo>
                    <a:pt x="217" y="87"/>
                    <a:pt x="216" y="87"/>
                    <a:pt x="216" y="86"/>
                  </a:cubicBezTo>
                  <a:cubicBezTo>
                    <a:pt x="215" y="86"/>
                    <a:pt x="216" y="85"/>
                    <a:pt x="215" y="86"/>
                  </a:cubicBezTo>
                  <a:cubicBezTo>
                    <a:pt x="215" y="86"/>
                    <a:pt x="213" y="87"/>
                    <a:pt x="214" y="88"/>
                  </a:cubicBezTo>
                  <a:cubicBezTo>
                    <a:pt x="214" y="89"/>
                    <a:pt x="215" y="90"/>
                    <a:pt x="214" y="90"/>
                  </a:cubicBezTo>
                  <a:cubicBezTo>
                    <a:pt x="213" y="90"/>
                    <a:pt x="212" y="90"/>
                    <a:pt x="212" y="89"/>
                  </a:cubicBezTo>
                  <a:cubicBezTo>
                    <a:pt x="212" y="88"/>
                    <a:pt x="213" y="86"/>
                    <a:pt x="212" y="86"/>
                  </a:cubicBezTo>
                  <a:cubicBezTo>
                    <a:pt x="211" y="86"/>
                    <a:pt x="212" y="87"/>
                    <a:pt x="210" y="87"/>
                  </a:cubicBezTo>
                  <a:cubicBezTo>
                    <a:pt x="209" y="88"/>
                    <a:pt x="209" y="88"/>
                    <a:pt x="210" y="89"/>
                  </a:cubicBezTo>
                  <a:cubicBezTo>
                    <a:pt x="210" y="89"/>
                    <a:pt x="210" y="88"/>
                    <a:pt x="209" y="89"/>
                  </a:cubicBezTo>
                  <a:cubicBezTo>
                    <a:pt x="208" y="90"/>
                    <a:pt x="207" y="92"/>
                    <a:pt x="208" y="90"/>
                  </a:cubicBezTo>
                  <a:cubicBezTo>
                    <a:pt x="208" y="89"/>
                    <a:pt x="209" y="89"/>
                    <a:pt x="208" y="88"/>
                  </a:cubicBezTo>
                  <a:cubicBezTo>
                    <a:pt x="207" y="87"/>
                    <a:pt x="204" y="87"/>
                    <a:pt x="206" y="86"/>
                  </a:cubicBezTo>
                  <a:cubicBezTo>
                    <a:pt x="207" y="86"/>
                    <a:pt x="209" y="86"/>
                    <a:pt x="207" y="85"/>
                  </a:cubicBezTo>
                  <a:cubicBezTo>
                    <a:pt x="205" y="85"/>
                    <a:pt x="205" y="85"/>
                    <a:pt x="204" y="85"/>
                  </a:cubicBezTo>
                  <a:cubicBezTo>
                    <a:pt x="203" y="84"/>
                    <a:pt x="203" y="84"/>
                    <a:pt x="204" y="85"/>
                  </a:cubicBezTo>
                  <a:cubicBezTo>
                    <a:pt x="204" y="86"/>
                    <a:pt x="205" y="88"/>
                    <a:pt x="204" y="88"/>
                  </a:cubicBezTo>
                  <a:cubicBezTo>
                    <a:pt x="204" y="88"/>
                    <a:pt x="203" y="88"/>
                    <a:pt x="202" y="88"/>
                  </a:cubicBezTo>
                  <a:cubicBezTo>
                    <a:pt x="202" y="88"/>
                    <a:pt x="200" y="89"/>
                    <a:pt x="202" y="89"/>
                  </a:cubicBezTo>
                  <a:cubicBezTo>
                    <a:pt x="203" y="89"/>
                    <a:pt x="204" y="88"/>
                    <a:pt x="203" y="89"/>
                  </a:cubicBezTo>
                  <a:cubicBezTo>
                    <a:pt x="202" y="89"/>
                    <a:pt x="201" y="89"/>
                    <a:pt x="203" y="89"/>
                  </a:cubicBezTo>
                  <a:cubicBezTo>
                    <a:pt x="204" y="90"/>
                    <a:pt x="205" y="90"/>
                    <a:pt x="205" y="90"/>
                  </a:cubicBezTo>
                  <a:cubicBezTo>
                    <a:pt x="205" y="89"/>
                    <a:pt x="205" y="89"/>
                    <a:pt x="205" y="89"/>
                  </a:cubicBezTo>
                  <a:cubicBezTo>
                    <a:pt x="205" y="90"/>
                    <a:pt x="205" y="92"/>
                    <a:pt x="205" y="91"/>
                  </a:cubicBezTo>
                  <a:cubicBezTo>
                    <a:pt x="204" y="91"/>
                    <a:pt x="203" y="90"/>
                    <a:pt x="202" y="90"/>
                  </a:cubicBezTo>
                  <a:cubicBezTo>
                    <a:pt x="202" y="90"/>
                    <a:pt x="202" y="88"/>
                    <a:pt x="201" y="89"/>
                  </a:cubicBezTo>
                  <a:cubicBezTo>
                    <a:pt x="200" y="89"/>
                    <a:pt x="198" y="90"/>
                    <a:pt x="198" y="90"/>
                  </a:cubicBezTo>
                  <a:cubicBezTo>
                    <a:pt x="198" y="89"/>
                    <a:pt x="198" y="89"/>
                    <a:pt x="196" y="90"/>
                  </a:cubicBezTo>
                  <a:cubicBezTo>
                    <a:pt x="195" y="90"/>
                    <a:pt x="194" y="91"/>
                    <a:pt x="194" y="92"/>
                  </a:cubicBezTo>
                  <a:cubicBezTo>
                    <a:pt x="194" y="93"/>
                    <a:pt x="195" y="93"/>
                    <a:pt x="194" y="93"/>
                  </a:cubicBezTo>
                  <a:cubicBezTo>
                    <a:pt x="194" y="94"/>
                    <a:pt x="193" y="95"/>
                    <a:pt x="195" y="94"/>
                  </a:cubicBezTo>
                  <a:cubicBezTo>
                    <a:pt x="196" y="94"/>
                    <a:pt x="196" y="93"/>
                    <a:pt x="197" y="93"/>
                  </a:cubicBezTo>
                  <a:cubicBezTo>
                    <a:pt x="197" y="93"/>
                    <a:pt x="197" y="94"/>
                    <a:pt x="198" y="93"/>
                  </a:cubicBezTo>
                  <a:cubicBezTo>
                    <a:pt x="199" y="93"/>
                    <a:pt x="200" y="93"/>
                    <a:pt x="199" y="94"/>
                  </a:cubicBezTo>
                  <a:cubicBezTo>
                    <a:pt x="198" y="95"/>
                    <a:pt x="197" y="95"/>
                    <a:pt x="197" y="96"/>
                  </a:cubicBezTo>
                  <a:cubicBezTo>
                    <a:pt x="197" y="97"/>
                    <a:pt x="197" y="99"/>
                    <a:pt x="197" y="98"/>
                  </a:cubicBezTo>
                  <a:cubicBezTo>
                    <a:pt x="196" y="98"/>
                    <a:pt x="195" y="96"/>
                    <a:pt x="194" y="97"/>
                  </a:cubicBezTo>
                  <a:cubicBezTo>
                    <a:pt x="194" y="97"/>
                    <a:pt x="193" y="99"/>
                    <a:pt x="193" y="98"/>
                  </a:cubicBezTo>
                  <a:cubicBezTo>
                    <a:pt x="193" y="97"/>
                    <a:pt x="193" y="96"/>
                    <a:pt x="192" y="97"/>
                  </a:cubicBezTo>
                  <a:cubicBezTo>
                    <a:pt x="191" y="97"/>
                    <a:pt x="191" y="99"/>
                    <a:pt x="191" y="97"/>
                  </a:cubicBezTo>
                  <a:cubicBezTo>
                    <a:pt x="191" y="96"/>
                    <a:pt x="192" y="94"/>
                    <a:pt x="191" y="95"/>
                  </a:cubicBezTo>
                  <a:cubicBezTo>
                    <a:pt x="190" y="96"/>
                    <a:pt x="189" y="99"/>
                    <a:pt x="189" y="98"/>
                  </a:cubicBezTo>
                  <a:cubicBezTo>
                    <a:pt x="188" y="97"/>
                    <a:pt x="188" y="95"/>
                    <a:pt x="188" y="94"/>
                  </a:cubicBezTo>
                  <a:cubicBezTo>
                    <a:pt x="189" y="94"/>
                    <a:pt x="190" y="91"/>
                    <a:pt x="189" y="92"/>
                  </a:cubicBezTo>
                  <a:cubicBezTo>
                    <a:pt x="188" y="93"/>
                    <a:pt x="185" y="94"/>
                    <a:pt x="186" y="94"/>
                  </a:cubicBezTo>
                  <a:cubicBezTo>
                    <a:pt x="187" y="95"/>
                    <a:pt x="188" y="96"/>
                    <a:pt x="187" y="96"/>
                  </a:cubicBezTo>
                  <a:cubicBezTo>
                    <a:pt x="185" y="95"/>
                    <a:pt x="185" y="95"/>
                    <a:pt x="185" y="96"/>
                  </a:cubicBezTo>
                  <a:cubicBezTo>
                    <a:pt x="185" y="97"/>
                    <a:pt x="184" y="98"/>
                    <a:pt x="184" y="97"/>
                  </a:cubicBezTo>
                  <a:cubicBezTo>
                    <a:pt x="184" y="96"/>
                    <a:pt x="184" y="96"/>
                    <a:pt x="183" y="96"/>
                  </a:cubicBezTo>
                  <a:cubicBezTo>
                    <a:pt x="182" y="97"/>
                    <a:pt x="181" y="98"/>
                    <a:pt x="182" y="98"/>
                  </a:cubicBezTo>
                  <a:cubicBezTo>
                    <a:pt x="184" y="98"/>
                    <a:pt x="185" y="98"/>
                    <a:pt x="184" y="98"/>
                  </a:cubicBezTo>
                  <a:cubicBezTo>
                    <a:pt x="184" y="98"/>
                    <a:pt x="183" y="99"/>
                    <a:pt x="184" y="99"/>
                  </a:cubicBezTo>
                  <a:cubicBezTo>
                    <a:pt x="185" y="99"/>
                    <a:pt x="185" y="98"/>
                    <a:pt x="185" y="99"/>
                  </a:cubicBezTo>
                  <a:cubicBezTo>
                    <a:pt x="185" y="99"/>
                    <a:pt x="185" y="100"/>
                    <a:pt x="184" y="100"/>
                  </a:cubicBezTo>
                  <a:cubicBezTo>
                    <a:pt x="183" y="100"/>
                    <a:pt x="183" y="98"/>
                    <a:pt x="182" y="99"/>
                  </a:cubicBezTo>
                  <a:cubicBezTo>
                    <a:pt x="181" y="100"/>
                    <a:pt x="181" y="102"/>
                    <a:pt x="179" y="102"/>
                  </a:cubicBezTo>
                  <a:cubicBezTo>
                    <a:pt x="178" y="102"/>
                    <a:pt x="175" y="103"/>
                    <a:pt x="176" y="103"/>
                  </a:cubicBezTo>
                  <a:cubicBezTo>
                    <a:pt x="178" y="103"/>
                    <a:pt x="179" y="104"/>
                    <a:pt x="180" y="103"/>
                  </a:cubicBezTo>
                  <a:cubicBezTo>
                    <a:pt x="182" y="102"/>
                    <a:pt x="183" y="101"/>
                    <a:pt x="184" y="101"/>
                  </a:cubicBezTo>
                  <a:cubicBezTo>
                    <a:pt x="185" y="101"/>
                    <a:pt x="185" y="101"/>
                    <a:pt x="186" y="101"/>
                  </a:cubicBezTo>
                  <a:cubicBezTo>
                    <a:pt x="187" y="100"/>
                    <a:pt x="187" y="101"/>
                    <a:pt x="188" y="100"/>
                  </a:cubicBezTo>
                  <a:cubicBezTo>
                    <a:pt x="190" y="100"/>
                    <a:pt x="189" y="100"/>
                    <a:pt x="188" y="99"/>
                  </a:cubicBezTo>
                  <a:cubicBezTo>
                    <a:pt x="187" y="98"/>
                    <a:pt x="189" y="99"/>
                    <a:pt x="189" y="99"/>
                  </a:cubicBezTo>
                  <a:cubicBezTo>
                    <a:pt x="189" y="99"/>
                    <a:pt x="189" y="100"/>
                    <a:pt x="190" y="100"/>
                  </a:cubicBezTo>
                  <a:cubicBezTo>
                    <a:pt x="191" y="100"/>
                    <a:pt x="192" y="98"/>
                    <a:pt x="192" y="99"/>
                  </a:cubicBezTo>
                  <a:cubicBezTo>
                    <a:pt x="191" y="100"/>
                    <a:pt x="190" y="100"/>
                    <a:pt x="191" y="101"/>
                  </a:cubicBezTo>
                  <a:cubicBezTo>
                    <a:pt x="191" y="101"/>
                    <a:pt x="190" y="101"/>
                    <a:pt x="190" y="101"/>
                  </a:cubicBezTo>
                  <a:cubicBezTo>
                    <a:pt x="190" y="101"/>
                    <a:pt x="190" y="101"/>
                    <a:pt x="190" y="101"/>
                  </a:cubicBezTo>
                  <a:cubicBezTo>
                    <a:pt x="192" y="101"/>
                    <a:pt x="193" y="101"/>
                    <a:pt x="192" y="101"/>
                  </a:cubicBezTo>
                  <a:cubicBezTo>
                    <a:pt x="192" y="102"/>
                    <a:pt x="189" y="103"/>
                    <a:pt x="191" y="103"/>
                  </a:cubicBezTo>
                  <a:cubicBezTo>
                    <a:pt x="192" y="103"/>
                    <a:pt x="192" y="103"/>
                    <a:pt x="193" y="102"/>
                  </a:cubicBezTo>
                  <a:cubicBezTo>
                    <a:pt x="194" y="101"/>
                    <a:pt x="196" y="102"/>
                    <a:pt x="194" y="102"/>
                  </a:cubicBezTo>
                  <a:cubicBezTo>
                    <a:pt x="193" y="102"/>
                    <a:pt x="192" y="103"/>
                    <a:pt x="191" y="104"/>
                  </a:cubicBezTo>
                  <a:cubicBezTo>
                    <a:pt x="190" y="104"/>
                    <a:pt x="191" y="104"/>
                    <a:pt x="190" y="105"/>
                  </a:cubicBezTo>
                  <a:cubicBezTo>
                    <a:pt x="190" y="105"/>
                    <a:pt x="189" y="106"/>
                    <a:pt x="188" y="105"/>
                  </a:cubicBezTo>
                  <a:cubicBezTo>
                    <a:pt x="188" y="104"/>
                    <a:pt x="188" y="102"/>
                    <a:pt x="188" y="103"/>
                  </a:cubicBezTo>
                  <a:cubicBezTo>
                    <a:pt x="187" y="104"/>
                    <a:pt x="188" y="106"/>
                    <a:pt x="187" y="105"/>
                  </a:cubicBezTo>
                  <a:cubicBezTo>
                    <a:pt x="186" y="104"/>
                    <a:pt x="186" y="103"/>
                    <a:pt x="185" y="104"/>
                  </a:cubicBezTo>
                  <a:cubicBezTo>
                    <a:pt x="184" y="105"/>
                    <a:pt x="184" y="105"/>
                    <a:pt x="183" y="106"/>
                  </a:cubicBezTo>
                  <a:cubicBezTo>
                    <a:pt x="182" y="107"/>
                    <a:pt x="181" y="108"/>
                    <a:pt x="182" y="108"/>
                  </a:cubicBezTo>
                  <a:cubicBezTo>
                    <a:pt x="183" y="108"/>
                    <a:pt x="185" y="106"/>
                    <a:pt x="185" y="106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7"/>
                    <a:pt x="188" y="108"/>
                    <a:pt x="186" y="108"/>
                  </a:cubicBezTo>
                  <a:cubicBezTo>
                    <a:pt x="185" y="108"/>
                    <a:pt x="185" y="107"/>
                    <a:pt x="184" y="108"/>
                  </a:cubicBezTo>
                  <a:cubicBezTo>
                    <a:pt x="183" y="109"/>
                    <a:pt x="184" y="109"/>
                    <a:pt x="185" y="109"/>
                  </a:cubicBezTo>
                  <a:cubicBezTo>
                    <a:pt x="186" y="109"/>
                    <a:pt x="187" y="109"/>
                    <a:pt x="187" y="110"/>
                  </a:cubicBezTo>
                  <a:cubicBezTo>
                    <a:pt x="186" y="111"/>
                    <a:pt x="187" y="111"/>
                    <a:pt x="186" y="110"/>
                  </a:cubicBezTo>
                  <a:cubicBezTo>
                    <a:pt x="184" y="109"/>
                    <a:pt x="185" y="109"/>
                    <a:pt x="184" y="109"/>
                  </a:cubicBezTo>
                  <a:cubicBezTo>
                    <a:pt x="183" y="109"/>
                    <a:pt x="183" y="110"/>
                    <a:pt x="182" y="111"/>
                  </a:cubicBezTo>
                  <a:cubicBezTo>
                    <a:pt x="181" y="111"/>
                    <a:pt x="179" y="112"/>
                    <a:pt x="180" y="112"/>
                  </a:cubicBezTo>
                  <a:cubicBezTo>
                    <a:pt x="182" y="112"/>
                    <a:pt x="184" y="111"/>
                    <a:pt x="185" y="112"/>
                  </a:cubicBezTo>
                  <a:cubicBezTo>
                    <a:pt x="186" y="112"/>
                    <a:pt x="186" y="113"/>
                    <a:pt x="184" y="112"/>
                  </a:cubicBezTo>
                  <a:cubicBezTo>
                    <a:pt x="183" y="112"/>
                    <a:pt x="183" y="112"/>
                    <a:pt x="182" y="112"/>
                  </a:cubicBezTo>
                  <a:cubicBezTo>
                    <a:pt x="181" y="112"/>
                    <a:pt x="181" y="113"/>
                    <a:pt x="182" y="113"/>
                  </a:cubicBezTo>
                  <a:cubicBezTo>
                    <a:pt x="183" y="113"/>
                    <a:pt x="182" y="114"/>
                    <a:pt x="181" y="113"/>
                  </a:cubicBezTo>
                  <a:cubicBezTo>
                    <a:pt x="180" y="112"/>
                    <a:pt x="180" y="112"/>
                    <a:pt x="178" y="113"/>
                  </a:cubicBezTo>
                  <a:cubicBezTo>
                    <a:pt x="177" y="114"/>
                    <a:pt x="178" y="113"/>
                    <a:pt x="179" y="113"/>
                  </a:cubicBezTo>
                  <a:cubicBezTo>
                    <a:pt x="180" y="113"/>
                    <a:pt x="181" y="114"/>
                    <a:pt x="179" y="114"/>
                  </a:cubicBezTo>
                  <a:cubicBezTo>
                    <a:pt x="177" y="114"/>
                    <a:pt x="177" y="115"/>
                    <a:pt x="177" y="116"/>
                  </a:cubicBezTo>
                  <a:cubicBezTo>
                    <a:pt x="176" y="116"/>
                    <a:pt x="177" y="116"/>
                    <a:pt x="177" y="117"/>
                  </a:cubicBezTo>
                  <a:cubicBezTo>
                    <a:pt x="177" y="117"/>
                    <a:pt x="177" y="117"/>
                    <a:pt x="176" y="117"/>
                  </a:cubicBezTo>
                  <a:cubicBezTo>
                    <a:pt x="175" y="117"/>
                    <a:pt x="175" y="118"/>
                    <a:pt x="174" y="118"/>
                  </a:cubicBezTo>
                  <a:cubicBezTo>
                    <a:pt x="173" y="119"/>
                    <a:pt x="173" y="120"/>
                    <a:pt x="174" y="120"/>
                  </a:cubicBezTo>
                  <a:cubicBezTo>
                    <a:pt x="174" y="120"/>
                    <a:pt x="174" y="120"/>
                    <a:pt x="173" y="120"/>
                  </a:cubicBezTo>
                  <a:cubicBezTo>
                    <a:pt x="173" y="120"/>
                    <a:pt x="172" y="121"/>
                    <a:pt x="173" y="121"/>
                  </a:cubicBezTo>
                  <a:cubicBezTo>
                    <a:pt x="174" y="121"/>
                    <a:pt x="175" y="120"/>
                    <a:pt x="174" y="121"/>
                  </a:cubicBezTo>
                  <a:cubicBezTo>
                    <a:pt x="174" y="122"/>
                    <a:pt x="173" y="122"/>
                    <a:pt x="175" y="122"/>
                  </a:cubicBezTo>
                  <a:cubicBezTo>
                    <a:pt x="176" y="122"/>
                    <a:pt x="177" y="122"/>
                    <a:pt x="178" y="122"/>
                  </a:cubicBezTo>
                  <a:cubicBezTo>
                    <a:pt x="178" y="122"/>
                    <a:pt x="177" y="122"/>
                    <a:pt x="177" y="122"/>
                  </a:cubicBezTo>
                  <a:cubicBezTo>
                    <a:pt x="176" y="123"/>
                    <a:pt x="176" y="123"/>
                    <a:pt x="175" y="123"/>
                  </a:cubicBezTo>
                  <a:cubicBezTo>
                    <a:pt x="174" y="123"/>
                    <a:pt x="174" y="123"/>
                    <a:pt x="173" y="123"/>
                  </a:cubicBezTo>
                  <a:cubicBezTo>
                    <a:pt x="172" y="123"/>
                    <a:pt x="172" y="123"/>
                    <a:pt x="171" y="123"/>
                  </a:cubicBezTo>
                  <a:cubicBezTo>
                    <a:pt x="169" y="123"/>
                    <a:pt x="168" y="123"/>
                    <a:pt x="169" y="124"/>
                  </a:cubicBezTo>
                  <a:cubicBezTo>
                    <a:pt x="170" y="124"/>
                    <a:pt x="171" y="125"/>
                    <a:pt x="170" y="125"/>
                  </a:cubicBezTo>
                  <a:cubicBezTo>
                    <a:pt x="169" y="125"/>
                    <a:pt x="168" y="125"/>
                    <a:pt x="169" y="125"/>
                  </a:cubicBezTo>
                  <a:cubicBezTo>
                    <a:pt x="171" y="125"/>
                    <a:pt x="172" y="124"/>
                    <a:pt x="172" y="125"/>
                  </a:cubicBezTo>
                  <a:cubicBezTo>
                    <a:pt x="172" y="126"/>
                    <a:pt x="172" y="126"/>
                    <a:pt x="171" y="126"/>
                  </a:cubicBezTo>
                  <a:cubicBezTo>
                    <a:pt x="170" y="126"/>
                    <a:pt x="170" y="127"/>
                    <a:pt x="169" y="127"/>
                  </a:cubicBezTo>
                  <a:cubicBezTo>
                    <a:pt x="168" y="128"/>
                    <a:pt x="170" y="127"/>
                    <a:pt x="170" y="128"/>
                  </a:cubicBezTo>
                  <a:cubicBezTo>
                    <a:pt x="170" y="129"/>
                    <a:pt x="169" y="128"/>
                    <a:pt x="168" y="129"/>
                  </a:cubicBezTo>
                  <a:cubicBezTo>
                    <a:pt x="167" y="129"/>
                    <a:pt x="169" y="129"/>
                    <a:pt x="170" y="129"/>
                  </a:cubicBezTo>
                  <a:cubicBezTo>
                    <a:pt x="170" y="129"/>
                    <a:pt x="170" y="130"/>
                    <a:pt x="169" y="130"/>
                  </a:cubicBezTo>
                  <a:cubicBezTo>
                    <a:pt x="168" y="130"/>
                    <a:pt x="168" y="130"/>
                    <a:pt x="168" y="131"/>
                  </a:cubicBezTo>
                  <a:cubicBezTo>
                    <a:pt x="169" y="132"/>
                    <a:pt x="170" y="132"/>
                    <a:pt x="170" y="132"/>
                  </a:cubicBezTo>
                  <a:cubicBezTo>
                    <a:pt x="170" y="132"/>
                    <a:pt x="169" y="132"/>
                    <a:pt x="168" y="132"/>
                  </a:cubicBezTo>
                  <a:cubicBezTo>
                    <a:pt x="166" y="132"/>
                    <a:pt x="166" y="132"/>
                    <a:pt x="165" y="133"/>
                  </a:cubicBezTo>
                  <a:cubicBezTo>
                    <a:pt x="164" y="135"/>
                    <a:pt x="165" y="135"/>
                    <a:pt x="163" y="135"/>
                  </a:cubicBezTo>
                  <a:cubicBezTo>
                    <a:pt x="162" y="134"/>
                    <a:pt x="159" y="134"/>
                    <a:pt x="161" y="135"/>
                  </a:cubicBezTo>
                  <a:cubicBezTo>
                    <a:pt x="162" y="135"/>
                    <a:pt x="163" y="136"/>
                    <a:pt x="164" y="136"/>
                  </a:cubicBezTo>
                  <a:cubicBezTo>
                    <a:pt x="165" y="136"/>
                    <a:pt x="165" y="134"/>
                    <a:pt x="167" y="134"/>
                  </a:cubicBezTo>
                  <a:cubicBezTo>
                    <a:pt x="168" y="134"/>
                    <a:pt x="169" y="134"/>
                    <a:pt x="167" y="134"/>
                  </a:cubicBezTo>
                  <a:cubicBezTo>
                    <a:pt x="166" y="134"/>
                    <a:pt x="166" y="136"/>
                    <a:pt x="165" y="136"/>
                  </a:cubicBezTo>
                  <a:cubicBezTo>
                    <a:pt x="165" y="136"/>
                    <a:pt x="163" y="136"/>
                    <a:pt x="164" y="137"/>
                  </a:cubicBezTo>
                  <a:cubicBezTo>
                    <a:pt x="164" y="138"/>
                    <a:pt x="165" y="138"/>
                    <a:pt x="164" y="139"/>
                  </a:cubicBezTo>
                  <a:cubicBezTo>
                    <a:pt x="163" y="139"/>
                    <a:pt x="163" y="139"/>
                    <a:pt x="162" y="139"/>
                  </a:cubicBezTo>
                  <a:cubicBezTo>
                    <a:pt x="161" y="138"/>
                    <a:pt x="160" y="138"/>
                    <a:pt x="160" y="138"/>
                  </a:cubicBezTo>
                  <a:cubicBezTo>
                    <a:pt x="159" y="139"/>
                    <a:pt x="157" y="141"/>
                    <a:pt x="156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57" y="143"/>
                    <a:pt x="156" y="143"/>
                  </a:cubicBezTo>
                  <a:cubicBezTo>
                    <a:pt x="155" y="144"/>
                    <a:pt x="155" y="144"/>
                    <a:pt x="154" y="144"/>
                  </a:cubicBezTo>
                  <a:cubicBezTo>
                    <a:pt x="154" y="144"/>
                    <a:pt x="152" y="145"/>
                    <a:pt x="153" y="145"/>
                  </a:cubicBezTo>
                  <a:cubicBezTo>
                    <a:pt x="154" y="145"/>
                    <a:pt x="154" y="145"/>
                    <a:pt x="154" y="147"/>
                  </a:cubicBezTo>
                  <a:cubicBezTo>
                    <a:pt x="154" y="148"/>
                    <a:pt x="156" y="147"/>
                    <a:pt x="157" y="146"/>
                  </a:cubicBezTo>
                  <a:cubicBezTo>
                    <a:pt x="159" y="146"/>
                    <a:pt x="162" y="146"/>
                    <a:pt x="161" y="145"/>
                  </a:cubicBezTo>
                  <a:cubicBezTo>
                    <a:pt x="161" y="144"/>
                    <a:pt x="161" y="145"/>
                    <a:pt x="160" y="144"/>
                  </a:cubicBezTo>
                  <a:cubicBezTo>
                    <a:pt x="160" y="143"/>
                    <a:pt x="160" y="143"/>
                    <a:pt x="161" y="144"/>
                  </a:cubicBezTo>
                  <a:cubicBezTo>
                    <a:pt x="162" y="145"/>
                    <a:pt x="164" y="145"/>
                    <a:pt x="163" y="145"/>
                  </a:cubicBezTo>
                  <a:cubicBezTo>
                    <a:pt x="162" y="145"/>
                    <a:pt x="163" y="146"/>
                    <a:pt x="162" y="147"/>
                  </a:cubicBezTo>
                  <a:cubicBezTo>
                    <a:pt x="160" y="147"/>
                    <a:pt x="160" y="148"/>
                    <a:pt x="159" y="148"/>
                  </a:cubicBezTo>
                  <a:cubicBezTo>
                    <a:pt x="159" y="148"/>
                    <a:pt x="158" y="149"/>
                    <a:pt x="158" y="148"/>
                  </a:cubicBezTo>
                  <a:cubicBezTo>
                    <a:pt x="157" y="148"/>
                    <a:pt x="157" y="147"/>
                    <a:pt x="156" y="148"/>
                  </a:cubicBezTo>
                  <a:cubicBezTo>
                    <a:pt x="156" y="148"/>
                    <a:pt x="155" y="149"/>
                    <a:pt x="155" y="149"/>
                  </a:cubicBezTo>
                  <a:cubicBezTo>
                    <a:pt x="154" y="149"/>
                    <a:pt x="154" y="148"/>
                    <a:pt x="153" y="148"/>
                  </a:cubicBezTo>
                  <a:cubicBezTo>
                    <a:pt x="153" y="147"/>
                    <a:pt x="153" y="146"/>
                    <a:pt x="152" y="147"/>
                  </a:cubicBezTo>
                  <a:cubicBezTo>
                    <a:pt x="152" y="148"/>
                    <a:pt x="152" y="149"/>
                    <a:pt x="151" y="149"/>
                  </a:cubicBezTo>
                  <a:cubicBezTo>
                    <a:pt x="150" y="149"/>
                    <a:pt x="149" y="149"/>
                    <a:pt x="149" y="148"/>
                  </a:cubicBezTo>
                  <a:cubicBezTo>
                    <a:pt x="150" y="147"/>
                    <a:pt x="150" y="146"/>
                    <a:pt x="149" y="147"/>
                  </a:cubicBezTo>
                  <a:cubicBezTo>
                    <a:pt x="149" y="148"/>
                    <a:pt x="149" y="148"/>
                    <a:pt x="148" y="149"/>
                  </a:cubicBezTo>
                  <a:cubicBezTo>
                    <a:pt x="148" y="150"/>
                    <a:pt x="149" y="151"/>
                    <a:pt x="147" y="151"/>
                  </a:cubicBezTo>
                  <a:cubicBezTo>
                    <a:pt x="146" y="150"/>
                    <a:pt x="145" y="150"/>
                    <a:pt x="145" y="151"/>
                  </a:cubicBezTo>
                  <a:cubicBezTo>
                    <a:pt x="144" y="152"/>
                    <a:pt x="145" y="152"/>
                    <a:pt x="145" y="153"/>
                  </a:cubicBezTo>
                  <a:cubicBezTo>
                    <a:pt x="145" y="154"/>
                    <a:pt x="144" y="154"/>
                    <a:pt x="144" y="153"/>
                  </a:cubicBezTo>
                  <a:cubicBezTo>
                    <a:pt x="144" y="152"/>
                    <a:pt x="145" y="152"/>
                    <a:pt x="144" y="151"/>
                  </a:cubicBezTo>
                  <a:cubicBezTo>
                    <a:pt x="143" y="151"/>
                    <a:pt x="142" y="151"/>
                    <a:pt x="141" y="152"/>
                  </a:cubicBezTo>
                  <a:cubicBezTo>
                    <a:pt x="140" y="152"/>
                    <a:pt x="139" y="152"/>
                    <a:pt x="139" y="153"/>
                  </a:cubicBezTo>
                  <a:cubicBezTo>
                    <a:pt x="139" y="154"/>
                    <a:pt x="138" y="154"/>
                    <a:pt x="140" y="154"/>
                  </a:cubicBezTo>
                  <a:cubicBezTo>
                    <a:pt x="141" y="154"/>
                    <a:pt x="141" y="155"/>
                    <a:pt x="143" y="155"/>
                  </a:cubicBezTo>
                  <a:cubicBezTo>
                    <a:pt x="144" y="154"/>
                    <a:pt x="144" y="154"/>
                    <a:pt x="145" y="154"/>
                  </a:cubicBezTo>
                  <a:cubicBezTo>
                    <a:pt x="145" y="154"/>
                    <a:pt x="146" y="155"/>
                    <a:pt x="147" y="154"/>
                  </a:cubicBezTo>
                  <a:cubicBezTo>
                    <a:pt x="147" y="154"/>
                    <a:pt x="148" y="153"/>
                    <a:pt x="147" y="154"/>
                  </a:cubicBezTo>
                  <a:cubicBezTo>
                    <a:pt x="147" y="155"/>
                    <a:pt x="146" y="155"/>
                    <a:pt x="145" y="155"/>
                  </a:cubicBezTo>
                  <a:cubicBezTo>
                    <a:pt x="144" y="155"/>
                    <a:pt x="143" y="154"/>
                    <a:pt x="142" y="155"/>
                  </a:cubicBezTo>
                  <a:cubicBezTo>
                    <a:pt x="141" y="155"/>
                    <a:pt x="141" y="156"/>
                    <a:pt x="139" y="156"/>
                  </a:cubicBezTo>
                  <a:cubicBezTo>
                    <a:pt x="138" y="155"/>
                    <a:pt x="135" y="155"/>
                    <a:pt x="135" y="156"/>
                  </a:cubicBezTo>
                  <a:cubicBezTo>
                    <a:pt x="135" y="157"/>
                    <a:pt x="135" y="156"/>
                    <a:pt x="137" y="157"/>
                  </a:cubicBezTo>
                  <a:cubicBezTo>
                    <a:pt x="138" y="157"/>
                    <a:pt x="139" y="158"/>
                    <a:pt x="139" y="159"/>
                  </a:cubicBezTo>
                  <a:cubicBezTo>
                    <a:pt x="139" y="160"/>
                    <a:pt x="139" y="162"/>
                    <a:pt x="138" y="160"/>
                  </a:cubicBezTo>
                  <a:cubicBezTo>
                    <a:pt x="138" y="158"/>
                    <a:pt x="139" y="158"/>
                    <a:pt x="137" y="158"/>
                  </a:cubicBezTo>
                  <a:cubicBezTo>
                    <a:pt x="136" y="157"/>
                    <a:pt x="135" y="157"/>
                    <a:pt x="135" y="158"/>
                  </a:cubicBezTo>
                  <a:cubicBezTo>
                    <a:pt x="135" y="159"/>
                    <a:pt x="135" y="161"/>
                    <a:pt x="135" y="159"/>
                  </a:cubicBezTo>
                  <a:cubicBezTo>
                    <a:pt x="135" y="158"/>
                    <a:pt x="135" y="158"/>
                    <a:pt x="135" y="157"/>
                  </a:cubicBezTo>
                  <a:cubicBezTo>
                    <a:pt x="134" y="156"/>
                    <a:pt x="135" y="155"/>
                    <a:pt x="134" y="156"/>
                  </a:cubicBezTo>
                  <a:cubicBezTo>
                    <a:pt x="134" y="157"/>
                    <a:pt x="133" y="157"/>
                    <a:pt x="133" y="158"/>
                  </a:cubicBezTo>
                  <a:cubicBezTo>
                    <a:pt x="133" y="159"/>
                    <a:pt x="132" y="160"/>
                    <a:pt x="133" y="160"/>
                  </a:cubicBezTo>
                  <a:cubicBezTo>
                    <a:pt x="134" y="160"/>
                    <a:pt x="134" y="161"/>
                    <a:pt x="133" y="160"/>
                  </a:cubicBezTo>
                  <a:cubicBezTo>
                    <a:pt x="132" y="160"/>
                    <a:pt x="132" y="160"/>
                    <a:pt x="131" y="159"/>
                  </a:cubicBezTo>
                  <a:cubicBezTo>
                    <a:pt x="131" y="158"/>
                    <a:pt x="131" y="158"/>
                    <a:pt x="131" y="159"/>
                  </a:cubicBezTo>
                  <a:cubicBezTo>
                    <a:pt x="130" y="159"/>
                    <a:pt x="130" y="160"/>
                    <a:pt x="129" y="160"/>
                  </a:cubicBezTo>
                  <a:cubicBezTo>
                    <a:pt x="128" y="160"/>
                    <a:pt x="127" y="161"/>
                    <a:pt x="127" y="162"/>
                  </a:cubicBezTo>
                  <a:cubicBezTo>
                    <a:pt x="127" y="162"/>
                    <a:pt x="128" y="162"/>
                    <a:pt x="127" y="163"/>
                  </a:cubicBezTo>
                  <a:cubicBezTo>
                    <a:pt x="126" y="163"/>
                    <a:pt x="126" y="164"/>
                    <a:pt x="127" y="164"/>
                  </a:cubicBezTo>
                  <a:cubicBezTo>
                    <a:pt x="127" y="164"/>
                    <a:pt x="129" y="164"/>
                    <a:pt x="129" y="164"/>
                  </a:cubicBezTo>
                  <a:cubicBezTo>
                    <a:pt x="130" y="165"/>
                    <a:pt x="131" y="166"/>
                    <a:pt x="130" y="165"/>
                  </a:cubicBezTo>
                  <a:cubicBezTo>
                    <a:pt x="129" y="165"/>
                    <a:pt x="129" y="166"/>
                    <a:pt x="128" y="166"/>
                  </a:cubicBezTo>
                  <a:cubicBezTo>
                    <a:pt x="127" y="166"/>
                    <a:pt x="126" y="167"/>
                    <a:pt x="127" y="168"/>
                  </a:cubicBezTo>
                  <a:cubicBezTo>
                    <a:pt x="127" y="168"/>
                    <a:pt x="128" y="168"/>
                    <a:pt x="129" y="168"/>
                  </a:cubicBezTo>
                  <a:cubicBezTo>
                    <a:pt x="130" y="169"/>
                    <a:pt x="130" y="169"/>
                    <a:pt x="131" y="168"/>
                  </a:cubicBezTo>
                  <a:cubicBezTo>
                    <a:pt x="132" y="168"/>
                    <a:pt x="134" y="168"/>
                    <a:pt x="132" y="168"/>
                  </a:cubicBezTo>
                  <a:cubicBezTo>
                    <a:pt x="130" y="169"/>
                    <a:pt x="131" y="169"/>
                    <a:pt x="129" y="169"/>
                  </a:cubicBezTo>
                  <a:cubicBezTo>
                    <a:pt x="128" y="170"/>
                    <a:pt x="127" y="170"/>
                    <a:pt x="127" y="171"/>
                  </a:cubicBezTo>
                  <a:cubicBezTo>
                    <a:pt x="126" y="171"/>
                    <a:pt x="127" y="171"/>
                    <a:pt x="128" y="172"/>
                  </a:cubicBezTo>
                  <a:cubicBezTo>
                    <a:pt x="129" y="172"/>
                    <a:pt x="130" y="172"/>
                    <a:pt x="131" y="173"/>
                  </a:cubicBezTo>
                  <a:cubicBezTo>
                    <a:pt x="131" y="174"/>
                    <a:pt x="131" y="175"/>
                    <a:pt x="130" y="174"/>
                  </a:cubicBezTo>
                  <a:cubicBezTo>
                    <a:pt x="130" y="173"/>
                    <a:pt x="130" y="172"/>
                    <a:pt x="129" y="172"/>
                  </a:cubicBezTo>
                  <a:cubicBezTo>
                    <a:pt x="128" y="173"/>
                    <a:pt x="128" y="173"/>
                    <a:pt x="127" y="174"/>
                  </a:cubicBezTo>
                  <a:cubicBezTo>
                    <a:pt x="127" y="174"/>
                    <a:pt x="127" y="175"/>
                    <a:pt x="128" y="176"/>
                  </a:cubicBezTo>
                  <a:cubicBezTo>
                    <a:pt x="128" y="176"/>
                    <a:pt x="129" y="176"/>
                    <a:pt x="130" y="176"/>
                  </a:cubicBezTo>
                  <a:cubicBezTo>
                    <a:pt x="131" y="176"/>
                    <a:pt x="131" y="177"/>
                    <a:pt x="131" y="177"/>
                  </a:cubicBezTo>
                  <a:cubicBezTo>
                    <a:pt x="132" y="177"/>
                    <a:pt x="132" y="177"/>
                    <a:pt x="133" y="177"/>
                  </a:cubicBezTo>
                  <a:cubicBezTo>
                    <a:pt x="134" y="177"/>
                    <a:pt x="134" y="177"/>
                    <a:pt x="134" y="176"/>
                  </a:cubicBezTo>
                  <a:cubicBezTo>
                    <a:pt x="135" y="175"/>
                    <a:pt x="135" y="174"/>
                    <a:pt x="136" y="175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6" y="175"/>
                    <a:pt x="135" y="175"/>
                    <a:pt x="135" y="175"/>
                  </a:cubicBezTo>
                  <a:cubicBezTo>
                    <a:pt x="134" y="177"/>
                    <a:pt x="133" y="178"/>
                    <a:pt x="133" y="178"/>
                  </a:cubicBezTo>
                  <a:cubicBezTo>
                    <a:pt x="132" y="178"/>
                    <a:pt x="132" y="178"/>
                    <a:pt x="131" y="178"/>
                  </a:cubicBezTo>
                  <a:cubicBezTo>
                    <a:pt x="131" y="178"/>
                    <a:pt x="133" y="179"/>
                    <a:pt x="133" y="179"/>
                  </a:cubicBezTo>
                  <a:cubicBezTo>
                    <a:pt x="134" y="180"/>
                    <a:pt x="134" y="180"/>
                    <a:pt x="132" y="179"/>
                  </a:cubicBezTo>
                  <a:cubicBezTo>
                    <a:pt x="131" y="179"/>
                    <a:pt x="131" y="179"/>
                    <a:pt x="131" y="180"/>
                  </a:cubicBezTo>
                  <a:cubicBezTo>
                    <a:pt x="132" y="181"/>
                    <a:pt x="133" y="181"/>
                    <a:pt x="134" y="181"/>
                  </a:cubicBezTo>
                  <a:cubicBezTo>
                    <a:pt x="134" y="181"/>
                    <a:pt x="136" y="182"/>
                    <a:pt x="134" y="182"/>
                  </a:cubicBezTo>
                  <a:cubicBezTo>
                    <a:pt x="133" y="182"/>
                    <a:pt x="132" y="182"/>
                    <a:pt x="132" y="181"/>
                  </a:cubicBezTo>
                  <a:cubicBezTo>
                    <a:pt x="131" y="181"/>
                    <a:pt x="130" y="182"/>
                    <a:pt x="130" y="181"/>
                  </a:cubicBezTo>
                  <a:cubicBezTo>
                    <a:pt x="129" y="180"/>
                    <a:pt x="130" y="177"/>
                    <a:pt x="129" y="178"/>
                  </a:cubicBezTo>
                  <a:cubicBezTo>
                    <a:pt x="128" y="180"/>
                    <a:pt x="128" y="180"/>
                    <a:pt x="128" y="181"/>
                  </a:cubicBezTo>
                  <a:cubicBezTo>
                    <a:pt x="128" y="182"/>
                    <a:pt x="130" y="182"/>
                    <a:pt x="129" y="182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5"/>
                    <a:pt x="128" y="185"/>
                    <a:pt x="129" y="184"/>
                  </a:cubicBezTo>
                  <a:cubicBezTo>
                    <a:pt x="130" y="183"/>
                    <a:pt x="131" y="184"/>
                    <a:pt x="131" y="183"/>
                  </a:cubicBezTo>
                  <a:cubicBezTo>
                    <a:pt x="131" y="182"/>
                    <a:pt x="131" y="182"/>
                    <a:pt x="131" y="183"/>
                  </a:cubicBezTo>
                  <a:cubicBezTo>
                    <a:pt x="131" y="183"/>
                    <a:pt x="132" y="183"/>
                    <a:pt x="132" y="183"/>
                  </a:cubicBezTo>
                  <a:cubicBezTo>
                    <a:pt x="133" y="183"/>
                    <a:pt x="133" y="183"/>
                    <a:pt x="133" y="183"/>
                  </a:cubicBezTo>
                  <a:cubicBezTo>
                    <a:pt x="134" y="183"/>
                    <a:pt x="134" y="182"/>
                    <a:pt x="134" y="183"/>
                  </a:cubicBezTo>
                  <a:cubicBezTo>
                    <a:pt x="134" y="184"/>
                    <a:pt x="134" y="183"/>
                    <a:pt x="134" y="184"/>
                  </a:cubicBezTo>
                  <a:cubicBezTo>
                    <a:pt x="134" y="184"/>
                    <a:pt x="134" y="185"/>
                    <a:pt x="133" y="185"/>
                  </a:cubicBezTo>
                  <a:cubicBezTo>
                    <a:pt x="132" y="185"/>
                    <a:pt x="132" y="186"/>
                    <a:pt x="133" y="187"/>
                  </a:cubicBezTo>
                  <a:cubicBezTo>
                    <a:pt x="133" y="187"/>
                    <a:pt x="134" y="187"/>
                    <a:pt x="134" y="187"/>
                  </a:cubicBezTo>
                  <a:cubicBezTo>
                    <a:pt x="134" y="186"/>
                    <a:pt x="135" y="187"/>
                    <a:pt x="134" y="187"/>
                  </a:cubicBezTo>
                  <a:cubicBezTo>
                    <a:pt x="134" y="188"/>
                    <a:pt x="133" y="188"/>
                    <a:pt x="132" y="188"/>
                  </a:cubicBezTo>
                  <a:cubicBezTo>
                    <a:pt x="131" y="188"/>
                    <a:pt x="131" y="189"/>
                    <a:pt x="130" y="189"/>
                  </a:cubicBezTo>
                  <a:cubicBezTo>
                    <a:pt x="130" y="190"/>
                    <a:pt x="131" y="190"/>
                    <a:pt x="131" y="190"/>
                  </a:cubicBezTo>
                  <a:cubicBezTo>
                    <a:pt x="132" y="191"/>
                    <a:pt x="133" y="192"/>
                    <a:pt x="135" y="192"/>
                  </a:cubicBezTo>
                  <a:cubicBezTo>
                    <a:pt x="137" y="193"/>
                    <a:pt x="137" y="192"/>
                    <a:pt x="137" y="193"/>
                  </a:cubicBezTo>
                  <a:cubicBezTo>
                    <a:pt x="138" y="193"/>
                    <a:pt x="138" y="194"/>
                    <a:pt x="139" y="194"/>
                  </a:cubicBezTo>
                  <a:cubicBezTo>
                    <a:pt x="140" y="194"/>
                    <a:pt x="143" y="194"/>
                    <a:pt x="144" y="194"/>
                  </a:cubicBezTo>
                  <a:cubicBezTo>
                    <a:pt x="146" y="193"/>
                    <a:pt x="149" y="190"/>
                    <a:pt x="151" y="189"/>
                  </a:cubicBezTo>
                  <a:cubicBezTo>
                    <a:pt x="153" y="188"/>
                    <a:pt x="152" y="187"/>
                    <a:pt x="154" y="186"/>
                  </a:cubicBezTo>
                  <a:cubicBezTo>
                    <a:pt x="156" y="185"/>
                    <a:pt x="157" y="186"/>
                    <a:pt x="158" y="184"/>
                  </a:cubicBezTo>
                  <a:cubicBezTo>
                    <a:pt x="158" y="183"/>
                    <a:pt x="158" y="182"/>
                    <a:pt x="158" y="181"/>
                  </a:cubicBezTo>
                  <a:cubicBezTo>
                    <a:pt x="159" y="181"/>
                    <a:pt x="159" y="181"/>
                    <a:pt x="159" y="183"/>
                  </a:cubicBezTo>
                  <a:cubicBezTo>
                    <a:pt x="160" y="185"/>
                    <a:pt x="161" y="184"/>
                    <a:pt x="162" y="185"/>
                  </a:cubicBezTo>
                  <a:cubicBezTo>
                    <a:pt x="162" y="186"/>
                    <a:pt x="161" y="185"/>
                    <a:pt x="162" y="187"/>
                  </a:cubicBezTo>
                  <a:cubicBezTo>
                    <a:pt x="162" y="187"/>
                    <a:pt x="162" y="187"/>
                    <a:pt x="162" y="187"/>
                  </a:cubicBezTo>
                  <a:cubicBezTo>
                    <a:pt x="162" y="189"/>
                    <a:pt x="162" y="188"/>
                    <a:pt x="162" y="190"/>
                  </a:cubicBezTo>
                  <a:cubicBezTo>
                    <a:pt x="162" y="191"/>
                    <a:pt x="166" y="192"/>
                    <a:pt x="166" y="194"/>
                  </a:cubicBezTo>
                  <a:cubicBezTo>
                    <a:pt x="166" y="195"/>
                    <a:pt x="165" y="195"/>
                    <a:pt x="166" y="196"/>
                  </a:cubicBezTo>
                  <a:cubicBezTo>
                    <a:pt x="166" y="197"/>
                    <a:pt x="168" y="203"/>
                    <a:pt x="169" y="204"/>
                  </a:cubicBezTo>
                  <a:cubicBezTo>
                    <a:pt x="169" y="204"/>
                    <a:pt x="171" y="205"/>
                    <a:pt x="171" y="206"/>
                  </a:cubicBezTo>
                  <a:cubicBezTo>
                    <a:pt x="171" y="207"/>
                    <a:pt x="171" y="209"/>
                    <a:pt x="171" y="210"/>
                  </a:cubicBezTo>
                  <a:cubicBezTo>
                    <a:pt x="171" y="211"/>
                    <a:pt x="172" y="212"/>
                    <a:pt x="172" y="213"/>
                  </a:cubicBezTo>
                  <a:cubicBezTo>
                    <a:pt x="172" y="215"/>
                    <a:pt x="171" y="216"/>
                    <a:pt x="174" y="216"/>
                  </a:cubicBezTo>
                  <a:cubicBezTo>
                    <a:pt x="176" y="216"/>
                    <a:pt x="179" y="217"/>
                    <a:pt x="179" y="215"/>
                  </a:cubicBezTo>
                  <a:cubicBezTo>
                    <a:pt x="178" y="213"/>
                    <a:pt x="178" y="211"/>
                    <a:pt x="180" y="211"/>
                  </a:cubicBezTo>
                  <a:cubicBezTo>
                    <a:pt x="182" y="211"/>
                    <a:pt x="182" y="209"/>
                    <a:pt x="183" y="209"/>
                  </a:cubicBezTo>
                  <a:cubicBezTo>
                    <a:pt x="185" y="209"/>
                    <a:pt x="187" y="211"/>
                    <a:pt x="188" y="210"/>
                  </a:cubicBezTo>
                  <a:cubicBezTo>
                    <a:pt x="189" y="209"/>
                    <a:pt x="189" y="208"/>
                    <a:pt x="189" y="207"/>
                  </a:cubicBezTo>
                  <a:cubicBezTo>
                    <a:pt x="190" y="206"/>
                    <a:pt x="192" y="199"/>
                    <a:pt x="192" y="197"/>
                  </a:cubicBezTo>
                  <a:cubicBezTo>
                    <a:pt x="192" y="195"/>
                    <a:pt x="192" y="193"/>
                    <a:pt x="191" y="192"/>
                  </a:cubicBezTo>
                  <a:cubicBezTo>
                    <a:pt x="191" y="191"/>
                    <a:pt x="190" y="190"/>
                    <a:pt x="191" y="190"/>
                  </a:cubicBezTo>
                  <a:cubicBezTo>
                    <a:pt x="193" y="190"/>
                    <a:pt x="197" y="188"/>
                    <a:pt x="197" y="187"/>
                  </a:cubicBezTo>
                  <a:cubicBezTo>
                    <a:pt x="198" y="186"/>
                    <a:pt x="198" y="186"/>
                    <a:pt x="198" y="186"/>
                  </a:cubicBezTo>
                  <a:cubicBezTo>
                    <a:pt x="198" y="185"/>
                    <a:pt x="199" y="186"/>
                    <a:pt x="200" y="185"/>
                  </a:cubicBezTo>
                  <a:cubicBezTo>
                    <a:pt x="201" y="185"/>
                    <a:pt x="202" y="184"/>
                    <a:pt x="201" y="183"/>
                  </a:cubicBezTo>
                  <a:cubicBezTo>
                    <a:pt x="200" y="183"/>
                    <a:pt x="200" y="183"/>
                    <a:pt x="201" y="182"/>
                  </a:cubicBezTo>
                  <a:cubicBezTo>
                    <a:pt x="202" y="181"/>
                    <a:pt x="205" y="180"/>
                    <a:pt x="204" y="178"/>
                  </a:cubicBezTo>
                  <a:cubicBezTo>
                    <a:pt x="203" y="177"/>
                    <a:pt x="199" y="174"/>
                    <a:pt x="197" y="173"/>
                  </a:cubicBezTo>
                  <a:cubicBezTo>
                    <a:pt x="195" y="172"/>
                    <a:pt x="195" y="172"/>
                    <a:pt x="194" y="170"/>
                  </a:cubicBezTo>
                  <a:cubicBezTo>
                    <a:pt x="194" y="168"/>
                    <a:pt x="194" y="164"/>
                    <a:pt x="195" y="161"/>
                  </a:cubicBezTo>
                  <a:cubicBezTo>
                    <a:pt x="197" y="159"/>
                    <a:pt x="197" y="159"/>
                    <a:pt x="196" y="158"/>
                  </a:cubicBezTo>
                  <a:cubicBezTo>
                    <a:pt x="195" y="157"/>
                    <a:pt x="194" y="157"/>
                    <a:pt x="196" y="156"/>
                  </a:cubicBezTo>
                  <a:cubicBezTo>
                    <a:pt x="197" y="155"/>
                    <a:pt x="199" y="154"/>
                    <a:pt x="200" y="152"/>
                  </a:cubicBezTo>
                  <a:cubicBezTo>
                    <a:pt x="202" y="150"/>
                    <a:pt x="203" y="150"/>
                    <a:pt x="205" y="149"/>
                  </a:cubicBezTo>
                  <a:cubicBezTo>
                    <a:pt x="207" y="148"/>
                    <a:pt x="210" y="146"/>
                    <a:pt x="212" y="144"/>
                  </a:cubicBezTo>
                  <a:cubicBezTo>
                    <a:pt x="213" y="143"/>
                    <a:pt x="214" y="143"/>
                    <a:pt x="215" y="142"/>
                  </a:cubicBezTo>
                  <a:cubicBezTo>
                    <a:pt x="217" y="141"/>
                    <a:pt x="218" y="139"/>
                    <a:pt x="218" y="138"/>
                  </a:cubicBezTo>
                  <a:cubicBezTo>
                    <a:pt x="218" y="138"/>
                    <a:pt x="218" y="138"/>
                    <a:pt x="216" y="136"/>
                  </a:cubicBezTo>
                  <a:cubicBezTo>
                    <a:pt x="215" y="134"/>
                    <a:pt x="216" y="134"/>
                    <a:pt x="217" y="133"/>
                  </a:cubicBezTo>
                  <a:cubicBezTo>
                    <a:pt x="217" y="133"/>
                    <a:pt x="221" y="132"/>
                    <a:pt x="220" y="131"/>
                  </a:cubicBezTo>
                  <a:cubicBezTo>
                    <a:pt x="219" y="130"/>
                    <a:pt x="218" y="129"/>
                    <a:pt x="220" y="128"/>
                  </a:cubicBezTo>
                  <a:cubicBezTo>
                    <a:pt x="223" y="127"/>
                    <a:pt x="223" y="127"/>
                    <a:pt x="224" y="126"/>
                  </a:cubicBezTo>
                  <a:cubicBezTo>
                    <a:pt x="226" y="125"/>
                    <a:pt x="226" y="125"/>
                    <a:pt x="227" y="125"/>
                  </a:cubicBezTo>
                  <a:cubicBezTo>
                    <a:pt x="228" y="126"/>
                    <a:pt x="228" y="126"/>
                    <a:pt x="229" y="126"/>
                  </a:cubicBezTo>
                  <a:cubicBezTo>
                    <a:pt x="231" y="125"/>
                    <a:pt x="231" y="125"/>
                    <a:pt x="233" y="125"/>
                  </a:cubicBezTo>
                  <a:cubicBezTo>
                    <a:pt x="233" y="125"/>
                    <a:pt x="233" y="125"/>
                    <a:pt x="233" y="126"/>
                  </a:cubicBezTo>
                  <a:cubicBezTo>
                    <a:pt x="235" y="126"/>
                    <a:pt x="237" y="128"/>
                    <a:pt x="238" y="128"/>
                  </a:cubicBezTo>
                  <a:cubicBezTo>
                    <a:pt x="240" y="128"/>
                    <a:pt x="238" y="131"/>
                    <a:pt x="239" y="132"/>
                  </a:cubicBezTo>
                  <a:cubicBezTo>
                    <a:pt x="240" y="133"/>
                    <a:pt x="241" y="134"/>
                    <a:pt x="240" y="134"/>
                  </a:cubicBezTo>
                  <a:cubicBezTo>
                    <a:pt x="239" y="134"/>
                    <a:pt x="238" y="135"/>
                    <a:pt x="237" y="134"/>
                  </a:cubicBezTo>
                  <a:cubicBezTo>
                    <a:pt x="237" y="134"/>
                    <a:pt x="237" y="134"/>
                    <a:pt x="236" y="134"/>
                  </a:cubicBezTo>
                  <a:cubicBezTo>
                    <a:pt x="236" y="135"/>
                    <a:pt x="234" y="137"/>
                    <a:pt x="233" y="138"/>
                  </a:cubicBezTo>
                  <a:cubicBezTo>
                    <a:pt x="232" y="139"/>
                    <a:pt x="232" y="141"/>
                    <a:pt x="230" y="142"/>
                  </a:cubicBezTo>
                  <a:cubicBezTo>
                    <a:pt x="229" y="142"/>
                    <a:pt x="229" y="142"/>
                    <a:pt x="228" y="143"/>
                  </a:cubicBezTo>
                  <a:cubicBezTo>
                    <a:pt x="227" y="144"/>
                    <a:pt x="224" y="146"/>
                    <a:pt x="223" y="147"/>
                  </a:cubicBezTo>
                  <a:cubicBezTo>
                    <a:pt x="222" y="149"/>
                    <a:pt x="221" y="149"/>
                    <a:pt x="219" y="149"/>
                  </a:cubicBezTo>
                  <a:cubicBezTo>
                    <a:pt x="217" y="149"/>
                    <a:pt x="219" y="150"/>
                    <a:pt x="218" y="151"/>
                  </a:cubicBezTo>
                  <a:cubicBezTo>
                    <a:pt x="217" y="152"/>
                    <a:pt x="216" y="152"/>
                    <a:pt x="216" y="155"/>
                  </a:cubicBezTo>
                  <a:cubicBezTo>
                    <a:pt x="217" y="158"/>
                    <a:pt x="216" y="158"/>
                    <a:pt x="217" y="160"/>
                  </a:cubicBezTo>
                  <a:cubicBezTo>
                    <a:pt x="218" y="161"/>
                    <a:pt x="219" y="160"/>
                    <a:pt x="219" y="162"/>
                  </a:cubicBezTo>
                  <a:cubicBezTo>
                    <a:pt x="219" y="164"/>
                    <a:pt x="219" y="169"/>
                    <a:pt x="218" y="171"/>
                  </a:cubicBezTo>
                  <a:cubicBezTo>
                    <a:pt x="218" y="173"/>
                    <a:pt x="217" y="172"/>
                    <a:pt x="219" y="173"/>
                  </a:cubicBezTo>
                  <a:cubicBezTo>
                    <a:pt x="221" y="174"/>
                    <a:pt x="222" y="174"/>
                    <a:pt x="221" y="175"/>
                  </a:cubicBezTo>
                  <a:cubicBezTo>
                    <a:pt x="221" y="175"/>
                    <a:pt x="218" y="178"/>
                    <a:pt x="220" y="177"/>
                  </a:cubicBezTo>
                  <a:cubicBezTo>
                    <a:pt x="222" y="176"/>
                    <a:pt x="223" y="173"/>
                    <a:pt x="223" y="174"/>
                  </a:cubicBezTo>
                  <a:cubicBezTo>
                    <a:pt x="224" y="174"/>
                    <a:pt x="224" y="176"/>
                    <a:pt x="223" y="177"/>
                  </a:cubicBezTo>
                  <a:cubicBezTo>
                    <a:pt x="223" y="177"/>
                    <a:pt x="222" y="179"/>
                    <a:pt x="224" y="178"/>
                  </a:cubicBezTo>
                  <a:cubicBezTo>
                    <a:pt x="226" y="176"/>
                    <a:pt x="227" y="175"/>
                    <a:pt x="227" y="176"/>
                  </a:cubicBezTo>
                  <a:cubicBezTo>
                    <a:pt x="228" y="177"/>
                    <a:pt x="225" y="179"/>
                    <a:pt x="227" y="178"/>
                  </a:cubicBezTo>
                  <a:cubicBezTo>
                    <a:pt x="229" y="178"/>
                    <a:pt x="232" y="178"/>
                    <a:pt x="235" y="177"/>
                  </a:cubicBezTo>
                  <a:cubicBezTo>
                    <a:pt x="237" y="176"/>
                    <a:pt x="242" y="175"/>
                    <a:pt x="245" y="174"/>
                  </a:cubicBezTo>
                  <a:cubicBezTo>
                    <a:pt x="247" y="174"/>
                    <a:pt x="252" y="173"/>
                    <a:pt x="254" y="173"/>
                  </a:cubicBezTo>
                  <a:cubicBezTo>
                    <a:pt x="255" y="173"/>
                    <a:pt x="255" y="173"/>
                    <a:pt x="255" y="173"/>
                  </a:cubicBezTo>
                  <a:cubicBezTo>
                    <a:pt x="257" y="172"/>
                    <a:pt x="258" y="172"/>
                    <a:pt x="258" y="173"/>
                  </a:cubicBezTo>
                  <a:cubicBezTo>
                    <a:pt x="258" y="173"/>
                    <a:pt x="259" y="175"/>
                    <a:pt x="260" y="175"/>
                  </a:cubicBezTo>
                  <a:cubicBezTo>
                    <a:pt x="261" y="176"/>
                    <a:pt x="266" y="177"/>
                    <a:pt x="266" y="177"/>
                  </a:cubicBezTo>
                  <a:cubicBezTo>
                    <a:pt x="265" y="178"/>
                    <a:pt x="265" y="178"/>
                    <a:pt x="263" y="178"/>
                  </a:cubicBezTo>
                  <a:cubicBezTo>
                    <a:pt x="261" y="178"/>
                    <a:pt x="257" y="179"/>
                    <a:pt x="256" y="180"/>
                  </a:cubicBezTo>
                  <a:cubicBezTo>
                    <a:pt x="255" y="180"/>
                    <a:pt x="255" y="181"/>
                    <a:pt x="255" y="181"/>
                  </a:cubicBezTo>
                  <a:cubicBezTo>
                    <a:pt x="254" y="181"/>
                    <a:pt x="254" y="182"/>
                    <a:pt x="253" y="182"/>
                  </a:cubicBezTo>
                  <a:cubicBezTo>
                    <a:pt x="252" y="183"/>
                    <a:pt x="245" y="182"/>
                    <a:pt x="243" y="181"/>
                  </a:cubicBezTo>
                  <a:cubicBezTo>
                    <a:pt x="241" y="181"/>
                    <a:pt x="235" y="181"/>
                    <a:pt x="234" y="182"/>
                  </a:cubicBezTo>
                  <a:cubicBezTo>
                    <a:pt x="232" y="183"/>
                    <a:pt x="230" y="185"/>
                    <a:pt x="229" y="185"/>
                  </a:cubicBezTo>
                  <a:cubicBezTo>
                    <a:pt x="228" y="185"/>
                    <a:pt x="227" y="187"/>
                    <a:pt x="228" y="187"/>
                  </a:cubicBezTo>
                  <a:cubicBezTo>
                    <a:pt x="230" y="187"/>
                    <a:pt x="230" y="187"/>
                    <a:pt x="230" y="188"/>
                  </a:cubicBezTo>
                  <a:cubicBezTo>
                    <a:pt x="230" y="189"/>
                    <a:pt x="229" y="189"/>
                    <a:pt x="230" y="190"/>
                  </a:cubicBezTo>
                  <a:cubicBezTo>
                    <a:pt x="230" y="191"/>
                    <a:pt x="230" y="192"/>
                    <a:pt x="232" y="192"/>
                  </a:cubicBezTo>
                  <a:cubicBezTo>
                    <a:pt x="235" y="192"/>
                    <a:pt x="237" y="191"/>
                    <a:pt x="236" y="192"/>
                  </a:cubicBezTo>
                  <a:cubicBezTo>
                    <a:pt x="235" y="193"/>
                    <a:pt x="234" y="194"/>
                    <a:pt x="234" y="195"/>
                  </a:cubicBezTo>
                  <a:cubicBezTo>
                    <a:pt x="234" y="196"/>
                    <a:pt x="234" y="196"/>
                    <a:pt x="234" y="197"/>
                  </a:cubicBezTo>
                  <a:cubicBezTo>
                    <a:pt x="234" y="198"/>
                    <a:pt x="234" y="200"/>
                    <a:pt x="233" y="201"/>
                  </a:cubicBezTo>
                  <a:cubicBezTo>
                    <a:pt x="232" y="201"/>
                    <a:pt x="230" y="203"/>
                    <a:pt x="229" y="202"/>
                  </a:cubicBezTo>
                  <a:cubicBezTo>
                    <a:pt x="228" y="201"/>
                    <a:pt x="226" y="199"/>
                    <a:pt x="225" y="198"/>
                  </a:cubicBezTo>
                  <a:cubicBezTo>
                    <a:pt x="223" y="197"/>
                    <a:pt x="223" y="197"/>
                    <a:pt x="222" y="197"/>
                  </a:cubicBezTo>
                  <a:cubicBezTo>
                    <a:pt x="221" y="197"/>
                    <a:pt x="219" y="198"/>
                    <a:pt x="218" y="200"/>
                  </a:cubicBezTo>
                  <a:cubicBezTo>
                    <a:pt x="217" y="202"/>
                    <a:pt x="216" y="203"/>
                    <a:pt x="215" y="205"/>
                  </a:cubicBezTo>
                  <a:cubicBezTo>
                    <a:pt x="215" y="207"/>
                    <a:pt x="215" y="208"/>
                    <a:pt x="215" y="210"/>
                  </a:cubicBezTo>
                  <a:cubicBezTo>
                    <a:pt x="215" y="212"/>
                    <a:pt x="215" y="213"/>
                    <a:pt x="216" y="214"/>
                  </a:cubicBezTo>
                  <a:cubicBezTo>
                    <a:pt x="216" y="214"/>
                    <a:pt x="216" y="216"/>
                    <a:pt x="216" y="217"/>
                  </a:cubicBezTo>
                  <a:cubicBezTo>
                    <a:pt x="216" y="218"/>
                    <a:pt x="216" y="219"/>
                    <a:pt x="216" y="219"/>
                  </a:cubicBezTo>
                  <a:cubicBezTo>
                    <a:pt x="215" y="219"/>
                    <a:pt x="214" y="220"/>
                    <a:pt x="214" y="219"/>
                  </a:cubicBezTo>
                  <a:cubicBezTo>
                    <a:pt x="214" y="219"/>
                    <a:pt x="214" y="218"/>
                    <a:pt x="213" y="218"/>
                  </a:cubicBezTo>
                  <a:cubicBezTo>
                    <a:pt x="212" y="219"/>
                    <a:pt x="212" y="219"/>
                    <a:pt x="211" y="219"/>
                  </a:cubicBezTo>
                  <a:cubicBezTo>
                    <a:pt x="210" y="219"/>
                    <a:pt x="208" y="219"/>
                    <a:pt x="208" y="221"/>
                  </a:cubicBezTo>
                  <a:cubicBezTo>
                    <a:pt x="208" y="222"/>
                    <a:pt x="208" y="223"/>
                    <a:pt x="207" y="222"/>
                  </a:cubicBezTo>
                  <a:cubicBezTo>
                    <a:pt x="207" y="221"/>
                    <a:pt x="207" y="221"/>
                    <a:pt x="207" y="223"/>
                  </a:cubicBezTo>
                  <a:cubicBezTo>
                    <a:pt x="207" y="223"/>
                    <a:pt x="207" y="223"/>
                    <a:pt x="206" y="223"/>
                  </a:cubicBezTo>
                  <a:cubicBezTo>
                    <a:pt x="206" y="224"/>
                    <a:pt x="206" y="225"/>
                    <a:pt x="204" y="224"/>
                  </a:cubicBezTo>
                  <a:cubicBezTo>
                    <a:pt x="203" y="223"/>
                    <a:pt x="202" y="222"/>
                    <a:pt x="202" y="221"/>
                  </a:cubicBezTo>
                  <a:cubicBezTo>
                    <a:pt x="201" y="221"/>
                    <a:pt x="199" y="220"/>
                    <a:pt x="198" y="220"/>
                  </a:cubicBezTo>
                  <a:cubicBezTo>
                    <a:pt x="197" y="220"/>
                    <a:pt x="192" y="223"/>
                    <a:pt x="190" y="224"/>
                  </a:cubicBezTo>
                  <a:cubicBezTo>
                    <a:pt x="189" y="224"/>
                    <a:pt x="183" y="227"/>
                    <a:pt x="181" y="227"/>
                  </a:cubicBezTo>
                  <a:cubicBezTo>
                    <a:pt x="179" y="227"/>
                    <a:pt x="182" y="228"/>
                    <a:pt x="180" y="228"/>
                  </a:cubicBezTo>
                  <a:cubicBezTo>
                    <a:pt x="180" y="228"/>
                    <a:pt x="179" y="229"/>
                    <a:pt x="179" y="228"/>
                  </a:cubicBezTo>
                  <a:cubicBezTo>
                    <a:pt x="179" y="228"/>
                    <a:pt x="179" y="228"/>
                    <a:pt x="178" y="227"/>
                  </a:cubicBezTo>
                  <a:cubicBezTo>
                    <a:pt x="177" y="226"/>
                    <a:pt x="175" y="225"/>
                    <a:pt x="175" y="225"/>
                  </a:cubicBezTo>
                  <a:cubicBezTo>
                    <a:pt x="176" y="224"/>
                    <a:pt x="176" y="222"/>
                    <a:pt x="175" y="222"/>
                  </a:cubicBezTo>
                  <a:cubicBezTo>
                    <a:pt x="174" y="223"/>
                    <a:pt x="174" y="225"/>
                    <a:pt x="174" y="225"/>
                  </a:cubicBezTo>
                  <a:cubicBezTo>
                    <a:pt x="173" y="225"/>
                    <a:pt x="172" y="224"/>
                    <a:pt x="171" y="224"/>
                  </a:cubicBezTo>
                  <a:cubicBezTo>
                    <a:pt x="170" y="224"/>
                    <a:pt x="167" y="225"/>
                    <a:pt x="166" y="225"/>
                  </a:cubicBezTo>
                  <a:cubicBezTo>
                    <a:pt x="165" y="226"/>
                    <a:pt x="165" y="227"/>
                    <a:pt x="163" y="227"/>
                  </a:cubicBezTo>
                  <a:cubicBezTo>
                    <a:pt x="161" y="227"/>
                    <a:pt x="159" y="227"/>
                    <a:pt x="160" y="226"/>
                  </a:cubicBezTo>
                  <a:cubicBezTo>
                    <a:pt x="161" y="225"/>
                    <a:pt x="162" y="224"/>
                    <a:pt x="160" y="224"/>
                  </a:cubicBezTo>
                  <a:cubicBezTo>
                    <a:pt x="158" y="225"/>
                    <a:pt x="156" y="225"/>
                    <a:pt x="156" y="224"/>
                  </a:cubicBezTo>
                  <a:cubicBezTo>
                    <a:pt x="156" y="223"/>
                    <a:pt x="156" y="222"/>
                    <a:pt x="156" y="221"/>
                  </a:cubicBezTo>
                  <a:cubicBezTo>
                    <a:pt x="156" y="221"/>
                    <a:pt x="156" y="220"/>
                    <a:pt x="155" y="220"/>
                  </a:cubicBezTo>
                  <a:cubicBezTo>
                    <a:pt x="154" y="219"/>
                    <a:pt x="152" y="218"/>
                    <a:pt x="152" y="217"/>
                  </a:cubicBezTo>
                  <a:cubicBezTo>
                    <a:pt x="152" y="216"/>
                    <a:pt x="153" y="217"/>
                    <a:pt x="154" y="216"/>
                  </a:cubicBezTo>
                  <a:cubicBezTo>
                    <a:pt x="155" y="214"/>
                    <a:pt x="154" y="214"/>
                    <a:pt x="155" y="213"/>
                  </a:cubicBezTo>
                  <a:cubicBezTo>
                    <a:pt x="156" y="212"/>
                    <a:pt x="156" y="210"/>
                    <a:pt x="156" y="211"/>
                  </a:cubicBezTo>
                  <a:cubicBezTo>
                    <a:pt x="157" y="212"/>
                    <a:pt x="157" y="213"/>
                    <a:pt x="158" y="212"/>
                  </a:cubicBezTo>
                  <a:cubicBezTo>
                    <a:pt x="158" y="211"/>
                    <a:pt x="158" y="211"/>
                    <a:pt x="160" y="210"/>
                  </a:cubicBezTo>
                  <a:cubicBezTo>
                    <a:pt x="161" y="209"/>
                    <a:pt x="162" y="208"/>
                    <a:pt x="160" y="207"/>
                  </a:cubicBezTo>
                  <a:cubicBezTo>
                    <a:pt x="158" y="206"/>
                    <a:pt x="157" y="206"/>
                    <a:pt x="157" y="205"/>
                  </a:cubicBezTo>
                  <a:cubicBezTo>
                    <a:pt x="156" y="203"/>
                    <a:pt x="156" y="203"/>
                    <a:pt x="156" y="202"/>
                  </a:cubicBezTo>
                  <a:cubicBezTo>
                    <a:pt x="156" y="202"/>
                    <a:pt x="158" y="202"/>
                    <a:pt x="158" y="202"/>
                  </a:cubicBezTo>
                  <a:cubicBezTo>
                    <a:pt x="158" y="201"/>
                    <a:pt x="158" y="198"/>
                    <a:pt x="158" y="198"/>
                  </a:cubicBezTo>
                  <a:cubicBezTo>
                    <a:pt x="158" y="197"/>
                    <a:pt x="158" y="198"/>
                    <a:pt x="157" y="198"/>
                  </a:cubicBezTo>
                  <a:cubicBezTo>
                    <a:pt x="155" y="198"/>
                    <a:pt x="155" y="197"/>
                    <a:pt x="154" y="199"/>
                  </a:cubicBezTo>
                  <a:cubicBezTo>
                    <a:pt x="153" y="201"/>
                    <a:pt x="153" y="202"/>
                    <a:pt x="152" y="202"/>
                  </a:cubicBezTo>
                  <a:cubicBezTo>
                    <a:pt x="151" y="202"/>
                    <a:pt x="149" y="202"/>
                    <a:pt x="148" y="202"/>
                  </a:cubicBezTo>
                  <a:cubicBezTo>
                    <a:pt x="147" y="202"/>
                    <a:pt x="145" y="204"/>
                    <a:pt x="146" y="205"/>
                  </a:cubicBezTo>
                  <a:cubicBezTo>
                    <a:pt x="147" y="205"/>
                    <a:pt x="147" y="205"/>
                    <a:pt x="148" y="205"/>
                  </a:cubicBezTo>
                  <a:cubicBezTo>
                    <a:pt x="149" y="204"/>
                    <a:pt x="149" y="204"/>
                    <a:pt x="150" y="203"/>
                  </a:cubicBezTo>
                  <a:cubicBezTo>
                    <a:pt x="150" y="203"/>
                    <a:pt x="151" y="203"/>
                    <a:pt x="151" y="204"/>
                  </a:cubicBezTo>
                  <a:cubicBezTo>
                    <a:pt x="151" y="204"/>
                    <a:pt x="152" y="206"/>
                    <a:pt x="151" y="206"/>
                  </a:cubicBezTo>
                  <a:cubicBezTo>
                    <a:pt x="150" y="205"/>
                    <a:pt x="149" y="204"/>
                    <a:pt x="149" y="205"/>
                  </a:cubicBezTo>
                  <a:cubicBezTo>
                    <a:pt x="149" y="205"/>
                    <a:pt x="148" y="207"/>
                    <a:pt x="148" y="207"/>
                  </a:cubicBezTo>
                  <a:cubicBezTo>
                    <a:pt x="148" y="207"/>
                    <a:pt x="147" y="206"/>
                    <a:pt x="147" y="206"/>
                  </a:cubicBezTo>
                  <a:cubicBezTo>
                    <a:pt x="146" y="206"/>
                    <a:pt x="147" y="206"/>
                    <a:pt x="146" y="206"/>
                  </a:cubicBezTo>
                  <a:cubicBezTo>
                    <a:pt x="145" y="207"/>
                    <a:pt x="145" y="206"/>
                    <a:pt x="145" y="206"/>
                  </a:cubicBezTo>
                  <a:cubicBezTo>
                    <a:pt x="144" y="207"/>
                    <a:pt x="144" y="207"/>
                    <a:pt x="144" y="209"/>
                  </a:cubicBezTo>
                  <a:cubicBezTo>
                    <a:pt x="144" y="211"/>
                    <a:pt x="144" y="213"/>
                    <a:pt x="145" y="214"/>
                  </a:cubicBezTo>
                  <a:cubicBezTo>
                    <a:pt x="146" y="215"/>
                    <a:pt x="147" y="214"/>
                    <a:pt x="147" y="216"/>
                  </a:cubicBezTo>
                  <a:cubicBezTo>
                    <a:pt x="147" y="217"/>
                    <a:pt x="147" y="217"/>
                    <a:pt x="147" y="218"/>
                  </a:cubicBezTo>
                  <a:cubicBezTo>
                    <a:pt x="146" y="219"/>
                    <a:pt x="145" y="219"/>
                    <a:pt x="147" y="220"/>
                  </a:cubicBezTo>
                  <a:cubicBezTo>
                    <a:pt x="147" y="220"/>
                    <a:pt x="147" y="220"/>
                    <a:pt x="147" y="220"/>
                  </a:cubicBezTo>
                  <a:cubicBezTo>
                    <a:pt x="148" y="221"/>
                    <a:pt x="148" y="221"/>
                    <a:pt x="148" y="222"/>
                  </a:cubicBezTo>
                  <a:cubicBezTo>
                    <a:pt x="148" y="224"/>
                    <a:pt x="147" y="223"/>
                    <a:pt x="147" y="225"/>
                  </a:cubicBezTo>
                  <a:cubicBezTo>
                    <a:pt x="148" y="226"/>
                    <a:pt x="149" y="226"/>
                    <a:pt x="149" y="227"/>
                  </a:cubicBezTo>
                  <a:cubicBezTo>
                    <a:pt x="149" y="228"/>
                    <a:pt x="150" y="227"/>
                    <a:pt x="151" y="227"/>
                  </a:cubicBezTo>
                  <a:cubicBezTo>
                    <a:pt x="152" y="228"/>
                    <a:pt x="155" y="230"/>
                    <a:pt x="154" y="230"/>
                  </a:cubicBezTo>
                  <a:cubicBezTo>
                    <a:pt x="153" y="230"/>
                    <a:pt x="152" y="229"/>
                    <a:pt x="151" y="229"/>
                  </a:cubicBezTo>
                  <a:cubicBezTo>
                    <a:pt x="150" y="228"/>
                    <a:pt x="150" y="228"/>
                    <a:pt x="149" y="229"/>
                  </a:cubicBezTo>
                  <a:cubicBezTo>
                    <a:pt x="148" y="229"/>
                    <a:pt x="147" y="229"/>
                    <a:pt x="147" y="230"/>
                  </a:cubicBezTo>
                  <a:cubicBezTo>
                    <a:pt x="147" y="231"/>
                    <a:pt x="147" y="231"/>
                    <a:pt x="146" y="231"/>
                  </a:cubicBezTo>
                  <a:cubicBezTo>
                    <a:pt x="144" y="231"/>
                    <a:pt x="144" y="230"/>
                    <a:pt x="142" y="230"/>
                  </a:cubicBezTo>
                  <a:cubicBezTo>
                    <a:pt x="141" y="230"/>
                    <a:pt x="139" y="229"/>
                    <a:pt x="139" y="230"/>
                  </a:cubicBezTo>
                  <a:cubicBezTo>
                    <a:pt x="139" y="231"/>
                    <a:pt x="139" y="231"/>
                    <a:pt x="139" y="231"/>
                  </a:cubicBezTo>
                  <a:cubicBezTo>
                    <a:pt x="138" y="232"/>
                    <a:pt x="138" y="232"/>
                    <a:pt x="138" y="232"/>
                  </a:cubicBezTo>
                  <a:cubicBezTo>
                    <a:pt x="137" y="232"/>
                    <a:pt x="136" y="231"/>
                    <a:pt x="136" y="231"/>
                  </a:cubicBezTo>
                  <a:cubicBezTo>
                    <a:pt x="135" y="231"/>
                    <a:pt x="135" y="232"/>
                    <a:pt x="134" y="232"/>
                  </a:cubicBezTo>
                  <a:cubicBezTo>
                    <a:pt x="133" y="232"/>
                    <a:pt x="131" y="232"/>
                    <a:pt x="131" y="232"/>
                  </a:cubicBezTo>
                  <a:cubicBezTo>
                    <a:pt x="131" y="232"/>
                    <a:pt x="129" y="234"/>
                    <a:pt x="129" y="234"/>
                  </a:cubicBezTo>
                  <a:cubicBezTo>
                    <a:pt x="128" y="235"/>
                    <a:pt x="129" y="235"/>
                    <a:pt x="129" y="235"/>
                  </a:cubicBezTo>
                  <a:cubicBezTo>
                    <a:pt x="130" y="236"/>
                    <a:pt x="131" y="238"/>
                    <a:pt x="130" y="238"/>
                  </a:cubicBezTo>
                  <a:cubicBezTo>
                    <a:pt x="128" y="238"/>
                    <a:pt x="127" y="238"/>
                    <a:pt x="127" y="237"/>
                  </a:cubicBezTo>
                  <a:cubicBezTo>
                    <a:pt x="128" y="236"/>
                    <a:pt x="129" y="234"/>
                    <a:pt x="128" y="235"/>
                  </a:cubicBezTo>
                  <a:cubicBezTo>
                    <a:pt x="127" y="237"/>
                    <a:pt x="126" y="236"/>
                    <a:pt x="125" y="237"/>
                  </a:cubicBezTo>
                  <a:cubicBezTo>
                    <a:pt x="124" y="238"/>
                    <a:pt x="125" y="239"/>
                    <a:pt x="124" y="240"/>
                  </a:cubicBezTo>
                  <a:cubicBezTo>
                    <a:pt x="123" y="240"/>
                    <a:pt x="123" y="240"/>
                    <a:pt x="122" y="242"/>
                  </a:cubicBezTo>
                  <a:cubicBezTo>
                    <a:pt x="122" y="243"/>
                    <a:pt x="122" y="242"/>
                    <a:pt x="122" y="243"/>
                  </a:cubicBezTo>
                  <a:cubicBezTo>
                    <a:pt x="121" y="244"/>
                    <a:pt x="121" y="245"/>
                    <a:pt x="122" y="245"/>
                  </a:cubicBezTo>
                  <a:cubicBezTo>
                    <a:pt x="122" y="245"/>
                    <a:pt x="124" y="245"/>
                    <a:pt x="122" y="245"/>
                  </a:cubicBezTo>
                  <a:cubicBezTo>
                    <a:pt x="121" y="245"/>
                    <a:pt x="120" y="245"/>
                    <a:pt x="120" y="245"/>
                  </a:cubicBezTo>
                  <a:cubicBezTo>
                    <a:pt x="120" y="245"/>
                    <a:pt x="120" y="245"/>
                    <a:pt x="120" y="245"/>
                  </a:cubicBezTo>
                  <a:cubicBezTo>
                    <a:pt x="121" y="245"/>
                    <a:pt x="122" y="245"/>
                    <a:pt x="122" y="245"/>
                  </a:cubicBezTo>
                  <a:cubicBezTo>
                    <a:pt x="121" y="245"/>
                    <a:pt x="120" y="245"/>
                    <a:pt x="120" y="245"/>
                  </a:cubicBezTo>
                  <a:cubicBezTo>
                    <a:pt x="120" y="245"/>
                    <a:pt x="120" y="245"/>
                    <a:pt x="120" y="245"/>
                  </a:cubicBezTo>
                  <a:cubicBezTo>
                    <a:pt x="120" y="245"/>
                    <a:pt x="121" y="246"/>
                    <a:pt x="121" y="247"/>
                  </a:cubicBezTo>
                  <a:cubicBezTo>
                    <a:pt x="122" y="247"/>
                    <a:pt x="121" y="246"/>
                    <a:pt x="120" y="246"/>
                  </a:cubicBezTo>
                  <a:cubicBezTo>
                    <a:pt x="120" y="246"/>
                    <a:pt x="118" y="246"/>
                    <a:pt x="119" y="246"/>
                  </a:cubicBezTo>
                  <a:cubicBezTo>
                    <a:pt x="121" y="247"/>
                    <a:pt x="121" y="248"/>
                    <a:pt x="120" y="247"/>
                  </a:cubicBezTo>
                  <a:cubicBezTo>
                    <a:pt x="118" y="246"/>
                    <a:pt x="118" y="247"/>
                    <a:pt x="118" y="247"/>
                  </a:cubicBezTo>
                  <a:cubicBezTo>
                    <a:pt x="119" y="247"/>
                    <a:pt x="120" y="248"/>
                    <a:pt x="119" y="248"/>
                  </a:cubicBezTo>
                  <a:cubicBezTo>
                    <a:pt x="119" y="248"/>
                    <a:pt x="119" y="247"/>
                    <a:pt x="118" y="247"/>
                  </a:cubicBezTo>
                  <a:cubicBezTo>
                    <a:pt x="118" y="247"/>
                    <a:pt x="117" y="247"/>
                    <a:pt x="117" y="247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6" y="248"/>
                    <a:pt x="115" y="248"/>
                    <a:pt x="114" y="249"/>
                  </a:cubicBezTo>
                  <a:cubicBezTo>
                    <a:pt x="114" y="249"/>
                    <a:pt x="114" y="250"/>
                    <a:pt x="113" y="250"/>
                  </a:cubicBezTo>
                  <a:cubicBezTo>
                    <a:pt x="113" y="250"/>
                    <a:pt x="113" y="250"/>
                    <a:pt x="113" y="250"/>
                  </a:cubicBezTo>
                  <a:cubicBezTo>
                    <a:pt x="112" y="250"/>
                    <a:pt x="111" y="250"/>
                    <a:pt x="110" y="250"/>
                  </a:cubicBezTo>
                  <a:cubicBezTo>
                    <a:pt x="108" y="251"/>
                    <a:pt x="107" y="253"/>
                    <a:pt x="107" y="254"/>
                  </a:cubicBezTo>
                  <a:cubicBezTo>
                    <a:pt x="107" y="256"/>
                    <a:pt x="107" y="256"/>
                    <a:pt x="106" y="257"/>
                  </a:cubicBezTo>
                  <a:cubicBezTo>
                    <a:pt x="105" y="258"/>
                    <a:pt x="103" y="259"/>
                    <a:pt x="102" y="259"/>
                  </a:cubicBezTo>
                  <a:cubicBezTo>
                    <a:pt x="100" y="260"/>
                    <a:pt x="100" y="260"/>
                    <a:pt x="100" y="261"/>
                  </a:cubicBezTo>
                  <a:cubicBezTo>
                    <a:pt x="100" y="262"/>
                    <a:pt x="99" y="263"/>
                    <a:pt x="98" y="263"/>
                  </a:cubicBezTo>
                  <a:cubicBezTo>
                    <a:pt x="97" y="263"/>
                    <a:pt x="93" y="263"/>
                    <a:pt x="92" y="262"/>
                  </a:cubicBezTo>
                  <a:cubicBezTo>
                    <a:pt x="91" y="262"/>
                    <a:pt x="91" y="260"/>
                    <a:pt x="89" y="260"/>
                  </a:cubicBezTo>
                  <a:cubicBezTo>
                    <a:pt x="88" y="260"/>
                    <a:pt x="87" y="260"/>
                    <a:pt x="88" y="261"/>
                  </a:cubicBezTo>
                  <a:cubicBezTo>
                    <a:pt x="89" y="263"/>
                    <a:pt x="90" y="266"/>
                    <a:pt x="90" y="267"/>
                  </a:cubicBezTo>
                  <a:cubicBezTo>
                    <a:pt x="90" y="267"/>
                    <a:pt x="89" y="268"/>
                    <a:pt x="88" y="268"/>
                  </a:cubicBezTo>
                  <a:cubicBezTo>
                    <a:pt x="87" y="268"/>
                    <a:pt x="85" y="268"/>
                    <a:pt x="85" y="268"/>
                  </a:cubicBezTo>
                  <a:cubicBezTo>
                    <a:pt x="85" y="268"/>
                    <a:pt x="83" y="268"/>
                    <a:pt x="82" y="268"/>
                  </a:cubicBezTo>
                  <a:cubicBezTo>
                    <a:pt x="81" y="267"/>
                    <a:pt x="79" y="266"/>
                    <a:pt x="79" y="266"/>
                  </a:cubicBezTo>
                  <a:cubicBezTo>
                    <a:pt x="78" y="266"/>
                    <a:pt x="74" y="268"/>
                    <a:pt x="73" y="268"/>
                  </a:cubicBezTo>
                  <a:cubicBezTo>
                    <a:pt x="71" y="269"/>
                    <a:pt x="70" y="269"/>
                    <a:pt x="71" y="269"/>
                  </a:cubicBezTo>
                  <a:cubicBezTo>
                    <a:pt x="72" y="270"/>
                    <a:pt x="73" y="271"/>
                    <a:pt x="73" y="271"/>
                  </a:cubicBezTo>
                  <a:cubicBezTo>
                    <a:pt x="72" y="272"/>
                    <a:pt x="71" y="272"/>
                    <a:pt x="71" y="272"/>
                  </a:cubicBezTo>
                  <a:cubicBezTo>
                    <a:pt x="72" y="273"/>
                    <a:pt x="74" y="274"/>
                    <a:pt x="77" y="274"/>
                  </a:cubicBezTo>
                  <a:cubicBezTo>
                    <a:pt x="79" y="275"/>
                    <a:pt x="82" y="276"/>
                    <a:pt x="83" y="276"/>
                  </a:cubicBezTo>
                  <a:cubicBezTo>
                    <a:pt x="84" y="276"/>
                    <a:pt x="86" y="277"/>
                    <a:pt x="87" y="277"/>
                  </a:cubicBezTo>
                  <a:cubicBezTo>
                    <a:pt x="88" y="278"/>
                    <a:pt x="87" y="278"/>
                    <a:pt x="86" y="279"/>
                  </a:cubicBezTo>
                  <a:cubicBezTo>
                    <a:pt x="86" y="279"/>
                    <a:pt x="86" y="280"/>
                    <a:pt x="87" y="282"/>
                  </a:cubicBezTo>
                  <a:cubicBezTo>
                    <a:pt x="87" y="283"/>
                    <a:pt x="89" y="284"/>
                    <a:pt x="91" y="284"/>
                  </a:cubicBezTo>
                  <a:cubicBezTo>
                    <a:pt x="92" y="284"/>
                    <a:pt x="93" y="286"/>
                    <a:pt x="92" y="287"/>
                  </a:cubicBezTo>
                  <a:cubicBezTo>
                    <a:pt x="92" y="288"/>
                    <a:pt x="91" y="289"/>
                    <a:pt x="92" y="290"/>
                  </a:cubicBezTo>
                  <a:cubicBezTo>
                    <a:pt x="94" y="290"/>
                    <a:pt x="95" y="294"/>
                    <a:pt x="94" y="293"/>
                  </a:cubicBezTo>
                  <a:cubicBezTo>
                    <a:pt x="93" y="292"/>
                    <a:pt x="92" y="289"/>
                    <a:pt x="92" y="290"/>
                  </a:cubicBezTo>
                  <a:cubicBezTo>
                    <a:pt x="92" y="292"/>
                    <a:pt x="90" y="302"/>
                    <a:pt x="90" y="303"/>
                  </a:cubicBezTo>
                  <a:cubicBezTo>
                    <a:pt x="90" y="304"/>
                    <a:pt x="89" y="305"/>
                    <a:pt x="88" y="305"/>
                  </a:cubicBezTo>
                  <a:cubicBezTo>
                    <a:pt x="88" y="306"/>
                    <a:pt x="87" y="306"/>
                    <a:pt x="87" y="306"/>
                  </a:cubicBezTo>
                  <a:cubicBezTo>
                    <a:pt x="85" y="306"/>
                    <a:pt x="84" y="305"/>
                    <a:pt x="83" y="305"/>
                  </a:cubicBezTo>
                  <a:cubicBezTo>
                    <a:pt x="82" y="305"/>
                    <a:pt x="80" y="306"/>
                    <a:pt x="79" y="305"/>
                  </a:cubicBezTo>
                  <a:cubicBezTo>
                    <a:pt x="77" y="305"/>
                    <a:pt x="71" y="305"/>
                    <a:pt x="67" y="305"/>
                  </a:cubicBezTo>
                  <a:cubicBezTo>
                    <a:pt x="63" y="304"/>
                    <a:pt x="58" y="304"/>
                    <a:pt x="55" y="303"/>
                  </a:cubicBezTo>
                  <a:cubicBezTo>
                    <a:pt x="53" y="303"/>
                    <a:pt x="51" y="305"/>
                    <a:pt x="51" y="305"/>
                  </a:cubicBezTo>
                  <a:cubicBezTo>
                    <a:pt x="50" y="305"/>
                    <a:pt x="48" y="306"/>
                    <a:pt x="46" y="307"/>
                  </a:cubicBezTo>
                  <a:cubicBezTo>
                    <a:pt x="45" y="308"/>
                    <a:pt x="45" y="309"/>
                    <a:pt x="46" y="310"/>
                  </a:cubicBezTo>
                  <a:cubicBezTo>
                    <a:pt x="47" y="310"/>
                    <a:pt x="48" y="313"/>
                    <a:pt x="48" y="314"/>
                  </a:cubicBezTo>
                  <a:cubicBezTo>
                    <a:pt x="48" y="315"/>
                    <a:pt x="48" y="315"/>
                    <a:pt x="48" y="315"/>
                  </a:cubicBezTo>
                  <a:cubicBezTo>
                    <a:pt x="48" y="317"/>
                    <a:pt x="48" y="318"/>
                    <a:pt x="48" y="319"/>
                  </a:cubicBezTo>
                  <a:cubicBezTo>
                    <a:pt x="48" y="320"/>
                    <a:pt x="47" y="328"/>
                    <a:pt x="47" y="330"/>
                  </a:cubicBezTo>
                  <a:cubicBezTo>
                    <a:pt x="46" y="332"/>
                    <a:pt x="45" y="334"/>
                    <a:pt x="45" y="335"/>
                  </a:cubicBezTo>
                  <a:cubicBezTo>
                    <a:pt x="45" y="336"/>
                    <a:pt x="46" y="339"/>
                    <a:pt x="46" y="338"/>
                  </a:cubicBezTo>
                  <a:cubicBezTo>
                    <a:pt x="47" y="337"/>
                    <a:pt x="48" y="339"/>
                    <a:pt x="48" y="341"/>
                  </a:cubicBezTo>
                  <a:cubicBezTo>
                    <a:pt x="48" y="343"/>
                    <a:pt x="47" y="348"/>
                    <a:pt x="48" y="348"/>
                  </a:cubicBezTo>
                  <a:cubicBezTo>
                    <a:pt x="49" y="348"/>
                    <a:pt x="52" y="349"/>
                    <a:pt x="54" y="348"/>
                  </a:cubicBezTo>
                  <a:cubicBezTo>
                    <a:pt x="55" y="347"/>
                    <a:pt x="55" y="347"/>
                    <a:pt x="56" y="347"/>
                  </a:cubicBezTo>
                  <a:cubicBezTo>
                    <a:pt x="57" y="346"/>
                    <a:pt x="58" y="346"/>
                    <a:pt x="59" y="347"/>
                  </a:cubicBezTo>
                  <a:cubicBezTo>
                    <a:pt x="60" y="348"/>
                    <a:pt x="64" y="354"/>
                    <a:pt x="65" y="355"/>
                  </a:cubicBezTo>
                  <a:cubicBezTo>
                    <a:pt x="66" y="355"/>
                    <a:pt x="67" y="356"/>
                    <a:pt x="67" y="355"/>
                  </a:cubicBezTo>
                  <a:cubicBezTo>
                    <a:pt x="68" y="354"/>
                    <a:pt x="69" y="352"/>
                    <a:pt x="70" y="352"/>
                  </a:cubicBezTo>
                  <a:cubicBezTo>
                    <a:pt x="71" y="352"/>
                    <a:pt x="74" y="350"/>
                    <a:pt x="76" y="351"/>
                  </a:cubicBezTo>
                  <a:cubicBezTo>
                    <a:pt x="78" y="351"/>
                    <a:pt x="83" y="350"/>
                    <a:pt x="84" y="350"/>
                  </a:cubicBezTo>
                  <a:cubicBezTo>
                    <a:pt x="86" y="349"/>
                    <a:pt x="87" y="349"/>
                    <a:pt x="88" y="348"/>
                  </a:cubicBezTo>
                  <a:cubicBezTo>
                    <a:pt x="88" y="346"/>
                    <a:pt x="93" y="345"/>
                    <a:pt x="94" y="343"/>
                  </a:cubicBezTo>
                  <a:cubicBezTo>
                    <a:pt x="94" y="342"/>
                    <a:pt x="96" y="339"/>
                    <a:pt x="98" y="338"/>
                  </a:cubicBezTo>
                  <a:cubicBezTo>
                    <a:pt x="99" y="337"/>
                    <a:pt x="99" y="337"/>
                    <a:pt x="98" y="336"/>
                  </a:cubicBezTo>
                  <a:cubicBezTo>
                    <a:pt x="98" y="335"/>
                    <a:pt x="96" y="333"/>
                    <a:pt x="97" y="331"/>
                  </a:cubicBezTo>
                  <a:cubicBezTo>
                    <a:pt x="98" y="329"/>
                    <a:pt x="100" y="326"/>
                    <a:pt x="101" y="325"/>
                  </a:cubicBezTo>
                  <a:cubicBezTo>
                    <a:pt x="102" y="324"/>
                    <a:pt x="103" y="323"/>
                    <a:pt x="103" y="322"/>
                  </a:cubicBezTo>
                  <a:cubicBezTo>
                    <a:pt x="103" y="322"/>
                    <a:pt x="109" y="320"/>
                    <a:pt x="111" y="319"/>
                  </a:cubicBezTo>
                  <a:cubicBezTo>
                    <a:pt x="112" y="318"/>
                    <a:pt x="117" y="316"/>
                    <a:pt x="117" y="314"/>
                  </a:cubicBezTo>
                  <a:cubicBezTo>
                    <a:pt x="116" y="313"/>
                    <a:pt x="116" y="313"/>
                    <a:pt x="116" y="312"/>
                  </a:cubicBezTo>
                  <a:cubicBezTo>
                    <a:pt x="115" y="310"/>
                    <a:pt x="115" y="309"/>
                    <a:pt x="115" y="308"/>
                  </a:cubicBezTo>
                  <a:cubicBezTo>
                    <a:pt x="116" y="306"/>
                    <a:pt x="118" y="304"/>
                    <a:pt x="120" y="304"/>
                  </a:cubicBezTo>
                  <a:cubicBezTo>
                    <a:pt x="122" y="304"/>
                    <a:pt x="122" y="304"/>
                    <a:pt x="125" y="304"/>
                  </a:cubicBezTo>
                  <a:cubicBezTo>
                    <a:pt x="127" y="305"/>
                    <a:pt x="129" y="307"/>
                    <a:pt x="132" y="307"/>
                  </a:cubicBezTo>
                  <a:cubicBezTo>
                    <a:pt x="134" y="307"/>
                    <a:pt x="137" y="305"/>
                    <a:pt x="138" y="304"/>
                  </a:cubicBezTo>
                  <a:cubicBezTo>
                    <a:pt x="139" y="304"/>
                    <a:pt x="140" y="303"/>
                    <a:pt x="142" y="303"/>
                  </a:cubicBezTo>
                  <a:cubicBezTo>
                    <a:pt x="143" y="302"/>
                    <a:pt x="145" y="301"/>
                    <a:pt x="146" y="301"/>
                  </a:cubicBezTo>
                  <a:cubicBezTo>
                    <a:pt x="147" y="299"/>
                    <a:pt x="148" y="298"/>
                    <a:pt x="149" y="298"/>
                  </a:cubicBezTo>
                  <a:cubicBezTo>
                    <a:pt x="151" y="298"/>
                    <a:pt x="153" y="301"/>
                    <a:pt x="155" y="301"/>
                  </a:cubicBezTo>
                  <a:cubicBezTo>
                    <a:pt x="156" y="301"/>
                    <a:pt x="156" y="303"/>
                    <a:pt x="157" y="304"/>
                  </a:cubicBezTo>
                  <a:cubicBezTo>
                    <a:pt x="158" y="305"/>
                    <a:pt x="158" y="307"/>
                    <a:pt x="158" y="308"/>
                  </a:cubicBezTo>
                  <a:cubicBezTo>
                    <a:pt x="159" y="309"/>
                    <a:pt x="164" y="312"/>
                    <a:pt x="165" y="313"/>
                  </a:cubicBezTo>
                  <a:cubicBezTo>
                    <a:pt x="167" y="315"/>
                    <a:pt x="171" y="319"/>
                    <a:pt x="172" y="319"/>
                  </a:cubicBezTo>
                  <a:cubicBezTo>
                    <a:pt x="173" y="319"/>
                    <a:pt x="175" y="320"/>
                    <a:pt x="177" y="322"/>
                  </a:cubicBezTo>
                  <a:cubicBezTo>
                    <a:pt x="180" y="324"/>
                    <a:pt x="181" y="324"/>
                    <a:pt x="183" y="326"/>
                  </a:cubicBezTo>
                  <a:cubicBezTo>
                    <a:pt x="184" y="328"/>
                    <a:pt x="186" y="327"/>
                    <a:pt x="187" y="328"/>
                  </a:cubicBezTo>
                  <a:cubicBezTo>
                    <a:pt x="187" y="329"/>
                    <a:pt x="188" y="333"/>
                    <a:pt x="188" y="334"/>
                  </a:cubicBezTo>
                  <a:cubicBezTo>
                    <a:pt x="189" y="335"/>
                    <a:pt x="187" y="337"/>
                    <a:pt x="187" y="338"/>
                  </a:cubicBezTo>
                  <a:cubicBezTo>
                    <a:pt x="187" y="339"/>
                    <a:pt x="187" y="342"/>
                    <a:pt x="187" y="342"/>
                  </a:cubicBezTo>
                  <a:cubicBezTo>
                    <a:pt x="187" y="341"/>
                    <a:pt x="190" y="338"/>
                    <a:pt x="190" y="337"/>
                  </a:cubicBezTo>
                  <a:cubicBezTo>
                    <a:pt x="191" y="336"/>
                    <a:pt x="192" y="335"/>
                    <a:pt x="193" y="335"/>
                  </a:cubicBezTo>
                  <a:cubicBezTo>
                    <a:pt x="193" y="335"/>
                    <a:pt x="194" y="334"/>
                    <a:pt x="194" y="333"/>
                  </a:cubicBezTo>
                  <a:cubicBezTo>
                    <a:pt x="193" y="332"/>
                    <a:pt x="191" y="330"/>
                    <a:pt x="190" y="329"/>
                  </a:cubicBezTo>
                  <a:cubicBezTo>
                    <a:pt x="190" y="328"/>
                    <a:pt x="190" y="327"/>
                    <a:pt x="191" y="326"/>
                  </a:cubicBezTo>
                  <a:cubicBezTo>
                    <a:pt x="192" y="325"/>
                    <a:pt x="194" y="324"/>
                    <a:pt x="195" y="325"/>
                  </a:cubicBezTo>
                  <a:cubicBezTo>
                    <a:pt x="196" y="326"/>
                    <a:pt x="198" y="326"/>
                    <a:pt x="198" y="327"/>
                  </a:cubicBezTo>
                  <a:cubicBezTo>
                    <a:pt x="199" y="328"/>
                    <a:pt x="200" y="329"/>
                    <a:pt x="200" y="329"/>
                  </a:cubicBezTo>
                  <a:cubicBezTo>
                    <a:pt x="201" y="328"/>
                    <a:pt x="201" y="326"/>
                    <a:pt x="199" y="325"/>
                  </a:cubicBezTo>
                  <a:cubicBezTo>
                    <a:pt x="197" y="323"/>
                    <a:pt x="194" y="321"/>
                    <a:pt x="193" y="321"/>
                  </a:cubicBezTo>
                  <a:cubicBezTo>
                    <a:pt x="192" y="320"/>
                    <a:pt x="187" y="319"/>
                    <a:pt x="187" y="318"/>
                  </a:cubicBezTo>
                  <a:cubicBezTo>
                    <a:pt x="187" y="317"/>
                    <a:pt x="189" y="316"/>
                    <a:pt x="188" y="315"/>
                  </a:cubicBezTo>
                  <a:cubicBezTo>
                    <a:pt x="188" y="315"/>
                    <a:pt x="187" y="315"/>
                    <a:pt x="185" y="315"/>
                  </a:cubicBezTo>
                  <a:cubicBezTo>
                    <a:pt x="183" y="315"/>
                    <a:pt x="182" y="314"/>
                    <a:pt x="181" y="313"/>
                  </a:cubicBezTo>
                  <a:cubicBezTo>
                    <a:pt x="180" y="312"/>
                    <a:pt x="177" y="309"/>
                    <a:pt x="176" y="307"/>
                  </a:cubicBezTo>
                  <a:cubicBezTo>
                    <a:pt x="175" y="305"/>
                    <a:pt x="175" y="304"/>
                    <a:pt x="174" y="303"/>
                  </a:cubicBezTo>
                  <a:cubicBezTo>
                    <a:pt x="172" y="302"/>
                    <a:pt x="169" y="300"/>
                    <a:pt x="168" y="299"/>
                  </a:cubicBezTo>
                  <a:cubicBezTo>
                    <a:pt x="168" y="297"/>
                    <a:pt x="169" y="296"/>
                    <a:pt x="169" y="295"/>
                  </a:cubicBezTo>
                  <a:cubicBezTo>
                    <a:pt x="169" y="295"/>
                    <a:pt x="170" y="294"/>
                    <a:pt x="169" y="293"/>
                  </a:cubicBezTo>
                  <a:cubicBezTo>
                    <a:pt x="169" y="292"/>
                    <a:pt x="168" y="291"/>
                    <a:pt x="169" y="290"/>
                  </a:cubicBezTo>
                  <a:cubicBezTo>
                    <a:pt x="170" y="290"/>
                    <a:pt x="172" y="290"/>
                    <a:pt x="172" y="290"/>
                  </a:cubicBezTo>
                  <a:cubicBezTo>
                    <a:pt x="172" y="289"/>
                    <a:pt x="172" y="288"/>
                    <a:pt x="173" y="288"/>
                  </a:cubicBezTo>
                  <a:cubicBezTo>
                    <a:pt x="174" y="288"/>
                    <a:pt x="175" y="288"/>
                    <a:pt x="176" y="289"/>
                  </a:cubicBezTo>
                  <a:cubicBezTo>
                    <a:pt x="176" y="289"/>
                    <a:pt x="176" y="290"/>
                    <a:pt x="176" y="291"/>
                  </a:cubicBezTo>
                  <a:cubicBezTo>
                    <a:pt x="176" y="291"/>
                    <a:pt x="176" y="291"/>
                    <a:pt x="176" y="292"/>
                  </a:cubicBezTo>
                  <a:cubicBezTo>
                    <a:pt x="176" y="293"/>
                    <a:pt x="177" y="296"/>
                    <a:pt x="177" y="295"/>
                  </a:cubicBezTo>
                  <a:cubicBezTo>
                    <a:pt x="177" y="294"/>
                    <a:pt x="179" y="294"/>
                    <a:pt x="179" y="295"/>
                  </a:cubicBezTo>
                  <a:cubicBezTo>
                    <a:pt x="179" y="296"/>
                    <a:pt x="179" y="297"/>
                    <a:pt x="180" y="296"/>
                  </a:cubicBezTo>
                  <a:cubicBezTo>
                    <a:pt x="180" y="296"/>
                    <a:pt x="179" y="294"/>
                    <a:pt x="180" y="294"/>
                  </a:cubicBezTo>
                  <a:cubicBezTo>
                    <a:pt x="180" y="293"/>
                    <a:pt x="181" y="293"/>
                    <a:pt x="182" y="294"/>
                  </a:cubicBezTo>
                  <a:cubicBezTo>
                    <a:pt x="182" y="296"/>
                    <a:pt x="183" y="297"/>
                    <a:pt x="184" y="298"/>
                  </a:cubicBezTo>
                  <a:cubicBezTo>
                    <a:pt x="185" y="299"/>
                    <a:pt x="186" y="301"/>
                    <a:pt x="187" y="302"/>
                  </a:cubicBezTo>
                  <a:cubicBezTo>
                    <a:pt x="189" y="303"/>
                    <a:pt x="189" y="304"/>
                    <a:pt x="190" y="304"/>
                  </a:cubicBezTo>
                  <a:cubicBezTo>
                    <a:pt x="192" y="305"/>
                    <a:pt x="192" y="305"/>
                    <a:pt x="195" y="307"/>
                  </a:cubicBezTo>
                  <a:cubicBezTo>
                    <a:pt x="196" y="308"/>
                    <a:pt x="199" y="310"/>
                    <a:pt x="201" y="311"/>
                  </a:cubicBezTo>
                  <a:cubicBezTo>
                    <a:pt x="202" y="312"/>
                    <a:pt x="202" y="312"/>
                    <a:pt x="203" y="313"/>
                  </a:cubicBezTo>
                  <a:cubicBezTo>
                    <a:pt x="204" y="314"/>
                    <a:pt x="205" y="315"/>
                    <a:pt x="206" y="315"/>
                  </a:cubicBezTo>
                  <a:cubicBezTo>
                    <a:pt x="207" y="316"/>
                    <a:pt x="207" y="316"/>
                    <a:pt x="207" y="316"/>
                  </a:cubicBezTo>
                  <a:cubicBezTo>
                    <a:pt x="206" y="318"/>
                    <a:pt x="206" y="322"/>
                    <a:pt x="206" y="324"/>
                  </a:cubicBezTo>
                  <a:cubicBezTo>
                    <a:pt x="207" y="326"/>
                    <a:pt x="207" y="327"/>
                    <a:pt x="208" y="327"/>
                  </a:cubicBezTo>
                  <a:cubicBezTo>
                    <a:pt x="209" y="327"/>
                    <a:pt x="209" y="327"/>
                    <a:pt x="209" y="329"/>
                  </a:cubicBezTo>
                  <a:cubicBezTo>
                    <a:pt x="210" y="330"/>
                    <a:pt x="210" y="330"/>
                    <a:pt x="210" y="331"/>
                  </a:cubicBezTo>
                  <a:cubicBezTo>
                    <a:pt x="211" y="331"/>
                    <a:pt x="212" y="332"/>
                    <a:pt x="212" y="333"/>
                  </a:cubicBezTo>
                  <a:cubicBezTo>
                    <a:pt x="214" y="334"/>
                    <a:pt x="215" y="334"/>
                    <a:pt x="215" y="335"/>
                  </a:cubicBezTo>
                  <a:cubicBezTo>
                    <a:pt x="215" y="337"/>
                    <a:pt x="216" y="340"/>
                    <a:pt x="216" y="341"/>
                  </a:cubicBezTo>
                  <a:cubicBezTo>
                    <a:pt x="216" y="342"/>
                    <a:pt x="217" y="343"/>
                    <a:pt x="218" y="344"/>
                  </a:cubicBezTo>
                  <a:cubicBezTo>
                    <a:pt x="219" y="345"/>
                    <a:pt x="219" y="345"/>
                    <a:pt x="218" y="346"/>
                  </a:cubicBezTo>
                  <a:cubicBezTo>
                    <a:pt x="218" y="346"/>
                    <a:pt x="217" y="348"/>
                    <a:pt x="218" y="348"/>
                  </a:cubicBezTo>
                  <a:cubicBezTo>
                    <a:pt x="219" y="349"/>
                    <a:pt x="219" y="348"/>
                    <a:pt x="220" y="348"/>
                  </a:cubicBezTo>
                  <a:cubicBezTo>
                    <a:pt x="221" y="348"/>
                    <a:pt x="221" y="348"/>
                    <a:pt x="221" y="349"/>
                  </a:cubicBezTo>
                  <a:cubicBezTo>
                    <a:pt x="222" y="350"/>
                    <a:pt x="222" y="351"/>
                    <a:pt x="223" y="351"/>
                  </a:cubicBezTo>
                  <a:cubicBezTo>
                    <a:pt x="223" y="350"/>
                    <a:pt x="224" y="349"/>
                    <a:pt x="224" y="350"/>
                  </a:cubicBezTo>
                  <a:cubicBezTo>
                    <a:pt x="225" y="350"/>
                    <a:pt x="226" y="352"/>
                    <a:pt x="226" y="351"/>
                  </a:cubicBezTo>
                  <a:cubicBezTo>
                    <a:pt x="226" y="350"/>
                    <a:pt x="227" y="350"/>
                    <a:pt x="226" y="348"/>
                  </a:cubicBezTo>
                  <a:cubicBezTo>
                    <a:pt x="225" y="347"/>
                    <a:pt x="226" y="347"/>
                    <a:pt x="225" y="345"/>
                  </a:cubicBezTo>
                  <a:cubicBezTo>
                    <a:pt x="225" y="344"/>
                    <a:pt x="226" y="345"/>
                    <a:pt x="227" y="345"/>
                  </a:cubicBezTo>
                  <a:cubicBezTo>
                    <a:pt x="228" y="345"/>
                    <a:pt x="230" y="346"/>
                    <a:pt x="229" y="345"/>
                  </a:cubicBezTo>
                  <a:cubicBezTo>
                    <a:pt x="228" y="343"/>
                    <a:pt x="227" y="343"/>
                    <a:pt x="227" y="342"/>
                  </a:cubicBezTo>
                  <a:cubicBezTo>
                    <a:pt x="226" y="341"/>
                    <a:pt x="227" y="342"/>
                    <a:pt x="227" y="341"/>
                  </a:cubicBezTo>
                  <a:cubicBezTo>
                    <a:pt x="228" y="341"/>
                    <a:pt x="228" y="341"/>
                    <a:pt x="229" y="341"/>
                  </a:cubicBezTo>
                  <a:cubicBezTo>
                    <a:pt x="230" y="342"/>
                    <a:pt x="231" y="343"/>
                    <a:pt x="231" y="343"/>
                  </a:cubicBezTo>
                  <a:cubicBezTo>
                    <a:pt x="231" y="342"/>
                    <a:pt x="231" y="342"/>
                    <a:pt x="231" y="341"/>
                  </a:cubicBezTo>
                  <a:cubicBezTo>
                    <a:pt x="231" y="341"/>
                    <a:pt x="231" y="340"/>
                    <a:pt x="232" y="340"/>
                  </a:cubicBezTo>
                  <a:cubicBezTo>
                    <a:pt x="233" y="341"/>
                    <a:pt x="234" y="342"/>
                    <a:pt x="234" y="341"/>
                  </a:cubicBezTo>
                  <a:cubicBezTo>
                    <a:pt x="234" y="341"/>
                    <a:pt x="234" y="341"/>
                    <a:pt x="233" y="339"/>
                  </a:cubicBezTo>
                  <a:cubicBezTo>
                    <a:pt x="232" y="337"/>
                    <a:pt x="233" y="338"/>
                    <a:pt x="231" y="337"/>
                  </a:cubicBezTo>
                  <a:cubicBezTo>
                    <a:pt x="229" y="336"/>
                    <a:pt x="227" y="335"/>
                    <a:pt x="227" y="334"/>
                  </a:cubicBezTo>
                  <a:cubicBezTo>
                    <a:pt x="227" y="333"/>
                    <a:pt x="229" y="334"/>
                    <a:pt x="227" y="333"/>
                  </a:cubicBezTo>
                  <a:cubicBezTo>
                    <a:pt x="226" y="331"/>
                    <a:pt x="224" y="330"/>
                    <a:pt x="224" y="328"/>
                  </a:cubicBezTo>
                  <a:cubicBezTo>
                    <a:pt x="223" y="326"/>
                    <a:pt x="224" y="325"/>
                    <a:pt x="224" y="325"/>
                  </a:cubicBezTo>
                  <a:cubicBezTo>
                    <a:pt x="225" y="325"/>
                    <a:pt x="226" y="325"/>
                    <a:pt x="227" y="327"/>
                  </a:cubicBezTo>
                  <a:cubicBezTo>
                    <a:pt x="228" y="328"/>
                    <a:pt x="229" y="328"/>
                    <a:pt x="229" y="328"/>
                  </a:cubicBezTo>
                  <a:cubicBezTo>
                    <a:pt x="229" y="327"/>
                    <a:pt x="229" y="326"/>
                    <a:pt x="230" y="327"/>
                  </a:cubicBezTo>
                  <a:cubicBezTo>
                    <a:pt x="231" y="327"/>
                    <a:pt x="232" y="328"/>
                    <a:pt x="231" y="327"/>
                  </a:cubicBezTo>
                  <a:cubicBezTo>
                    <a:pt x="231" y="327"/>
                    <a:pt x="229" y="326"/>
                    <a:pt x="231" y="326"/>
                  </a:cubicBezTo>
                  <a:cubicBezTo>
                    <a:pt x="232" y="326"/>
                    <a:pt x="235" y="328"/>
                    <a:pt x="233" y="326"/>
                  </a:cubicBezTo>
                  <a:cubicBezTo>
                    <a:pt x="232" y="325"/>
                    <a:pt x="229" y="325"/>
                    <a:pt x="231" y="323"/>
                  </a:cubicBezTo>
                  <a:cubicBezTo>
                    <a:pt x="232" y="322"/>
                    <a:pt x="232" y="323"/>
                    <a:pt x="233" y="322"/>
                  </a:cubicBezTo>
                  <a:cubicBezTo>
                    <a:pt x="234" y="322"/>
                    <a:pt x="235" y="321"/>
                    <a:pt x="235" y="322"/>
                  </a:cubicBezTo>
                  <a:cubicBezTo>
                    <a:pt x="235" y="322"/>
                    <a:pt x="234" y="325"/>
                    <a:pt x="235" y="324"/>
                  </a:cubicBezTo>
                  <a:cubicBezTo>
                    <a:pt x="236" y="323"/>
                    <a:pt x="236" y="322"/>
                    <a:pt x="238" y="322"/>
                  </a:cubicBezTo>
                  <a:cubicBezTo>
                    <a:pt x="240" y="322"/>
                    <a:pt x="241" y="322"/>
                    <a:pt x="242" y="323"/>
                  </a:cubicBezTo>
                  <a:cubicBezTo>
                    <a:pt x="243" y="323"/>
                    <a:pt x="243" y="324"/>
                    <a:pt x="243" y="324"/>
                  </a:cubicBezTo>
                  <a:cubicBezTo>
                    <a:pt x="244" y="324"/>
                    <a:pt x="244" y="324"/>
                    <a:pt x="246" y="324"/>
                  </a:cubicBezTo>
                  <a:cubicBezTo>
                    <a:pt x="248" y="324"/>
                    <a:pt x="250" y="323"/>
                    <a:pt x="251" y="322"/>
                  </a:cubicBezTo>
                  <a:cubicBezTo>
                    <a:pt x="252" y="321"/>
                    <a:pt x="256" y="321"/>
                    <a:pt x="257" y="321"/>
                  </a:cubicBezTo>
                  <a:cubicBezTo>
                    <a:pt x="258" y="321"/>
                    <a:pt x="259" y="321"/>
                    <a:pt x="259" y="320"/>
                  </a:cubicBezTo>
                  <a:cubicBezTo>
                    <a:pt x="259" y="320"/>
                    <a:pt x="260" y="320"/>
                    <a:pt x="258" y="319"/>
                  </a:cubicBezTo>
                  <a:cubicBezTo>
                    <a:pt x="256" y="318"/>
                    <a:pt x="254" y="318"/>
                    <a:pt x="254" y="316"/>
                  </a:cubicBezTo>
                  <a:cubicBezTo>
                    <a:pt x="254" y="315"/>
                    <a:pt x="253" y="315"/>
                    <a:pt x="253" y="315"/>
                  </a:cubicBezTo>
                  <a:cubicBezTo>
                    <a:pt x="253" y="313"/>
                    <a:pt x="253" y="313"/>
                    <a:pt x="253" y="312"/>
                  </a:cubicBezTo>
                  <a:cubicBezTo>
                    <a:pt x="252" y="312"/>
                    <a:pt x="253" y="309"/>
                    <a:pt x="254" y="308"/>
                  </a:cubicBezTo>
                  <a:cubicBezTo>
                    <a:pt x="254" y="306"/>
                    <a:pt x="255" y="306"/>
                    <a:pt x="256" y="305"/>
                  </a:cubicBezTo>
                  <a:cubicBezTo>
                    <a:pt x="256" y="304"/>
                    <a:pt x="257" y="304"/>
                    <a:pt x="257" y="303"/>
                  </a:cubicBezTo>
                  <a:cubicBezTo>
                    <a:pt x="257" y="301"/>
                    <a:pt x="257" y="299"/>
                    <a:pt x="258" y="298"/>
                  </a:cubicBezTo>
                  <a:cubicBezTo>
                    <a:pt x="258" y="296"/>
                    <a:pt x="258" y="295"/>
                    <a:pt x="259" y="295"/>
                  </a:cubicBezTo>
                  <a:cubicBezTo>
                    <a:pt x="260" y="294"/>
                    <a:pt x="261" y="295"/>
                    <a:pt x="263" y="294"/>
                  </a:cubicBezTo>
                  <a:cubicBezTo>
                    <a:pt x="263" y="293"/>
                    <a:pt x="264" y="293"/>
                    <a:pt x="264" y="292"/>
                  </a:cubicBezTo>
                  <a:cubicBezTo>
                    <a:pt x="264" y="291"/>
                    <a:pt x="264" y="291"/>
                    <a:pt x="264" y="290"/>
                  </a:cubicBezTo>
                  <a:cubicBezTo>
                    <a:pt x="263" y="289"/>
                    <a:pt x="262" y="289"/>
                    <a:pt x="263" y="289"/>
                  </a:cubicBezTo>
                  <a:cubicBezTo>
                    <a:pt x="264" y="288"/>
                    <a:pt x="266" y="286"/>
                    <a:pt x="268" y="285"/>
                  </a:cubicBezTo>
                  <a:cubicBezTo>
                    <a:pt x="268" y="285"/>
                    <a:pt x="268" y="285"/>
                    <a:pt x="268" y="285"/>
                  </a:cubicBezTo>
                  <a:cubicBezTo>
                    <a:pt x="269" y="284"/>
                    <a:pt x="269" y="282"/>
                    <a:pt x="271" y="282"/>
                  </a:cubicBezTo>
                  <a:cubicBezTo>
                    <a:pt x="273" y="282"/>
                    <a:pt x="273" y="282"/>
                    <a:pt x="274" y="283"/>
                  </a:cubicBezTo>
                  <a:cubicBezTo>
                    <a:pt x="275" y="284"/>
                    <a:pt x="275" y="285"/>
                    <a:pt x="277" y="285"/>
                  </a:cubicBezTo>
                  <a:cubicBezTo>
                    <a:pt x="279" y="285"/>
                    <a:pt x="280" y="286"/>
                    <a:pt x="282" y="286"/>
                  </a:cubicBezTo>
                  <a:cubicBezTo>
                    <a:pt x="284" y="286"/>
                    <a:pt x="287" y="286"/>
                    <a:pt x="287" y="286"/>
                  </a:cubicBezTo>
                  <a:cubicBezTo>
                    <a:pt x="287" y="287"/>
                    <a:pt x="282" y="289"/>
                    <a:pt x="281" y="289"/>
                  </a:cubicBezTo>
                  <a:cubicBezTo>
                    <a:pt x="280" y="290"/>
                    <a:pt x="279" y="290"/>
                    <a:pt x="281" y="291"/>
                  </a:cubicBezTo>
                  <a:cubicBezTo>
                    <a:pt x="282" y="291"/>
                    <a:pt x="285" y="292"/>
                    <a:pt x="285" y="293"/>
                  </a:cubicBezTo>
                  <a:cubicBezTo>
                    <a:pt x="285" y="294"/>
                    <a:pt x="283" y="295"/>
                    <a:pt x="284" y="296"/>
                  </a:cubicBezTo>
                  <a:cubicBezTo>
                    <a:pt x="285" y="297"/>
                    <a:pt x="287" y="298"/>
                    <a:pt x="288" y="298"/>
                  </a:cubicBezTo>
                  <a:cubicBezTo>
                    <a:pt x="288" y="297"/>
                    <a:pt x="290" y="295"/>
                    <a:pt x="292" y="295"/>
                  </a:cubicBezTo>
                  <a:cubicBezTo>
                    <a:pt x="293" y="295"/>
                    <a:pt x="295" y="293"/>
                    <a:pt x="297" y="293"/>
                  </a:cubicBezTo>
                  <a:cubicBezTo>
                    <a:pt x="299" y="293"/>
                    <a:pt x="302" y="293"/>
                    <a:pt x="302" y="293"/>
                  </a:cubicBezTo>
                  <a:cubicBezTo>
                    <a:pt x="303" y="292"/>
                    <a:pt x="304" y="292"/>
                    <a:pt x="303" y="292"/>
                  </a:cubicBezTo>
                  <a:cubicBezTo>
                    <a:pt x="303" y="291"/>
                    <a:pt x="305" y="291"/>
                    <a:pt x="304" y="291"/>
                  </a:cubicBezTo>
                  <a:cubicBezTo>
                    <a:pt x="303" y="290"/>
                    <a:pt x="301" y="290"/>
                    <a:pt x="300" y="290"/>
                  </a:cubicBezTo>
                  <a:cubicBezTo>
                    <a:pt x="299" y="290"/>
                    <a:pt x="296" y="292"/>
                    <a:pt x="295" y="291"/>
                  </a:cubicBezTo>
                  <a:cubicBezTo>
                    <a:pt x="293" y="289"/>
                    <a:pt x="292" y="288"/>
                    <a:pt x="293" y="287"/>
                  </a:cubicBezTo>
                  <a:cubicBezTo>
                    <a:pt x="294" y="285"/>
                    <a:pt x="296" y="283"/>
                    <a:pt x="297" y="283"/>
                  </a:cubicBezTo>
                  <a:cubicBezTo>
                    <a:pt x="299" y="282"/>
                    <a:pt x="302" y="282"/>
                    <a:pt x="304" y="281"/>
                  </a:cubicBezTo>
                  <a:cubicBezTo>
                    <a:pt x="306" y="280"/>
                    <a:pt x="308" y="279"/>
                    <a:pt x="311" y="278"/>
                  </a:cubicBezTo>
                  <a:cubicBezTo>
                    <a:pt x="311" y="278"/>
                    <a:pt x="312" y="278"/>
                    <a:pt x="312" y="278"/>
                  </a:cubicBezTo>
                  <a:cubicBezTo>
                    <a:pt x="315" y="278"/>
                    <a:pt x="317" y="278"/>
                    <a:pt x="316" y="279"/>
                  </a:cubicBezTo>
                  <a:cubicBezTo>
                    <a:pt x="315" y="279"/>
                    <a:pt x="312" y="282"/>
                    <a:pt x="311" y="282"/>
                  </a:cubicBezTo>
                  <a:cubicBezTo>
                    <a:pt x="310" y="282"/>
                    <a:pt x="310" y="283"/>
                    <a:pt x="312" y="284"/>
                  </a:cubicBezTo>
                  <a:cubicBezTo>
                    <a:pt x="313" y="284"/>
                    <a:pt x="313" y="286"/>
                    <a:pt x="312" y="286"/>
                  </a:cubicBezTo>
                  <a:cubicBezTo>
                    <a:pt x="311" y="286"/>
                    <a:pt x="309" y="288"/>
                    <a:pt x="308" y="289"/>
                  </a:cubicBezTo>
                  <a:cubicBezTo>
                    <a:pt x="308" y="291"/>
                    <a:pt x="308" y="291"/>
                    <a:pt x="307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3" y="293"/>
                    <a:pt x="305" y="294"/>
                  </a:cubicBezTo>
                  <a:cubicBezTo>
                    <a:pt x="306" y="294"/>
                    <a:pt x="305" y="295"/>
                    <a:pt x="306" y="296"/>
                  </a:cubicBezTo>
                  <a:cubicBezTo>
                    <a:pt x="307" y="296"/>
                    <a:pt x="310" y="296"/>
                    <a:pt x="311" y="297"/>
                  </a:cubicBezTo>
                  <a:cubicBezTo>
                    <a:pt x="312" y="298"/>
                    <a:pt x="316" y="301"/>
                    <a:pt x="318" y="303"/>
                  </a:cubicBezTo>
                  <a:cubicBezTo>
                    <a:pt x="319" y="303"/>
                    <a:pt x="320" y="304"/>
                    <a:pt x="321" y="304"/>
                  </a:cubicBezTo>
                  <a:cubicBezTo>
                    <a:pt x="322" y="306"/>
                    <a:pt x="323" y="307"/>
                    <a:pt x="324" y="307"/>
                  </a:cubicBezTo>
                  <a:cubicBezTo>
                    <a:pt x="326" y="308"/>
                    <a:pt x="330" y="311"/>
                    <a:pt x="331" y="312"/>
                  </a:cubicBezTo>
                  <a:cubicBezTo>
                    <a:pt x="331" y="313"/>
                    <a:pt x="331" y="316"/>
                    <a:pt x="331" y="317"/>
                  </a:cubicBezTo>
                  <a:cubicBezTo>
                    <a:pt x="331" y="318"/>
                    <a:pt x="330" y="318"/>
                    <a:pt x="330" y="318"/>
                  </a:cubicBezTo>
                  <a:cubicBezTo>
                    <a:pt x="329" y="319"/>
                    <a:pt x="324" y="322"/>
                    <a:pt x="323" y="322"/>
                  </a:cubicBezTo>
                  <a:cubicBezTo>
                    <a:pt x="321" y="322"/>
                    <a:pt x="318" y="321"/>
                    <a:pt x="317" y="321"/>
                  </a:cubicBezTo>
                  <a:cubicBezTo>
                    <a:pt x="315" y="321"/>
                    <a:pt x="309" y="321"/>
                    <a:pt x="307" y="321"/>
                  </a:cubicBezTo>
                  <a:cubicBezTo>
                    <a:pt x="306" y="321"/>
                    <a:pt x="304" y="319"/>
                    <a:pt x="304" y="319"/>
                  </a:cubicBezTo>
                  <a:cubicBezTo>
                    <a:pt x="303" y="319"/>
                    <a:pt x="303" y="320"/>
                    <a:pt x="301" y="319"/>
                  </a:cubicBezTo>
                  <a:cubicBezTo>
                    <a:pt x="300" y="319"/>
                    <a:pt x="301" y="318"/>
                    <a:pt x="299" y="317"/>
                  </a:cubicBezTo>
                  <a:cubicBezTo>
                    <a:pt x="297" y="317"/>
                    <a:pt x="296" y="317"/>
                    <a:pt x="295" y="316"/>
                  </a:cubicBezTo>
                  <a:cubicBezTo>
                    <a:pt x="294" y="315"/>
                    <a:pt x="294" y="314"/>
                    <a:pt x="293" y="314"/>
                  </a:cubicBezTo>
                  <a:cubicBezTo>
                    <a:pt x="293" y="315"/>
                    <a:pt x="284" y="314"/>
                    <a:pt x="283" y="315"/>
                  </a:cubicBezTo>
                  <a:cubicBezTo>
                    <a:pt x="281" y="315"/>
                    <a:pt x="276" y="319"/>
                    <a:pt x="274" y="320"/>
                  </a:cubicBezTo>
                  <a:cubicBezTo>
                    <a:pt x="272" y="320"/>
                    <a:pt x="266" y="320"/>
                    <a:pt x="264" y="320"/>
                  </a:cubicBezTo>
                  <a:cubicBezTo>
                    <a:pt x="262" y="320"/>
                    <a:pt x="261" y="320"/>
                    <a:pt x="261" y="320"/>
                  </a:cubicBezTo>
                  <a:cubicBezTo>
                    <a:pt x="260" y="321"/>
                    <a:pt x="259" y="321"/>
                    <a:pt x="260" y="321"/>
                  </a:cubicBezTo>
                  <a:cubicBezTo>
                    <a:pt x="261" y="322"/>
                    <a:pt x="262" y="322"/>
                    <a:pt x="261" y="323"/>
                  </a:cubicBezTo>
                  <a:cubicBezTo>
                    <a:pt x="260" y="323"/>
                    <a:pt x="259" y="323"/>
                    <a:pt x="259" y="323"/>
                  </a:cubicBezTo>
                  <a:cubicBezTo>
                    <a:pt x="259" y="324"/>
                    <a:pt x="259" y="325"/>
                    <a:pt x="259" y="325"/>
                  </a:cubicBezTo>
                  <a:cubicBezTo>
                    <a:pt x="258" y="325"/>
                    <a:pt x="253" y="324"/>
                    <a:pt x="252" y="325"/>
                  </a:cubicBezTo>
                  <a:cubicBezTo>
                    <a:pt x="251" y="325"/>
                    <a:pt x="250" y="325"/>
                    <a:pt x="249" y="325"/>
                  </a:cubicBezTo>
                  <a:cubicBezTo>
                    <a:pt x="248" y="325"/>
                    <a:pt x="245" y="325"/>
                    <a:pt x="245" y="325"/>
                  </a:cubicBezTo>
                  <a:cubicBezTo>
                    <a:pt x="244" y="325"/>
                    <a:pt x="245" y="327"/>
                    <a:pt x="244" y="328"/>
                  </a:cubicBezTo>
                  <a:cubicBezTo>
                    <a:pt x="243" y="329"/>
                    <a:pt x="242" y="330"/>
                    <a:pt x="243" y="331"/>
                  </a:cubicBezTo>
                  <a:cubicBezTo>
                    <a:pt x="243" y="331"/>
                    <a:pt x="244" y="332"/>
                    <a:pt x="245" y="332"/>
                  </a:cubicBezTo>
                  <a:cubicBezTo>
                    <a:pt x="245" y="331"/>
                    <a:pt x="247" y="330"/>
                    <a:pt x="247" y="331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6" y="333"/>
                    <a:pt x="244" y="334"/>
                    <a:pt x="245" y="334"/>
                  </a:cubicBezTo>
                  <a:cubicBezTo>
                    <a:pt x="245" y="334"/>
                    <a:pt x="246" y="334"/>
                    <a:pt x="247" y="334"/>
                  </a:cubicBezTo>
                  <a:cubicBezTo>
                    <a:pt x="247" y="334"/>
                    <a:pt x="247" y="335"/>
                    <a:pt x="247" y="336"/>
                  </a:cubicBezTo>
                  <a:cubicBezTo>
                    <a:pt x="247" y="337"/>
                    <a:pt x="249" y="338"/>
                    <a:pt x="247" y="338"/>
                  </a:cubicBezTo>
                  <a:cubicBezTo>
                    <a:pt x="245" y="338"/>
                    <a:pt x="245" y="336"/>
                    <a:pt x="245" y="337"/>
                  </a:cubicBezTo>
                  <a:cubicBezTo>
                    <a:pt x="244" y="338"/>
                    <a:pt x="244" y="339"/>
                    <a:pt x="244" y="340"/>
                  </a:cubicBezTo>
                  <a:cubicBezTo>
                    <a:pt x="245" y="340"/>
                    <a:pt x="245" y="340"/>
                    <a:pt x="246" y="340"/>
                  </a:cubicBezTo>
                  <a:cubicBezTo>
                    <a:pt x="247" y="341"/>
                    <a:pt x="246" y="341"/>
                    <a:pt x="246" y="342"/>
                  </a:cubicBezTo>
                  <a:cubicBezTo>
                    <a:pt x="246" y="343"/>
                    <a:pt x="245" y="343"/>
                    <a:pt x="247" y="344"/>
                  </a:cubicBezTo>
                  <a:cubicBezTo>
                    <a:pt x="250" y="345"/>
                    <a:pt x="250" y="345"/>
                    <a:pt x="250" y="346"/>
                  </a:cubicBezTo>
                  <a:cubicBezTo>
                    <a:pt x="251" y="346"/>
                    <a:pt x="251" y="347"/>
                    <a:pt x="250" y="347"/>
                  </a:cubicBezTo>
                  <a:cubicBezTo>
                    <a:pt x="249" y="348"/>
                    <a:pt x="248" y="349"/>
                    <a:pt x="249" y="349"/>
                  </a:cubicBezTo>
                  <a:cubicBezTo>
                    <a:pt x="249" y="349"/>
                    <a:pt x="251" y="348"/>
                    <a:pt x="251" y="348"/>
                  </a:cubicBezTo>
                  <a:cubicBezTo>
                    <a:pt x="252" y="348"/>
                    <a:pt x="253" y="349"/>
                    <a:pt x="252" y="349"/>
                  </a:cubicBezTo>
                  <a:cubicBezTo>
                    <a:pt x="251" y="349"/>
                    <a:pt x="249" y="350"/>
                    <a:pt x="250" y="350"/>
                  </a:cubicBezTo>
                  <a:cubicBezTo>
                    <a:pt x="251" y="350"/>
                    <a:pt x="253" y="349"/>
                    <a:pt x="253" y="349"/>
                  </a:cubicBezTo>
                  <a:cubicBezTo>
                    <a:pt x="253" y="349"/>
                    <a:pt x="253" y="351"/>
                    <a:pt x="253" y="352"/>
                  </a:cubicBezTo>
                  <a:cubicBezTo>
                    <a:pt x="252" y="353"/>
                    <a:pt x="251" y="355"/>
                    <a:pt x="252" y="354"/>
                  </a:cubicBezTo>
                  <a:cubicBezTo>
                    <a:pt x="253" y="354"/>
                    <a:pt x="254" y="355"/>
                    <a:pt x="254" y="353"/>
                  </a:cubicBezTo>
                  <a:cubicBezTo>
                    <a:pt x="255" y="351"/>
                    <a:pt x="254" y="350"/>
                    <a:pt x="256" y="350"/>
                  </a:cubicBezTo>
                  <a:cubicBezTo>
                    <a:pt x="257" y="349"/>
                    <a:pt x="260" y="352"/>
                    <a:pt x="261" y="353"/>
                  </a:cubicBezTo>
                  <a:cubicBezTo>
                    <a:pt x="263" y="353"/>
                    <a:pt x="267" y="353"/>
                    <a:pt x="268" y="352"/>
                  </a:cubicBezTo>
                  <a:cubicBezTo>
                    <a:pt x="268" y="350"/>
                    <a:pt x="267" y="348"/>
                    <a:pt x="271" y="350"/>
                  </a:cubicBezTo>
                  <a:cubicBezTo>
                    <a:pt x="274" y="351"/>
                    <a:pt x="278" y="355"/>
                    <a:pt x="280" y="354"/>
                  </a:cubicBezTo>
                  <a:cubicBezTo>
                    <a:pt x="282" y="354"/>
                    <a:pt x="288" y="352"/>
                    <a:pt x="289" y="351"/>
                  </a:cubicBezTo>
                  <a:cubicBezTo>
                    <a:pt x="290" y="349"/>
                    <a:pt x="291" y="349"/>
                    <a:pt x="293" y="349"/>
                  </a:cubicBezTo>
                  <a:cubicBezTo>
                    <a:pt x="295" y="350"/>
                    <a:pt x="295" y="351"/>
                    <a:pt x="296" y="350"/>
                  </a:cubicBezTo>
                  <a:cubicBezTo>
                    <a:pt x="297" y="349"/>
                    <a:pt x="299" y="349"/>
                    <a:pt x="299" y="349"/>
                  </a:cubicBezTo>
                  <a:cubicBezTo>
                    <a:pt x="299" y="350"/>
                    <a:pt x="299" y="351"/>
                    <a:pt x="298" y="352"/>
                  </a:cubicBezTo>
                  <a:cubicBezTo>
                    <a:pt x="298" y="352"/>
                    <a:pt x="299" y="353"/>
                    <a:pt x="299" y="354"/>
                  </a:cubicBezTo>
                  <a:cubicBezTo>
                    <a:pt x="299" y="354"/>
                    <a:pt x="299" y="354"/>
                    <a:pt x="298" y="355"/>
                  </a:cubicBezTo>
                  <a:cubicBezTo>
                    <a:pt x="298" y="355"/>
                    <a:pt x="298" y="355"/>
                    <a:pt x="297" y="355"/>
                  </a:cubicBezTo>
                  <a:cubicBezTo>
                    <a:pt x="297" y="357"/>
                    <a:pt x="298" y="357"/>
                    <a:pt x="298" y="358"/>
                  </a:cubicBezTo>
                  <a:cubicBezTo>
                    <a:pt x="298" y="360"/>
                    <a:pt x="298" y="362"/>
                    <a:pt x="298" y="363"/>
                  </a:cubicBezTo>
                  <a:cubicBezTo>
                    <a:pt x="298" y="363"/>
                    <a:pt x="298" y="364"/>
                    <a:pt x="297" y="364"/>
                  </a:cubicBezTo>
                  <a:cubicBezTo>
                    <a:pt x="296" y="365"/>
                    <a:pt x="295" y="370"/>
                    <a:pt x="294" y="371"/>
                  </a:cubicBezTo>
                  <a:cubicBezTo>
                    <a:pt x="294" y="372"/>
                    <a:pt x="294" y="372"/>
                    <a:pt x="293" y="373"/>
                  </a:cubicBezTo>
                  <a:cubicBezTo>
                    <a:pt x="293" y="373"/>
                    <a:pt x="293" y="374"/>
                    <a:pt x="292" y="375"/>
                  </a:cubicBezTo>
                  <a:cubicBezTo>
                    <a:pt x="291" y="377"/>
                    <a:pt x="290" y="380"/>
                    <a:pt x="290" y="381"/>
                  </a:cubicBezTo>
                  <a:cubicBezTo>
                    <a:pt x="289" y="382"/>
                    <a:pt x="289" y="383"/>
                    <a:pt x="288" y="384"/>
                  </a:cubicBezTo>
                  <a:cubicBezTo>
                    <a:pt x="287" y="384"/>
                    <a:pt x="287" y="385"/>
                    <a:pt x="286" y="385"/>
                  </a:cubicBezTo>
                  <a:cubicBezTo>
                    <a:pt x="285" y="385"/>
                    <a:pt x="283" y="385"/>
                    <a:pt x="282" y="385"/>
                  </a:cubicBezTo>
                  <a:cubicBezTo>
                    <a:pt x="281" y="385"/>
                    <a:pt x="279" y="386"/>
                    <a:pt x="278" y="385"/>
                  </a:cubicBezTo>
                  <a:cubicBezTo>
                    <a:pt x="278" y="385"/>
                    <a:pt x="276" y="383"/>
                    <a:pt x="271" y="383"/>
                  </a:cubicBezTo>
                  <a:cubicBezTo>
                    <a:pt x="269" y="383"/>
                    <a:pt x="268" y="383"/>
                    <a:pt x="265" y="385"/>
                  </a:cubicBezTo>
                  <a:cubicBezTo>
                    <a:pt x="262" y="387"/>
                    <a:pt x="260" y="388"/>
                    <a:pt x="258" y="387"/>
                  </a:cubicBezTo>
                  <a:cubicBezTo>
                    <a:pt x="255" y="386"/>
                    <a:pt x="244" y="384"/>
                    <a:pt x="241" y="383"/>
                  </a:cubicBezTo>
                  <a:cubicBezTo>
                    <a:pt x="239" y="383"/>
                    <a:pt x="238" y="382"/>
                    <a:pt x="238" y="382"/>
                  </a:cubicBezTo>
                  <a:cubicBezTo>
                    <a:pt x="237" y="381"/>
                    <a:pt x="237" y="381"/>
                    <a:pt x="236" y="381"/>
                  </a:cubicBezTo>
                  <a:cubicBezTo>
                    <a:pt x="234" y="380"/>
                    <a:pt x="230" y="380"/>
                    <a:pt x="228" y="379"/>
                  </a:cubicBezTo>
                  <a:cubicBezTo>
                    <a:pt x="226" y="377"/>
                    <a:pt x="225" y="374"/>
                    <a:pt x="219" y="375"/>
                  </a:cubicBezTo>
                  <a:cubicBezTo>
                    <a:pt x="212" y="375"/>
                    <a:pt x="209" y="379"/>
                    <a:pt x="208" y="381"/>
                  </a:cubicBezTo>
                  <a:cubicBezTo>
                    <a:pt x="208" y="383"/>
                    <a:pt x="210" y="385"/>
                    <a:pt x="209" y="386"/>
                  </a:cubicBezTo>
                  <a:cubicBezTo>
                    <a:pt x="208" y="387"/>
                    <a:pt x="207" y="391"/>
                    <a:pt x="204" y="391"/>
                  </a:cubicBezTo>
                  <a:cubicBezTo>
                    <a:pt x="202" y="390"/>
                    <a:pt x="197" y="387"/>
                    <a:pt x="193" y="386"/>
                  </a:cubicBezTo>
                  <a:cubicBezTo>
                    <a:pt x="189" y="385"/>
                    <a:pt x="187" y="386"/>
                    <a:pt x="185" y="384"/>
                  </a:cubicBezTo>
                  <a:cubicBezTo>
                    <a:pt x="184" y="381"/>
                    <a:pt x="185" y="380"/>
                    <a:pt x="183" y="379"/>
                  </a:cubicBezTo>
                  <a:cubicBezTo>
                    <a:pt x="182" y="378"/>
                    <a:pt x="179" y="377"/>
                    <a:pt x="177" y="376"/>
                  </a:cubicBezTo>
                  <a:cubicBezTo>
                    <a:pt x="175" y="376"/>
                    <a:pt x="174" y="375"/>
                    <a:pt x="172" y="375"/>
                  </a:cubicBezTo>
                  <a:cubicBezTo>
                    <a:pt x="170" y="375"/>
                    <a:pt x="168" y="375"/>
                    <a:pt x="166" y="374"/>
                  </a:cubicBezTo>
                  <a:cubicBezTo>
                    <a:pt x="165" y="373"/>
                    <a:pt x="165" y="373"/>
                    <a:pt x="164" y="373"/>
                  </a:cubicBezTo>
                  <a:cubicBezTo>
                    <a:pt x="163" y="373"/>
                    <a:pt x="162" y="373"/>
                    <a:pt x="161" y="372"/>
                  </a:cubicBezTo>
                  <a:cubicBezTo>
                    <a:pt x="161" y="370"/>
                    <a:pt x="161" y="369"/>
                    <a:pt x="160" y="370"/>
                  </a:cubicBezTo>
                  <a:cubicBezTo>
                    <a:pt x="159" y="370"/>
                    <a:pt x="157" y="370"/>
                    <a:pt x="156" y="369"/>
                  </a:cubicBezTo>
                  <a:cubicBezTo>
                    <a:pt x="155" y="368"/>
                    <a:pt x="155" y="367"/>
                    <a:pt x="156" y="366"/>
                  </a:cubicBezTo>
                  <a:cubicBezTo>
                    <a:pt x="158" y="365"/>
                    <a:pt x="161" y="364"/>
                    <a:pt x="161" y="360"/>
                  </a:cubicBezTo>
                  <a:cubicBezTo>
                    <a:pt x="161" y="357"/>
                    <a:pt x="157" y="355"/>
                    <a:pt x="158" y="354"/>
                  </a:cubicBezTo>
                  <a:cubicBezTo>
                    <a:pt x="158" y="352"/>
                    <a:pt x="161" y="352"/>
                    <a:pt x="161" y="350"/>
                  </a:cubicBezTo>
                  <a:cubicBezTo>
                    <a:pt x="161" y="349"/>
                    <a:pt x="162" y="347"/>
                    <a:pt x="160" y="348"/>
                  </a:cubicBezTo>
                  <a:cubicBezTo>
                    <a:pt x="159" y="349"/>
                    <a:pt x="157" y="351"/>
                    <a:pt x="157" y="350"/>
                  </a:cubicBezTo>
                  <a:cubicBezTo>
                    <a:pt x="157" y="349"/>
                    <a:pt x="156" y="347"/>
                    <a:pt x="154" y="346"/>
                  </a:cubicBezTo>
                  <a:cubicBezTo>
                    <a:pt x="152" y="346"/>
                    <a:pt x="148" y="349"/>
                    <a:pt x="147" y="349"/>
                  </a:cubicBezTo>
                  <a:cubicBezTo>
                    <a:pt x="147" y="349"/>
                    <a:pt x="147" y="349"/>
                    <a:pt x="147" y="349"/>
                  </a:cubicBezTo>
                  <a:cubicBezTo>
                    <a:pt x="145" y="350"/>
                    <a:pt x="145" y="349"/>
                    <a:pt x="145" y="349"/>
                  </a:cubicBezTo>
                  <a:cubicBezTo>
                    <a:pt x="144" y="349"/>
                    <a:pt x="144" y="349"/>
                    <a:pt x="143" y="349"/>
                  </a:cubicBezTo>
                  <a:cubicBezTo>
                    <a:pt x="142" y="349"/>
                    <a:pt x="142" y="347"/>
                    <a:pt x="141" y="347"/>
                  </a:cubicBezTo>
                  <a:cubicBezTo>
                    <a:pt x="140" y="348"/>
                    <a:pt x="140" y="349"/>
                    <a:pt x="138" y="349"/>
                  </a:cubicBezTo>
                  <a:cubicBezTo>
                    <a:pt x="136" y="348"/>
                    <a:pt x="136" y="347"/>
                    <a:pt x="135" y="348"/>
                  </a:cubicBezTo>
                  <a:cubicBezTo>
                    <a:pt x="134" y="348"/>
                    <a:pt x="133" y="349"/>
                    <a:pt x="132" y="349"/>
                  </a:cubicBezTo>
                  <a:cubicBezTo>
                    <a:pt x="131" y="349"/>
                    <a:pt x="129" y="351"/>
                    <a:pt x="128" y="350"/>
                  </a:cubicBezTo>
                  <a:cubicBezTo>
                    <a:pt x="127" y="350"/>
                    <a:pt x="127" y="349"/>
                    <a:pt x="126" y="349"/>
                  </a:cubicBezTo>
                  <a:cubicBezTo>
                    <a:pt x="125" y="349"/>
                    <a:pt x="120" y="349"/>
                    <a:pt x="119" y="349"/>
                  </a:cubicBezTo>
                  <a:cubicBezTo>
                    <a:pt x="117" y="350"/>
                    <a:pt x="106" y="351"/>
                    <a:pt x="104" y="352"/>
                  </a:cubicBezTo>
                  <a:cubicBezTo>
                    <a:pt x="102" y="353"/>
                    <a:pt x="100" y="354"/>
                    <a:pt x="99" y="355"/>
                  </a:cubicBezTo>
                  <a:cubicBezTo>
                    <a:pt x="98" y="355"/>
                    <a:pt x="98" y="356"/>
                    <a:pt x="97" y="356"/>
                  </a:cubicBezTo>
                  <a:cubicBezTo>
                    <a:pt x="96" y="356"/>
                    <a:pt x="92" y="357"/>
                    <a:pt x="92" y="358"/>
                  </a:cubicBezTo>
                  <a:cubicBezTo>
                    <a:pt x="91" y="358"/>
                    <a:pt x="89" y="361"/>
                    <a:pt x="87" y="361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85" y="361"/>
                    <a:pt x="82" y="359"/>
                    <a:pt x="81" y="359"/>
                  </a:cubicBezTo>
                  <a:cubicBezTo>
                    <a:pt x="81" y="360"/>
                    <a:pt x="80" y="360"/>
                    <a:pt x="79" y="360"/>
                  </a:cubicBezTo>
                  <a:cubicBezTo>
                    <a:pt x="78" y="360"/>
                    <a:pt x="78" y="359"/>
                    <a:pt x="77" y="359"/>
                  </a:cubicBezTo>
                  <a:cubicBezTo>
                    <a:pt x="76" y="360"/>
                    <a:pt x="73" y="361"/>
                    <a:pt x="72" y="360"/>
                  </a:cubicBezTo>
                  <a:cubicBezTo>
                    <a:pt x="70" y="359"/>
                    <a:pt x="68" y="357"/>
                    <a:pt x="67" y="356"/>
                  </a:cubicBezTo>
                  <a:cubicBezTo>
                    <a:pt x="67" y="356"/>
                    <a:pt x="66" y="356"/>
                    <a:pt x="65" y="356"/>
                  </a:cubicBezTo>
                  <a:cubicBezTo>
                    <a:pt x="64" y="356"/>
                    <a:pt x="63" y="363"/>
                    <a:pt x="60" y="366"/>
                  </a:cubicBezTo>
                  <a:cubicBezTo>
                    <a:pt x="57" y="369"/>
                    <a:pt x="55" y="371"/>
                    <a:pt x="52" y="371"/>
                  </a:cubicBezTo>
                  <a:cubicBezTo>
                    <a:pt x="50" y="372"/>
                    <a:pt x="46" y="375"/>
                    <a:pt x="46" y="377"/>
                  </a:cubicBezTo>
                  <a:cubicBezTo>
                    <a:pt x="45" y="379"/>
                    <a:pt x="45" y="381"/>
                    <a:pt x="44" y="382"/>
                  </a:cubicBezTo>
                  <a:cubicBezTo>
                    <a:pt x="43" y="382"/>
                    <a:pt x="42" y="387"/>
                    <a:pt x="43" y="388"/>
                  </a:cubicBezTo>
                  <a:cubicBezTo>
                    <a:pt x="43" y="390"/>
                    <a:pt x="44" y="390"/>
                    <a:pt x="43" y="392"/>
                  </a:cubicBezTo>
                  <a:cubicBezTo>
                    <a:pt x="42" y="393"/>
                    <a:pt x="40" y="399"/>
                    <a:pt x="38" y="399"/>
                  </a:cubicBezTo>
                  <a:cubicBezTo>
                    <a:pt x="36" y="400"/>
                    <a:pt x="34" y="401"/>
                    <a:pt x="33" y="402"/>
                  </a:cubicBezTo>
                  <a:cubicBezTo>
                    <a:pt x="32" y="403"/>
                    <a:pt x="29" y="405"/>
                    <a:pt x="27" y="406"/>
                  </a:cubicBezTo>
                  <a:cubicBezTo>
                    <a:pt x="26" y="406"/>
                    <a:pt x="25" y="407"/>
                    <a:pt x="25" y="408"/>
                  </a:cubicBezTo>
                  <a:cubicBezTo>
                    <a:pt x="23" y="410"/>
                    <a:pt x="22" y="413"/>
                    <a:pt x="21" y="413"/>
                  </a:cubicBezTo>
                  <a:cubicBezTo>
                    <a:pt x="20" y="414"/>
                    <a:pt x="16" y="416"/>
                    <a:pt x="15" y="419"/>
                  </a:cubicBezTo>
                  <a:cubicBezTo>
                    <a:pt x="13" y="423"/>
                    <a:pt x="13" y="427"/>
                    <a:pt x="12" y="427"/>
                  </a:cubicBezTo>
                  <a:cubicBezTo>
                    <a:pt x="12" y="428"/>
                    <a:pt x="11" y="429"/>
                    <a:pt x="8" y="432"/>
                  </a:cubicBezTo>
                  <a:cubicBezTo>
                    <a:pt x="6" y="435"/>
                    <a:pt x="5" y="440"/>
                    <a:pt x="4" y="440"/>
                  </a:cubicBezTo>
                  <a:cubicBezTo>
                    <a:pt x="3" y="441"/>
                    <a:pt x="2" y="444"/>
                    <a:pt x="1" y="446"/>
                  </a:cubicBezTo>
                  <a:cubicBezTo>
                    <a:pt x="1" y="446"/>
                    <a:pt x="1" y="446"/>
                    <a:pt x="1" y="446"/>
                  </a:cubicBezTo>
                  <a:cubicBezTo>
                    <a:pt x="1" y="448"/>
                    <a:pt x="2" y="449"/>
                    <a:pt x="3" y="450"/>
                  </a:cubicBezTo>
                  <a:cubicBezTo>
                    <a:pt x="4" y="451"/>
                    <a:pt x="5" y="452"/>
                    <a:pt x="5" y="454"/>
                  </a:cubicBezTo>
                  <a:cubicBezTo>
                    <a:pt x="5" y="455"/>
                    <a:pt x="4" y="458"/>
                    <a:pt x="4" y="459"/>
                  </a:cubicBezTo>
                  <a:cubicBezTo>
                    <a:pt x="4" y="460"/>
                    <a:pt x="9" y="464"/>
                    <a:pt x="7" y="467"/>
                  </a:cubicBezTo>
                  <a:cubicBezTo>
                    <a:pt x="6" y="470"/>
                    <a:pt x="5" y="473"/>
                    <a:pt x="5" y="474"/>
                  </a:cubicBezTo>
                  <a:cubicBezTo>
                    <a:pt x="4" y="475"/>
                    <a:pt x="4" y="476"/>
                    <a:pt x="4" y="477"/>
                  </a:cubicBezTo>
                  <a:cubicBezTo>
                    <a:pt x="4" y="478"/>
                    <a:pt x="3" y="479"/>
                    <a:pt x="3" y="480"/>
                  </a:cubicBezTo>
                  <a:cubicBezTo>
                    <a:pt x="2" y="481"/>
                    <a:pt x="4" y="482"/>
                    <a:pt x="4" y="483"/>
                  </a:cubicBezTo>
                  <a:cubicBezTo>
                    <a:pt x="4" y="484"/>
                    <a:pt x="3" y="484"/>
                    <a:pt x="2" y="485"/>
                  </a:cubicBezTo>
                  <a:cubicBezTo>
                    <a:pt x="2" y="486"/>
                    <a:pt x="0" y="485"/>
                    <a:pt x="2" y="486"/>
                  </a:cubicBezTo>
                  <a:cubicBezTo>
                    <a:pt x="3" y="487"/>
                    <a:pt x="5" y="488"/>
                    <a:pt x="4" y="489"/>
                  </a:cubicBezTo>
                  <a:cubicBezTo>
                    <a:pt x="3" y="490"/>
                    <a:pt x="2" y="489"/>
                    <a:pt x="3" y="490"/>
                  </a:cubicBezTo>
                  <a:cubicBezTo>
                    <a:pt x="4" y="491"/>
                    <a:pt x="3" y="491"/>
                    <a:pt x="4" y="492"/>
                  </a:cubicBezTo>
                  <a:cubicBezTo>
                    <a:pt x="5" y="492"/>
                    <a:pt x="5" y="492"/>
                    <a:pt x="5" y="492"/>
                  </a:cubicBezTo>
                  <a:cubicBezTo>
                    <a:pt x="4" y="493"/>
                    <a:pt x="3" y="493"/>
                    <a:pt x="3" y="494"/>
                  </a:cubicBezTo>
                  <a:cubicBezTo>
                    <a:pt x="3" y="494"/>
                    <a:pt x="3" y="494"/>
                    <a:pt x="3" y="495"/>
                  </a:cubicBezTo>
                  <a:cubicBezTo>
                    <a:pt x="3" y="496"/>
                    <a:pt x="3" y="497"/>
                    <a:pt x="4" y="498"/>
                  </a:cubicBezTo>
                  <a:cubicBezTo>
                    <a:pt x="4" y="498"/>
                    <a:pt x="4" y="498"/>
                    <a:pt x="4" y="499"/>
                  </a:cubicBezTo>
                  <a:cubicBezTo>
                    <a:pt x="5" y="500"/>
                    <a:pt x="5" y="502"/>
                    <a:pt x="7" y="502"/>
                  </a:cubicBezTo>
                  <a:cubicBezTo>
                    <a:pt x="8" y="502"/>
                    <a:pt x="11" y="502"/>
                    <a:pt x="12" y="502"/>
                  </a:cubicBezTo>
                  <a:cubicBezTo>
                    <a:pt x="12" y="502"/>
                    <a:pt x="11" y="502"/>
                    <a:pt x="11" y="503"/>
                  </a:cubicBezTo>
                  <a:cubicBezTo>
                    <a:pt x="11" y="504"/>
                    <a:pt x="12" y="505"/>
                    <a:pt x="14" y="507"/>
                  </a:cubicBezTo>
                  <a:cubicBezTo>
                    <a:pt x="14" y="507"/>
                    <a:pt x="14" y="507"/>
                    <a:pt x="14" y="507"/>
                  </a:cubicBezTo>
                  <a:cubicBezTo>
                    <a:pt x="16" y="509"/>
                    <a:pt x="16" y="510"/>
                    <a:pt x="19" y="513"/>
                  </a:cubicBezTo>
                  <a:cubicBezTo>
                    <a:pt x="20" y="514"/>
                    <a:pt x="22" y="516"/>
                    <a:pt x="23" y="518"/>
                  </a:cubicBezTo>
                  <a:cubicBezTo>
                    <a:pt x="23" y="519"/>
                    <a:pt x="24" y="520"/>
                    <a:pt x="24" y="521"/>
                  </a:cubicBezTo>
                  <a:cubicBezTo>
                    <a:pt x="24" y="523"/>
                    <a:pt x="24" y="523"/>
                    <a:pt x="26" y="524"/>
                  </a:cubicBezTo>
                  <a:cubicBezTo>
                    <a:pt x="28" y="526"/>
                    <a:pt x="27" y="527"/>
                    <a:pt x="29" y="528"/>
                  </a:cubicBezTo>
                  <a:cubicBezTo>
                    <a:pt x="30" y="529"/>
                    <a:pt x="31" y="529"/>
                    <a:pt x="32" y="530"/>
                  </a:cubicBezTo>
                  <a:cubicBezTo>
                    <a:pt x="34" y="531"/>
                    <a:pt x="36" y="532"/>
                    <a:pt x="38" y="533"/>
                  </a:cubicBezTo>
                  <a:cubicBezTo>
                    <a:pt x="40" y="535"/>
                    <a:pt x="43" y="538"/>
                    <a:pt x="45" y="540"/>
                  </a:cubicBezTo>
                  <a:cubicBezTo>
                    <a:pt x="48" y="542"/>
                    <a:pt x="51" y="545"/>
                    <a:pt x="55" y="544"/>
                  </a:cubicBezTo>
                  <a:cubicBezTo>
                    <a:pt x="55" y="544"/>
                    <a:pt x="56" y="544"/>
                    <a:pt x="56" y="544"/>
                  </a:cubicBezTo>
                  <a:cubicBezTo>
                    <a:pt x="60" y="543"/>
                    <a:pt x="65" y="540"/>
                    <a:pt x="73" y="540"/>
                  </a:cubicBezTo>
                  <a:cubicBezTo>
                    <a:pt x="77" y="540"/>
                    <a:pt x="80" y="540"/>
                    <a:pt x="82" y="541"/>
                  </a:cubicBezTo>
                  <a:cubicBezTo>
                    <a:pt x="84" y="541"/>
                    <a:pt x="85" y="542"/>
                    <a:pt x="86" y="542"/>
                  </a:cubicBezTo>
                  <a:cubicBezTo>
                    <a:pt x="87" y="542"/>
                    <a:pt x="94" y="539"/>
                    <a:pt x="99" y="537"/>
                  </a:cubicBezTo>
                  <a:cubicBezTo>
                    <a:pt x="101" y="536"/>
                    <a:pt x="103" y="536"/>
                    <a:pt x="105" y="535"/>
                  </a:cubicBezTo>
                  <a:cubicBezTo>
                    <a:pt x="106" y="535"/>
                    <a:pt x="107" y="534"/>
                    <a:pt x="108" y="534"/>
                  </a:cubicBezTo>
                  <a:cubicBezTo>
                    <a:pt x="110" y="534"/>
                    <a:pt x="111" y="533"/>
                    <a:pt x="112" y="533"/>
                  </a:cubicBezTo>
                  <a:cubicBezTo>
                    <a:pt x="113" y="533"/>
                    <a:pt x="114" y="533"/>
                    <a:pt x="115" y="533"/>
                  </a:cubicBezTo>
                  <a:cubicBezTo>
                    <a:pt x="116" y="533"/>
                    <a:pt x="117" y="533"/>
                    <a:pt x="118" y="533"/>
                  </a:cubicBezTo>
                  <a:cubicBezTo>
                    <a:pt x="120" y="533"/>
                    <a:pt x="121" y="533"/>
                    <a:pt x="123" y="534"/>
                  </a:cubicBezTo>
                  <a:cubicBezTo>
                    <a:pt x="126" y="535"/>
                    <a:pt x="130" y="537"/>
                    <a:pt x="130" y="538"/>
                  </a:cubicBezTo>
                  <a:cubicBezTo>
                    <a:pt x="130" y="539"/>
                    <a:pt x="128" y="539"/>
                    <a:pt x="130" y="542"/>
                  </a:cubicBezTo>
                  <a:cubicBezTo>
                    <a:pt x="132" y="544"/>
                    <a:pt x="132" y="545"/>
                    <a:pt x="134" y="545"/>
                  </a:cubicBezTo>
                  <a:cubicBezTo>
                    <a:pt x="137" y="544"/>
                    <a:pt x="139" y="543"/>
                    <a:pt x="139" y="543"/>
                  </a:cubicBezTo>
                  <a:cubicBezTo>
                    <a:pt x="140" y="543"/>
                    <a:pt x="138" y="544"/>
                    <a:pt x="139" y="544"/>
                  </a:cubicBezTo>
                  <a:cubicBezTo>
                    <a:pt x="140" y="544"/>
                    <a:pt x="141" y="543"/>
                    <a:pt x="142" y="543"/>
                  </a:cubicBezTo>
                  <a:cubicBezTo>
                    <a:pt x="144" y="543"/>
                    <a:pt x="146" y="542"/>
                    <a:pt x="146" y="542"/>
                  </a:cubicBezTo>
                  <a:cubicBezTo>
                    <a:pt x="145" y="542"/>
                    <a:pt x="146" y="541"/>
                    <a:pt x="147" y="541"/>
                  </a:cubicBezTo>
                  <a:cubicBezTo>
                    <a:pt x="147" y="541"/>
                    <a:pt x="147" y="542"/>
                    <a:pt x="147" y="542"/>
                  </a:cubicBezTo>
                  <a:cubicBezTo>
                    <a:pt x="148" y="543"/>
                    <a:pt x="148" y="544"/>
                    <a:pt x="149" y="544"/>
                  </a:cubicBezTo>
                  <a:cubicBezTo>
                    <a:pt x="149" y="544"/>
                    <a:pt x="151" y="546"/>
                    <a:pt x="151" y="546"/>
                  </a:cubicBezTo>
                  <a:cubicBezTo>
                    <a:pt x="151" y="546"/>
                    <a:pt x="152" y="545"/>
                    <a:pt x="152" y="546"/>
                  </a:cubicBezTo>
                  <a:cubicBezTo>
                    <a:pt x="153" y="547"/>
                    <a:pt x="153" y="547"/>
                    <a:pt x="154" y="549"/>
                  </a:cubicBezTo>
                  <a:cubicBezTo>
                    <a:pt x="155" y="550"/>
                    <a:pt x="155" y="554"/>
                    <a:pt x="155" y="555"/>
                  </a:cubicBezTo>
                  <a:cubicBezTo>
                    <a:pt x="154" y="556"/>
                    <a:pt x="155" y="557"/>
                    <a:pt x="155" y="557"/>
                  </a:cubicBezTo>
                  <a:cubicBezTo>
                    <a:pt x="155" y="558"/>
                    <a:pt x="155" y="558"/>
                    <a:pt x="154" y="559"/>
                  </a:cubicBezTo>
                  <a:cubicBezTo>
                    <a:pt x="153" y="560"/>
                    <a:pt x="151" y="562"/>
                    <a:pt x="152" y="562"/>
                  </a:cubicBezTo>
                  <a:cubicBezTo>
                    <a:pt x="153" y="562"/>
                    <a:pt x="153" y="563"/>
                    <a:pt x="153" y="564"/>
                  </a:cubicBezTo>
                  <a:cubicBezTo>
                    <a:pt x="153" y="564"/>
                    <a:pt x="153" y="564"/>
                    <a:pt x="153" y="564"/>
                  </a:cubicBezTo>
                  <a:cubicBezTo>
                    <a:pt x="153" y="565"/>
                    <a:pt x="152" y="565"/>
                    <a:pt x="152" y="566"/>
                  </a:cubicBezTo>
                  <a:cubicBezTo>
                    <a:pt x="151" y="567"/>
                    <a:pt x="152" y="567"/>
                    <a:pt x="152" y="567"/>
                  </a:cubicBezTo>
                  <a:cubicBezTo>
                    <a:pt x="153" y="568"/>
                    <a:pt x="153" y="568"/>
                    <a:pt x="152" y="568"/>
                  </a:cubicBezTo>
                  <a:cubicBezTo>
                    <a:pt x="152" y="569"/>
                    <a:pt x="152" y="571"/>
                    <a:pt x="151" y="571"/>
                  </a:cubicBezTo>
                  <a:cubicBezTo>
                    <a:pt x="151" y="572"/>
                    <a:pt x="150" y="573"/>
                    <a:pt x="149" y="574"/>
                  </a:cubicBezTo>
                  <a:cubicBezTo>
                    <a:pt x="149" y="575"/>
                    <a:pt x="150" y="577"/>
                    <a:pt x="151" y="579"/>
                  </a:cubicBezTo>
                  <a:cubicBezTo>
                    <a:pt x="153" y="581"/>
                    <a:pt x="158" y="587"/>
                    <a:pt x="159" y="588"/>
                  </a:cubicBezTo>
                  <a:cubicBezTo>
                    <a:pt x="159" y="589"/>
                    <a:pt x="160" y="590"/>
                    <a:pt x="162" y="592"/>
                  </a:cubicBezTo>
                  <a:cubicBezTo>
                    <a:pt x="164" y="594"/>
                    <a:pt x="166" y="597"/>
                    <a:pt x="167" y="598"/>
                  </a:cubicBezTo>
                  <a:cubicBezTo>
                    <a:pt x="167" y="598"/>
                    <a:pt x="167" y="598"/>
                    <a:pt x="167" y="598"/>
                  </a:cubicBezTo>
                  <a:cubicBezTo>
                    <a:pt x="168" y="599"/>
                    <a:pt x="167" y="601"/>
                    <a:pt x="168" y="602"/>
                  </a:cubicBezTo>
                  <a:cubicBezTo>
                    <a:pt x="168" y="603"/>
                    <a:pt x="168" y="604"/>
                    <a:pt x="168" y="605"/>
                  </a:cubicBezTo>
                  <a:cubicBezTo>
                    <a:pt x="168" y="605"/>
                    <a:pt x="168" y="605"/>
                    <a:pt x="168" y="605"/>
                  </a:cubicBezTo>
                  <a:cubicBezTo>
                    <a:pt x="169" y="608"/>
                    <a:pt x="172" y="614"/>
                    <a:pt x="173" y="616"/>
                  </a:cubicBezTo>
                  <a:cubicBezTo>
                    <a:pt x="174" y="618"/>
                    <a:pt x="174" y="619"/>
                    <a:pt x="173" y="620"/>
                  </a:cubicBezTo>
                  <a:cubicBezTo>
                    <a:pt x="172" y="621"/>
                    <a:pt x="170" y="620"/>
                    <a:pt x="173" y="624"/>
                  </a:cubicBezTo>
                  <a:cubicBezTo>
                    <a:pt x="175" y="629"/>
                    <a:pt x="177" y="632"/>
                    <a:pt x="176" y="636"/>
                  </a:cubicBezTo>
                  <a:cubicBezTo>
                    <a:pt x="175" y="640"/>
                    <a:pt x="173" y="641"/>
                    <a:pt x="172" y="643"/>
                  </a:cubicBezTo>
                  <a:cubicBezTo>
                    <a:pt x="171" y="644"/>
                    <a:pt x="171" y="645"/>
                    <a:pt x="170" y="646"/>
                  </a:cubicBezTo>
                  <a:cubicBezTo>
                    <a:pt x="169" y="647"/>
                    <a:pt x="167" y="658"/>
                    <a:pt x="166" y="660"/>
                  </a:cubicBezTo>
                  <a:cubicBezTo>
                    <a:pt x="165" y="661"/>
                    <a:pt x="165" y="666"/>
                    <a:pt x="165" y="669"/>
                  </a:cubicBezTo>
                  <a:cubicBezTo>
                    <a:pt x="165" y="670"/>
                    <a:pt x="165" y="672"/>
                    <a:pt x="165" y="672"/>
                  </a:cubicBezTo>
                  <a:cubicBezTo>
                    <a:pt x="165" y="674"/>
                    <a:pt x="170" y="680"/>
                    <a:pt x="171" y="682"/>
                  </a:cubicBezTo>
                  <a:cubicBezTo>
                    <a:pt x="172" y="684"/>
                    <a:pt x="174" y="690"/>
                    <a:pt x="176" y="693"/>
                  </a:cubicBezTo>
                  <a:cubicBezTo>
                    <a:pt x="177" y="695"/>
                    <a:pt x="180" y="700"/>
                    <a:pt x="179" y="701"/>
                  </a:cubicBezTo>
                  <a:cubicBezTo>
                    <a:pt x="179" y="702"/>
                    <a:pt x="179" y="709"/>
                    <a:pt x="180" y="712"/>
                  </a:cubicBezTo>
                  <a:cubicBezTo>
                    <a:pt x="181" y="715"/>
                    <a:pt x="181" y="721"/>
                    <a:pt x="182" y="724"/>
                  </a:cubicBezTo>
                  <a:cubicBezTo>
                    <a:pt x="183" y="728"/>
                    <a:pt x="186" y="732"/>
                    <a:pt x="189" y="736"/>
                  </a:cubicBezTo>
                  <a:cubicBezTo>
                    <a:pt x="189" y="736"/>
                    <a:pt x="189" y="737"/>
                    <a:pt x="189" y="737"/>
                  </a:cubicBezTo>
                  <a:cubicBezTo>
                    <a:pt x="192" y="741"/>
                    <a:pt x="194" y="748"/>
                    <a:pt x="195" y="749"/>
                  </a:cubicBezTo>
                  <a:cubicBezTo>
                    <a:pt x="195" y="751"/>
                    <a:pt x="199" y="755"/>
                    <a:pt x="199" y="758"/>
                  </a:cubicBezTo>
                  <a:cubicBezTo>
                    <a:pt x="199" y="761"/>
                    <a:pt x="199" y="762"/>
                    <a:pt x="198" y="763"/>
                  </a:cubicBezTo>
                  <a:cubicBezTo>
                    <a:pt x="197" y="763"/>
                    <a:pt x="197" y="765"/>
                    <a:pt x="198" y="766"/>
                  </a:cubicBezTo>
                  <a:cubicBezTo>
                    <a:pt x="199" y="767"/>
                    <a:pt x="200" y="769"/>
                    <a:pt x="199" y="771"/>
                  </a:cubicBezTo>
                  <a:cubicBezTo>
                    <a:pt x="199" y="772"/>
                    <a:pt x="199" y="773"/>
                    <a:pt x="200" y="772"/>
                  </a:cubicBezTo>
                  <a:cubicBezTo>
                    <a:pt x="200" y="772"/>
                    <a:pt x="200" y="770"/>
                    <a:pt x="201" y="771"/>
                  </a:cubicBezTo>
                  <a:cubicBezTo>
                    <a:pt x="202" y="773"/>
                    <a:pt x="202" y="773"/>
                    <a:pt x="204" y="774"/>
                  </a:cubicBezTo>
                  <a:cubicBezTo>
                    <a:pt x="205" y="774"/>
                    <a:pt x="205" y="775"/>
                    <a:pt x="206" y="775"/>
                  </a:cubicBezTo>
                  <a:cubicBezTo>
                    <a:pt x="208" y="776"/>
                    <a:pt x="211" y="773"/>
                    <a:pt x="213" y="773"/>
                  </a:cubicBezTo>
                  <a:cubicBezTo>
                    <a:pt x="216" y="773"/>
                    <a:pt x="216" y="774"/>
                    <a:pt x="218" y="773"/>
                  </a:cubicBezTo>
                  <a:cubicBezTo>
                    <a:pt x="220" y="771"/>
                    <a:pt x="218" y="770"/>
                    <a:pt x="222" y="771"/>
                  </a:cubicBezTo>
                  <a:cubicBezTo>
                    <a:pt x="225" y="771"/>
                    <a:pt x="232" y="771"/>
                    <a:pt x="234" y="771"/>
                  </a:cubicBezTo>
                  <a:cubicBezTo>
                    <a:pt x="235" y="771"/>
                    <a:pt x="234" y="769"/>
                    <a:pt x="235" y="769"/>
                  </a:cubicBezTo>
                  <a:cubicBezTo>
                    <a:pt x="236" y="769"/>
                    <a:pt x="236" y="768"/>
                    <a:pt x="237" y="769"/>
                  </a:cubicBezTo>
                  <a:cubicBezTo>
                    <a:pt x="237" y="771"/>
                    <a:pt x="238" y="772"/>
                    <a:pt x="239" y="771"/>
                  </a:cubicBezTo>
                  <a:cubicBezTo>
                    <a:pt x="239" y="770"/>
                    <a:pt x="238" y="768"/>
                    <a:pt x="240" y="768"/>
                  </a:cubicBezTo>
                  <a:cubicBezTo>
                    <a:pt x="242" y="768"/>
                    <a:pt x="243" y="770"/>
                    <a:pt x="247" y="767"/>
                  </a:cubicBezTo>
                  <a:cubicBezTo>
                    <a:pt x="252" y="763"/>
                    <a:pt x="260" y="756"/>
                    <a:pt x="261" y="754"/>
                  </a:cubicBezTo>
                  <a:cubicBezTo>
                    <a:pt x="263" y="752"/>
                    <a:pt x="263" y="752"/>
                    <a:pt x="265" y="750"/>
                  </a:cubicBezTo>
                  <a:cubicBezTo>
                    <a:pt x="266" y="748"/>
                    <a:pt x="269" y="742"/>
                    <a:pt x="271" y="740"/>
                  </a:cubicBezTo>
                  <a:cubicBezTo>
                    <a:pt x="273" y="738"/>
                    <a:pt x="275" y="737"/>
                    <a:pt x="276" y="735"/>
                  </a:cubicBezTo>
                  <a:cubicBezTo>
                    <a:pt x="277" y="734"/>
                    <a:pt x="278" y="730"/>
                    <a:pt x="279" y="726"/>
                  </a:cubicBezTo>
                  <a:cubicBezTo>
                    <a:pt x="279" y="725"/>
                    <a:pt x="280" y="724"/>
                    <a:pt x="280" y="723"/>
                  </a:cubicBezTo>
                  <a:cubicBezTo>
                    <a:pt x="280" y="721"/>
                    <a:pt x="279" y="722"/>
                    <a:pt x="278" y="722"/>
                  </a:cubicBezTo>
                  <a:cubicBezTo>
                    <a:pt x="277" y="721"/>
                    <a:pt x="277" y="721"/>
                    <a:pt x="278" y="720"/>
                  </a:cubicBezTo>
                  <a:cubicBezTo>
                    <a:pt x="280" y="718"/>
                    <a:pt x="279" y="717"/>
                    <a:pt x="282" y="716"/>
                  </a:cubicBezTo>
                  <a:cubicBezTo>
                    <a:pt x="284" y="715"/>
                    <a:pt x="288" y="714"/>
                    <a:pt x="290" y="712"/>
                  </a:cubicBezTo>
                  <a:cubicBezTo>
                    <a:pt x="292" y="711"/>
                    <a:pt x="293" y="710"/>
                    <a:pt x="293" y="708"/>
                  </a:cubicBezTo>
                  <a:cubicBezTo>
                    <a:pt x="293" y="707"/>
                    <a:pt x="293" y="703"/>
                    <a:pt x="294" y="702"/>
                  </a:cubicBezTo>
                  <a:cubicBezTo>
                    <a:pt x="294" y="700"/>
                    <a:pt x="292" y="694"/>
                    <a:pt x="292" y="692"/>
                  </a:cubicBezTo>
                  <a:cubicBezTo>
                    <a:pt x="291" y="691"/>
                    <a:pt x="290" y="688"/>
                    <a:pt x="290" y="686"/>
                  </a:cubicBezTo>
                  <a:cubicBezTo>
                    <a:pt x="289" y="683"/>
                    <a:pt x="287" y="680"/>
                    <a:pt x="289" y="682"/>
                  </a:cubicBezTo>
                  <a:cubicBezTo>
                    <a:pt x="291" y="683"/>
                    <a:pt x="291" y="683"/>
                    <a:pt x="293" y="681"/>
                  </a:cubicBezTo>
                  <a:cubicBezTo>
                    <a:pt x="295" y="678"/>
                    <a:pt x="297" y="678"/>
                    <a:pt x="299" y="677"/>
                  </a:cubicBezTo>
                  <a:cubicBezTo>
                    <a:pt x="300" y="676"/>
                    <a:pt x="302" y="671"/>
                    <a:pt x="303" y="670"/>
                  </a:cubicBezTo>
                  <a:cubicBezTo>
                    <a:pt x="305" y="669"/>
                    <a:pt x="305" y="671"/>
                    <a:pt x="309" y="669"/>
                  </a:cubicBezTo>
                  <a:cubicBezTo>
                    <a:pt x="313" y="666"/>
                    <a:pt x="315" y="666"/>
                    <a:pt x="318" y="663"/>
                  </a:cubicBezTo>
                  <a:cubicBezTo>
                    <a:pt x="320" y="661"/>
                    <a:pt x="325" y="654"/>
                    <a:pt x="324" y="653"/>
                  </a:cubicBezTo>
                  <a:cubicBezTo>
                    <a:pt x="324" y="652"/>
                    <a:pt x="323" y="647"/>
                    <a:pt x="322" y="645"/>
                  </a:cubicBezTo>
                  <a:cubicBezTo>
                    <a:pt x="322" y="643"/>
                    <a:pt x="322" y="634"/>
                    <a:pt x="322" y="632"/>
                  </a:cubicBezTo>
                  <a:cubicBezTo>
                    <a:pt x="322" y="630"/>
                    <a:pt x="322" y="629"/>
                    <a:pt x="322" y="629"/>
                  </a:cubicBezTo>
                  <a:cubicBezTo>
                    <a:pt x="321" y="628"/>
                    <a:pt x="321" y="628"/>
                    <a:pt x="321" y="628"/>
                  </a:cubicBezTo>
                  <a:cubicBezTo>
                    <a:pt x="319" y="626"/>
                    <a:pt x="318" y="625"/>
                    <a:pt x="318" y="623"/>
                  </a:cubicBezTo>
                  <a:cubicBezTo>
                    <a:pt x="317" y="621"/>
                    <a:pt x="316" y="620"/>
                    <a:pt x="316" y="619"/>
                  </a:cubicBezTo>
                  <a:cubicBezTo>
                    <a:pt x="316" y="617"/>
                    <a:pt x="316" y="614"/>
                    <a:pt x="316" y="613"/>
                  </a:cubicBezTo>
                  <a:cubicBezTo>
                    <a:pt x="316" y="613"/>
                    <a:pt x="315" y="612"/>
                    <a:pt x="316" y="611"/>
                  </a:cubicBezTo>
                  <a:cubicBezTo>
                    <a:pt x="317" y="610"/>
                    <a:pt x="318" y="610"/>
                    <a:pt x="316" y="609"/>
                  </a:cubicBezTo>
                  <a:cubicBezTo>
                    <a:pt x="315" y="607"/>
                    <a:pt x="312" y="606"/>
                    <a:pt x="313" y="603"/>
                  </a:cubicBezTo>
                  <a:cubicBezTo>
                    <a:pt x="313" y="600"/>
                    <a:pt x="314" y="598"/>
                    <a:pt x="316" y="596"/>
                  </a:cubicBezTo>
                  <a:cubicBezTo>
                    <a:pt x="316" y="595"/>
                    <a:pt x="317" y="594"/>
                    <a:pt x="317" y="593"/>
                  </a:cubicBezTo>
                  <a:cubicBezTo>
                    <a:pt x="320" y="590"/>
                    <a:pt x="320" y="586"/>
                    <a:pt x="321" y="584"/>
                  </a:cubicBezTo>
                  <a:cubicBezTo>
                    <a:pt x="323" y="583"/>
                    <a:pt x="323" y="584"/>
                    <a:pt x="324" y="582"/>
                  </a:cubicBezTo>
                  <a:cubicBezTo>
                    <a:pt x="325" y="581"/>
                    <a:pt x="324" y="581"/>
                    <a:pt x="327" y="580"/>
                  </a:cubicBezTo>
                  <a:cubicBezTo>
                    <a:pt x="329" y="579"/>
                    <a:pt x="332" y="573"/>
                    <a:pt x="334" y="571"/>
                  </a:cubicBezTo>
                  <a:cubicBezTo>
                    <a:pt x="337" y="569"/>
                    <a:pt x="343" y="562"/>
                    <a:pt x="347" y="559"/>
                  </a:cubicBezTo>
                  <a:cubicBezTo>
                    <a:pt x="352" y="556"/>
                    <a:pt x="359" y="553"/>
                    <a:pt x="364" y="545"/>
                  </a:cubicBezTo>
                  <a:cubicBezTo>
                    <a:pt x="369" y="538"/>
                    <a:pt x="372" y="531"/>
                    <a:pt x="374" y="529"/>
                  </a:cubicBezTo>
                  <a:cubicBezTo>
                    <a:pt x="375" y="526"/>
                    <a:pt x="380" y="520"/>
                    <a:pt x="381" y="518"/>
                  </a:cubicBezTo>
                  <a:cubicBezTo>
                    <a:pt x="382" y="515"/>
                    <a:pt x="383" y="511"/>
                    <a:pt x="384" y="508"/>
                  </a:cubicBezTo>
                  <a:cubicBezTo>
                    <a:pt x="384" y="505"/>
                    <a:pt x="383" y="503"/>
                    <a:pt x="384" y="503"/>
                  </a:cubicBezTo>
                  <a:cubicBezTo>
                    <a:pt x="384" y="502"/>
                    <a:pt x="385" y="502"/>
                    <a:pt x="383" y="502"/>
                  </a:cubicBezTo>
                  <a:cubicBezTo>
                    <a:pt x="381" y="502"/>
                    <a:pt x="381" y="501"/>
                    <a:pt x="379" y="503"/>
                  </a:cubicBezTo>
                  <a:cubicBezTo>
                    <a:pt x="378" y="504"/>
                    <a:pt x="377" y="505"/>
                    <a:pt x="372" y="505"/>
                  </a:cubicBezTo>
                  <a:cubicBezTo>
                    <a:pt x="367" y="505"/>
                    <a:pt x="366" y="506"/>
                    <a:pt x="364" y="506"/>
                  </a:cubicBezTo>
                  <a:cubicBezTo>
                    <a:pt x="363" y="506"/>
                    <a:pt x="364" y="504"/>
                    <a:pt x="362" y="505"/>
                  </a:cubicBezTo>
                  <a:cubicBezTo>
                    <a:pt x="359" y="507"/>
                    <a:pt x="359" y="508"/>
                    <a:pt x="357" y="508"/>
                  </a:cubicBezTo>
                  <a:cubicBezTo>
                    <a:pt x="355" y="508"/>
                    <a:pt x="356" y="506"/>
                    <a:pt x="352" y="508"/>
                  </a:cubicBezTo>
                  <a:cubicBezTo>
                    <a:pt x="349" y="509"/>
                    <a:pt x="348" y="510"/>
                    <a:pt x="346" y="510"/>
                  </a:cubicBezTo>
                  <a:cubicBezTo>
                    <a:pt x="345" y="509"/>
                    <a:pt x="342" y="509"/>
                    <a:pt x="341" y="507"/>
                  </a:cubicBezTo>
                  <a:cubicBezTo>
                    <a:pt x="340" y="506"/>
                    <a:pt x="340" y="505"/>
                    <a:pt x="340" y="504"/>
                  </a:cubicBezTo>
                  <a:cubicBezTo>
                    <a:pt x="339" y="503"/>
                    <a:pt x="339" y="503"/>
                    <a:pt x="338" y="503"/>
                  </a:cubicBezTo>
                  <a:cubicBezTo>
                    <a:pt x="335" y="503"/>
                    <a:pt x="333" y="503"/>
                    <a:pt x="336" y="502"/>
                  </a:cubicBezTo>
                  <a:cubicBezTo>
                    <a:pt x="338" y="501"/>
                    <a:pt x="340" y="500"/>
                    <a:pt x="340" y="499"/>
                  </a:cubicBezTo>
                  <a:cubicBezTo>
                    <a:pt x="339" y="498"/>
                    <a:pt x="338" y="497"/>
                    <a:pt x="337" y="496"/>
                  </a:cubicBezTo>
                  <a:cubicBezTo>
                    <a:pt x="336" y="496"/>
                    <a:pt x="336" y="496"/>
                    <a:pt x="336" y="495"/>
                  </a:cubicBezTo>
                  <a:cubicBezTo>
                    <a:pt x="334" y="494"/>
                    <a:pt x="331" y="491"/>
                    <a:pt x="329" y="489"/>
                  </a:cubicBezTo>
                  <a:cubicBezTo>
                    <a:pt x="328" y="487"/>
                    <a:pt x="328" y="485"/>
                    <a:pt x="325" y="484"/>
                  </a:cubicBezTo>
                  <a:cubicBezTo>
                    <a:pt x="322" y="483"/>
                    <a:pt x="323" y="484"/>
                    <a:pt x="322" y="483"/>
                  </a:cubicBezTo>
                  <a:cubicBezTo>
                    <a:pt x="321" y="482"/>
                    <a:pt x="319" y="480"/>
                    <a:pt x="319" y="481"/>
                  </a:cubicBezTo>
                  <a:cubicBezTo>
                    <a:pt x="319" y="482"/>
                    <a:pt x="320" y="483"/>
                    <a:pt x="319" y="483"/>
                  </a:cubicBezTo>
                  <a:cubicBezTo>
                    <a:pt x="319" y="482"/>
                    <a:pt x="316" y="477"/>
                    <a:pt x="315" y="473"/>
                  </a:cubicBezTo>
                  <a:cubicBezTo>
                    <a:pt x="315" y="470"/>
                    <a:pt x="315" y="467"/>
                    <a:pt x="313" y="466"/>
                  </a:cubicBezTo>
                  <a:cubicBezTo>
                    <a:pt x="313" y="466"/>
                    <a:pt x="312" y="465"/>
                    <a:pt x="312" y="465"/>
                  </a:cubicBezTo>
                  <a:cubicBezTo>
                    <a:pt x="310" y="464"/>
                    <a:pt x="306" y="460"/>
                    <a:pt x="305" y="458"/>
                  </a:cubicBezTo>
                  <a:cubicBezTo>
                    <a:pt x="304" y="455"/>
                    <a:pt x="305" y="449"/>
                    <a:pt x="305" y="448"/>
                  </a:cubicBezTo>
                  <a:cubicBezTo>
                    <a:pt x="305" y="447"/>
                    <a:pt x="306" y="447"/>
                    <a:pt x="305" y="447"/>
                  </a:cubicBezTo>
                  <a:cubicBezTo>
                    <a:pt x="305" y="446"/>
                    <a:pt x="303" y="445"/>
                    <a:pt x="303" y="444"/>
                  </a:cubicBezTo>
                  <a:cubicBezTo>
                    <a:pt x="303" y="443"/>
                    <a:pt x="303" y="442"/>
                    <a:pt x="302" y="440"/>
                  </a:cubicBezTo>
                  <a:cubicBezTo>
                    <a:pt x="301" y="439"/>
                    <a:pt x="297" y="437"/>
                    <a:pt x="296" y="436"/>
                  </a:cubicBezTo>
                  <a:cubicBezTo>
                    <a:pt x="296" y="436"/>
                    <a:pt x="296" y="435"/>
                    <a:pt x="296" y="435"/>
                  </a:cubicBezTo>
                  <a:cubicBezTo>
                    <a:pt x="295" y="433"/>
                    <a:pt x="295" y="430"/>
                    <a:pt x="295" y="430"/>
                  </a:cubicBezTo>
                  <a:cubicBezTo>
                    <a:pt x="295" y="429"/>
                    <a:pt x="297" y="430"/>
                    <a:pt x="297" y="429"/>
                  </a:cubicBezTo>
                  <a:cubicBezTo>
                    <a:pt x="296" y="429"/>
                    <a:pt x="293" y="425"/>
                    <a:pt x="292" y="423"/>
                  </a:cubicBezTo>
                  <a:cubicBezTo>
                    <a:pt x="291" y="422"/>
                    <a:pt x="290" y="419"/>
                    <a:pt x="288" y="416"/>
                  </a:cubicBezTo>
                  <a:cubicBezTo>
                    <a:pt x="287" y="412"/>
                    <a:pt x="286" y="410"/>
                    <a:pt x="285" y="409"/>
                  </a:cubicBezTo>
                  <a:cubicBezTo>
                    <a:pt x="285" y="408"/>
                    <a:pt x="285" y="408"/>
                    <a:pt x="284" y="407"/>
                  </a:cubicBezTo>
                  <a:cubicBezTo>
                    <a:pt x="284" y="406"/>
                    <a:pt x="281" y="403"/>
                    <a:pt x="281" y="401"/>
                  </a:cubicBezTo>
                  <a:cubicBezTo>
                    <a:pt x="281" y="400"/>
                    <a:pt x="280" y="400"/>
                    <a:pt x="279" y="399"/>
                  </a:cubicBezTo>
                  <a:cubicBezTo>
                    <a:pt x="278" y="398"/>
                    <a:pt x="278" y="395"/>
                    <a:pt x="278" y="394"/>
                  </a:cubicBezTo>
                  <a:cubicBezTo>
                    <a:pt x="278" y="393"/>
                    <a:pt x="277" y="390"/>
                    <a:pt x="278" y="391"/>
                  </a:cubicBezTo>
                  <a:cubicBezTo>
                    <a:pt x="278" y="392"/>
                    <a:pt x="283" y="399"/>
                    <a:pt x="283" y="400"/>
                  </a:cubicBezTo>
                  <a:cubicBezTo>
                    <a:pt x="283" y="402"/>
                    <a:pt x="284" y="403"/>
                    <a:pt x="286" y="404"/>
                  </a:cubicBezTo>
                  <a:cubicBezTo>
                    <a:pt x="287" y="405"/>
                    <a:pt x="288" y="408"/>
                    <a:pt x="288" y="406"/>
                  </a:cubicBezTo>
                  <a:cubicBezTo>
                    <a:pt x="289" y="405"/>
                    <a:pt x="290" y="404"/>
                    <a:pt x="290" y="403"/>
                  </a:cubicBezTo>
                  <a:cubicBezTo>
                    <a:pt x="290" y="403"/>
                    <a:pt x="290" y="402"/>
                    <a:pt x="290" y="402"/>
                  </a:cubicBezTo>
                  <a:cubicBezTo>
                    <a:pt x="291" y="401"/>
                    <a:pt x="291" y="401"/>
                    <a:pt x="291" y="402"/>
                  </a:cubicBezTo>
                  <a:cubicBezTo>
                    <a:pt x="291" y="402"/>
                    <a:pt x="291" y="402"/>
                    <a:pt x="291" y="402"/>
                  </a:cubicBezTo>
                  <a:cubicBezTo>
                    <a:pt x="290" y="403"/>
                    <a:pt x="291" y="404"/>
                    <a:pt x="292" y="404"/>
                  </a:cubicBezTo>
                  <a:cubicBezTo>
                    <a:pt x="292" y="403"/>
                    <a:pt x="294" y="405"/>
                    <a:pt x="296" y="408"/>
                  </a:cubicBezTo>
                  <a:cubicBezTo>
                    <a:pt x="297" y="410"/>
                    <a:pt x="303" y="421"/>
                    <a:pt x="304" y="421"/>
                  </a:cubicBezTo>
                  <a:cubicBezTo>
                    <a:pt x="304" y="422"/>
                    <a:pt x="305" y="424"/>
                    <a:pt x="305" y="425"/>
                  </a:cubicBezTo>
                  <a:cubicBezTo>
                    <a:pt x="306" y="427"/>
                    <a:pt x="309" y="429"/>
                    <a:pt x="311" y="430"/>
                  </a:cubicBezTo>
                  <a:cubicBezTo>
                    <a:pt x="312" y="431"/>
                    <a:pt x="314" y="435"/>
                    <a:pt x="315" y="438"/>
                  </a:cubicBezTo>
                  <a:cubicBezTo>
                    <a:pt x="316" y="441"/>
                    <a:pt x="315" y="444"/>
                    <a:pt x="317" y="447"/>
                  </a:cubicBezTo>
                  <a:cubicBezTo>
                    <a:pt x="318" y="450"/>
                    <a:pt x="323" y="454"/>
                    <a:pt x="324" y="454"/>
                  </a:cubicBezTo>
                  <a:cubicBezTo>
                    <a:pt x="325" y="455"/>
                    <a:pt x="328" y="462"/>
                    <a:pt x="331" y="465"/>
                  </a:cubicBezTo>
                  <a:cubicBezTo>
                    <a:pt x="333" y="469"/>
                    <a:pt x="335" y="471"/>
                    <a:pt x="336" y="472"/>
                  </a:cubicBezTo>
                  <a:cubicBezTo>
                    <a:pt x="336" y="473"/>
                    <a:pt x="336" y="474"/>
                    <a:pt x="337" y="475"/>
                  </a:cubicBezTo>
                  <a:cubicBezTo>
                    <a:pt x="337" y="476"/>
                    <a:pt x="336" y="477"/>
                    <a:pt x="336" y="478"/>
                  </a:cubicBezTo>
                  <a:cubicBezTo>
                    <a:pt x="335" y="480"/>
                    <a:pt x="337" y="486"/>
                    <a:pt x="339" y="491"/>
                  </a:cubicBezTo>
                  <a:cubicBezTo>
                    <a:pt x="340" y="496"/>
                    <a:pt x="339" y="496"/>
                    <a:pt x="341" y="496"/>
                  </a:cubicBezTo>
                  <a:cubicBezTo>
                    <a:pt x="344" y="497"/>
                    <a:pt x="347" y="498"/>
                    <a:pt x="350" y="495"/>
                  </a:cubicBezTo>
                  <a:cubicBezTo>
                    <a:pt x="354" y="492"/>
                    <a:pt x="353" y="493"/>
                    <a:pt x="357" y="493"/>
                  </a:cubicBezTo>
                  <a:cubicBezTo>
                    <a:pt x="361" y="492"/>
                    <a:pt x="361" y="490"/>
                    <a:pt x="365" y="489"/>
                  </a:cubicBezTo>
                  <a:cubicBezTo>
                    <a:pt x="368" y="488"/>
                    <a:pt x="372" y="487"/>
                    <a:pt x="375" y="485"/>
                  </a:cubicBezTo>
                  <a:cubicBezTo>
                    <a:pt x="377" y="484"/>
                    <a:pt x="386" y="483"/>
                    <a:pt x="388" y="481"/>
                  </a:cubicBezTo>
                  <a:cubicBezTo>
                    <a:pt x="391" y="478"/>
                    <a:pt x="389" y="478"/>
                    <a:pt x="391" y="476"/>
                  </a:cubicBezTo>
                  <a:cubicBezTo>
                    <a:pt x="392" y="475"/>
                    <a:pt x="394" y="474"/>
                    <a:pt x="396" y="473"/>
                  </a:cubicBezTo>
                  <a:cubicBezTo>
                    <a:pt x="398" y="472"/>
                    <a:pt x="400" y="471"/>
                    <a:pt x="402" y="472"/>
                  </a:cubicBezTo>
                  <a:cubicBezTo>
                    <a:pt x="406" y="472"/>
                    <a:pt x="409" y="471"/>
                    <a:pt x="408" y="470"/>
                  </a:cubicBezTo>
                  <a:cubicBezTo>
                    <a:pt x="408" y="469"/>
                    <a:pt x="407" y="469"/>
                    <a:pt x="409" y="468"/>
                  </a:cubicBezTo>
                  <a:cubicBezTo>
                    <a:pt x="410" y="467"/>
                    <a:pt x="414" y="467"/>
                    <a:pt x="415" y="465"/>
                  </a:cubicBezTo>
                  <a:cubicBezTo>
                    <a:pt x="417" y="463"/>
                    <a:pt x="417" y="461"/>
                    <a:pt x="420" y="461"/>
                  </a:cubicBezTo>
                  <a:cubicBezTo>
                    <a:pt x="422" y="461"/>
                    <a:pt x="423" y="460"/>
                    <a:pt x="422" y="456"/>
                  </a:cubicBezTo>
                  <a:cubicBezTo>
                    <a:pt x="422" y="453"/>
                    <a:pt x="421" y="452"/>
                    <a:pt x="424" y="451"/>
                  </a:cubicBezTo>
                  <a:cubicBezTo>
                    <a:pt x="427" y="451"/>
                    <a:pt x="428" y="451"/>
                    <a:pt x="429" y="449"/>
                  </a:cubicBezTo>
                  <a:cubicBezTo>
                    <a:pt x="429" y="447"/>
                    <a:pt x="432" y="444"/>
                    <a:pt x="434" y="442"/>
                  </a:cubicBezTo>
                  <a:cubicBezTo>
                    <a:pt x="435" y="440"/>
                    <a:pt x="435" y="439"/>
                    <a:pt x="434" y="439"/>
                  </a:cubicBezTo>
                  <a:cubicBezTo>
                    <a:pt x="433" y="439"/>
                    <a:pt x="431" y="437"/>
                    <a:pt x="429" y="435"/>
                  </a:cubicBezTo>
                  <a:cubicBezTo>
                    <a:pt x="428" y="433"/>
                    <a:pt x="429" y="433"/>
                    <a:pt x="427" y="432"/>
                  </a:cubicBezTo>
                  <a:cubicBezTo>
                    <a:pt x="425" y="432"/>
                    <a:pt x="419" y="431"/>
                    <a:pt x="417" y="428"/>
                  </a:cubicBezTo>
                  <a:cubicBezTo>
                    <a:pt x="415" y="425"/>
                    <a:pt x="413" y="422"/>
                    <a:pt x="414" y="421"/>
                  </a:cubicBezTo>
                  <a:cubicBezTo>
                    <a:pt x="414" y="419"/>
                    <a:pt x="416" y="416"/>
                    <a:pt x="415" y="417"/>
                  </a:cubicBezTo>
                  <a:cubicBezTo>
                    <a:pt x="413" y="419"/>
                    <a:pt x="411" y="421"/>
                    <a:pt x="409" y="423"/>
                  </a:cubicBezTo>
                  <a:cubicBezTo>
                    <a:pt x="407" y="425"/>
                    <a:pt x="403" y="428"/>
                    <a:pt x="401" y="429"/>
                  </a:cubicBezTo>
                  <a:cubicBezTo>
                    <a:pt x="399" y="430"/>
                    <a:pt x="398" y="429"/>
                    <a:pt x="396" y="429"/>
                  </a:cubicBezTo>
                  <a:cubicBezTo>
                    <a:pt x="395" y="428"/>
                    <a:pt x="395" y="429"/>
                    <a:pt x="393" y="430"/>
                  </a:cubicBezTo>
                  <a:cubicBezTo>
                    <a:pt x="391" y="430"/>
                    <a:pt x="391" y="432"/>
                    <a:pt x="389" y="430"/>
                  </a:cubicBezTo>
                  <a:cubicBezTo>
                    <a:pt x="389" y="430"/>
                    <a:pt x="389" y="430"/>
                    <a:pt x="389" y="430"/>
                  </a:cubicBezTo>
                  <a:cubicBezTo>
                    <a:pt x="388" y="429"/>
                    <a:pt x="387" y="428"/>
                    <a:pt x="386" y="427"/>
                  </a:cubicBezTo>
                  <a:cubicBezTo>
                    <a:pt x="385" y="427"/>
                    <a:pt x="385" y="427"/>
                    <a:pt x="386" y="426"/>
                  </a:cubicBezTo>
                  <a:cubicBezTo>
                    <a:pt x="386" y="426"/>
                    <a:pt x="387" y="425"/>
                    <a:pt x="387" y="424"/>
                  </a:cubicBezTo>
                  <a:cubicBezTo>
                    <a:pt x="387" y="422"/>
                    <a:pt x="387" y="421"/>
                    <a:pt x="387" y="420"/>
                  </a:cubicBezTo>
                  <a:cubicBezTo>
                    <a:pt x="387" y="419"/>
                    <a:pt x="386" y="417"/>
                    <a:pt x="385" y="418"/>
                  </a:cubicBezTo>
                  <a:cubicBezTo>
                    <a:pt x="384" y="418"/>
                    <a:pt x="383" y="418"/>
                    <a:pt x="383" y="420"/>
                  </a:cubicBezTo>
                  <a:cubicBezTo>
                    <a:pt x="383" y="421"/>
                    <a:pt x="383" y="423"/>
                    <a:pt x="382" y="423"/>
                  </a:cubicBezTo>
                  <a:cubicBezTo>
                    <a:pt x="382" y="424"/>
                    <a:pt x="382" y="424"/>
                    <a:pt x="382" y="424"/>
                  </a:cubicBezTo>
                  <a:cubicBezTo>
                    <a:pt x="382" y="423"/>
                    <a:pt x="378" y="418"/>
                    <a:pt x="378" y="417"/>
                  </a:cubicBezTo>
                  <a:cubicBezTo>
                    <a:pt x="377" y="416"/>
                    <a:pt x="379" y="416"/>
                    <a:pt x="379" y="415"/>
                  </a:cubicBezTo>
                  <a:cubicBezTo>
                    <a:pt x="380" y="414"/>
                    <a:pt x="380" y="414"/>
                    <a:pt x="379" y="413"/>
                  </a:cubicBezTo>
                  <a:cubicBezTo>
                    <a:pt x="378" y="412"/>
                    <a:pt x="376" y="412"/>
                    <a:pt x="376" y="411"/>
                  </a:cubicBezTo>
                  <a:cubicBezTo>
                    <a:pt x="376" y="410"/>
                    <a:pt x="375" y="411"/>
                    <a:pt x="374" y="410"/>
                  </a:cubicBezTo>
                  <a:cubicBezTo>
                    <a:pt x="373" y="409"/>
                    <a:pt x="371" y="405"/>
                    <a:pt x="369" y="402"/>
                  </a:cubicBezTo>
                  <a:cubicBezTo>
                    <a:pt x="369" y="402"/>
                    <a:pt x="369" y="402"/>
                    <a:pt x="369" y="402"/>
                  </a:cubicBezTo>
                  <a:cubicBezTo>
                    <a:pt x="368" y="399"/>
                    <a:pt x="366" y="398"/>
                    <a:pt x="366" y="397"/>
                  </a:cubicBezTo>
                  <a:cubicBezTo>
                    <a:pt x="366" y="395"/>
                    <a:pt x="367" y="397"/>
                    <a:pt x="368" y="396"/>
                  </a:cubicBezTo>
                  <a:cubicBezTo>
                    <a:pt x="368" y="396"/>
                    <a:pt x="369" y="396"/>
                    <a:pt x="367" y="394"/>
                  </a:cubicBezTo>
                  <a:cubicBezTo>
                    <a:pt x="367" y="394"/>
                    <a:pt x="366" y="393"/>
                    <a:pt x="366" y="393"/>
                  </a:cubicBezTo>
                  <a:cubicBezTo>
                    <a:pt x="366" y="393"/>
                    <a:pt x="366" y="393"/>
                    <a:pt x="367" y="393"/>
                  </a:cubicBezTo>
                  <a:cubicBezTo>
                    <a:pt x="368" y="394"/>
                    <a:pt x="370" y="395"/>
                    <a:pt x="371" y="394"/>
                  </a:cubicBezTo>
                  <a:cubicBezTo>
                    <a:pt x="371" y="394"/>
                    <a:pt x="371" y="394"/>
                    <a:pt x="371" y="394"/>
                  </a:cubicBezTo>
                  <a:cubicBezTo>
                    <a:pt x="371" y="393"/>
                    <a:pt x="372" y="393"/>
                    <a:pt x="372" y="393"/>
                  </a:cubicBezTo>
                  <a:cubicBezTo>
                    <a:pt x="372" y="392"/>
                    <a:pt x="372" y="390"/>
                    <a:pt x="372" y="390"/>
                  </a:cubicBezTo>
                  <a:cubicBezTo>
                    <a:pt x="373" y="391"/>
                    <a:pt x="374" y="392"/>
                    <a:pt x="375" y="392"/>
                  </a:cubicBezTo>
                  <a:cubicBezTo>
                    <a:pt x="375" y="392"/>
                    <a:pt x="374" y="393"/>
                    <a:pt x="375" y="393"/>
                  </a:cubicBezTo>
                  <a:cubicBezTo>
                    <a:pt x="377" y="392"/>
                    <a:pt x="377" y="391"/>
                    <a:pt x="378" y="392"/>
                  </a:cubicBezTo>
                  <a:cubicBezTo>
                    <a:pt x="378" y="392"/>
                    <a:pt x="378" y="392"/>
                    <a:pt x="379" y="394"/>
                  </a:cubicBezTo>
                  <a:cubicBezTo>
                    <a:pt x="381" y="395"/>
                    <a:pt x="384" y="402"/>
                    <a:pt x="385" y="403"/>
                  </a:cubicBezTo>
                  <a:cubicBezTo>
                    <a:pt x="385" y="404"/>
                    <a:pt x="386" y="406"/>
                    <a:pt x="388" y="406"/>
                  </a:cubicBezTo>
                  <a:cubicBezTo>
                    <a:pt x="389" y="407"/>
                    <a:pt x="393" y="410"/>
                    <a:pt x="396" y="411"/>
                  </a:cubicBezTo>
                  <a:cubicBezTo>
                    <a:pt x="399" y="413"/>
                    <a:pt x="405" y="415"/>
                    <a:pt x="406" y="415"/>
                  </a:cubicBezTo>
                  <a:cubicBezTo>
                    <a:pt x="407" y="414"/>
                    <a:pt x="409" y="413"/>
                    <a:pt x="409" y="414"/>
                  </a:cubicBezTo>
                  <a:cubicBezTo>
                    <a:pt x="409" y="414"/>
                    <a:pt x="408" y="415"/>
                    <a:pt x="409" y="415"/>
                  </a:cubicBezTo>
                  <a:cubicBezTo>
                    <a:pt x="411" y="414"/>
                    <a:pt x="413" y="413"/>
                    <a:pt x="414" y="412"/>
                  </a:cubicBezTo>
                  <a:cubicBezTo>
                    <a:pt x="414" y="411"/>
                    <a:pt x="414" y="412"/>
                    <a:pt x="413" y="411"/>
                  </a:cubicBezTo>
                  <a:cubicBezTo>
                    <a:pt x="413" y="411"/>
                    <a:pt x="413" y="411"/>
                    <a:pt x="414" y="411"/>
                  </a:cubicBezTo>
                  <a:cubicBezTo>
                    <a:pt x="415" y="411"/>
                    <a:pt x="417" y="411"/>
                    <a:pt x="418" y="413"/>
                  </a:cubicBezTo>
                  <a:cubicBezTo>
                    <a:pt x="419" y="414"/>
                    <a:pt x="419" y="418"/>
                    <a:pt x="421" y="419"/>
                  </a:cubicBezTo>
                  <a:cubicBezTo>
                    <a:pt x="422" y="420"/>
                    <a:pt x="433" y="422"/>
                    <a:pt x="437" y="422"/>
                  </a:cubicBezTo>
                  <a:cubicBezTo>
                    <a:pt x="441" y="422"/>
                    <a:pt x="443" y="423"/>
                    <a:pt x="445" y="424"/>
                  </a:cubicBezTo>
                  <a:cubicBezTo>
                    <a:pt x="446" y="424"/>
                    <a:pt x="446" y="424"/>
                    <a:pt x="447" y="424"/>
                  </a:cubicBezTo>
                  <a:cubicBezTo>
                    <a:pt x="450" y="424"/>
                    <a:pt x="457" y="422"/>
                    <a:pt x="458" y="422"/>
                  </a:cubicBezTo>
                  <a:cubicBezTo>
                    <a:pt x="458" y="421"/>
                    <a:pt x="459" y="422"/>
                    <a:pt x="461" y="422"/>
                  </a:cubicBezTo>
                  <a:cubicBezTo>
                    <a:pt x="463" y="422"/>
                    <a:pt x="468" y="423"/>
                    <a:pt x="470" y="422"/>
                  </a:cubicBezTo>
                  <a:cubicBezTo>
                    <a:pt x="472" y="422"/>
                    <a:pt x="474" y="421"/>
                    <a:pt x="474" y="422"/>
                  </a:cubicBezTo>
                  <a:cubicBezTo>
                    <a:pt x="475" y="423"/>
                    <a:pt x="475" y="425"/>
                    <a:pt x="475" y="425"/>
                  </a:cubicBezTo>
                  <a:cubicBezTo>
                    <a:pt x="476" y="425"/>
                    <a:pt x="477" y="426"/>
                    <a:pt x="478" y="427"/>
                  </a:cubicBezTo>
                  <a:cubicBezTo>
                    <a:pt x="478" y="428"/>
                    <a:pt x="479" y="431"/>
                    <a:pt x="480" y="431"/>
                  </a:cubicBezTo>
                  <a:cubicBezTo>
                    <a:pt x="481" y="432"/>
                    <a:pt x="481" y="432"/>
                    <a:pt x="481" y="431"/>
                  </a:cubicBezTo>
                  <a:cubicBezTo>
                    <a:pt x="481" y="430"/>
                    <a:pt x="481" y="430"/>
                    <a:pt x="482" y="430"/>
                  </a:cubicBezTo>
                  <a:cubicBezTo>
                    <a:pt x="482" y="431"/>
                    <a:pt x="481" y="430"/>
                    <a:pt x="483" y="432"/>
                  </a:cubicBezTo>
                  <a:cubicBezTo>
                    <a:pt x="483" y="432"/>
                    <a:pt x="483" y="432"/>
                    <a:pt x="483" y="432"/>
                  </a:cubicBezTo>
                  <a:cubicBezTo>
                    <a:pt x="484" y="434"/>
                    <a:pt x="485" y="435"/>
                    <a:pt x="486" y="436"/>
                  </a:cubicBezTo>
                  <a:cubicBezTo>
                    <a:pt x="488" y="436"/>
                    <a:pt x="488" y="438"/>
                    <a:pt x="490" y="438"/>
                  </a:cubicBezTo>
                  <a:cubicBezTo>
                    <a:pt x="491" y="438"/>
                    <a:pt x="492" y="437"/>
                    <a:pt x="494" y="437"/>
                  </a:cubicBezTo>
                  <a:cubicBezTo>
                    <a:pt x="496" y="437"/>
                    <a:pt x="496" y="437"/>
                    <a:pt x="495" y="438"/>
                  </a:cubicBezTo>
                  <a:cubicBezTo>
                    <a:pt x="494" y="438"/>
                    <a:pt x="493" y="440"/>
                    <a:pt x="491" y="440"/>
                  </a:cubicBezTo>
                  <a:cubicBezTo>
                    <a:pt x="490" y="441"/>
                    <a:pt x="489" y="440"/>
                    <a:pt x="488" y="440"/>
                  </a:cubicBezTo>
                  <a:cubicBezTo>
                    <a:pt x="488" y="440"/>
                    <a:pt x="488" y="441"/>
                    <a:pt x="488" y="442"/>
                  </a:cubicBezTo>
                  <a:cubicBezTo>
                    <a:pt x="488" y="443"/>
                    <a:pt x="493" y="447"/>
                    <a:pt x="494" y="448"/>
                  </a:cubicBezTo>
                  <a:cubicBezTo>
                    <a:pt x="496" y="450"/>
                    <a:pt x="497" y="451"/>
                    <a:pt x="499" y="450"/>
                  </a:cubicBezTo>
                  <a:cubicBezTo>
                    <a:pt x="501" y="450"/>
                    <a:pt x="502" y="449"/>
                    <a:pt x="504" y="448"/>
                  </a:cubicBezTo>
                  <a:cubicBezTo>
                    <a:pt x="506" y="447"/>
                    <a:pt x="507" y="446"/>
                    <a:pt x="506" y="445"/>
                  </a:cubicBezTo>
                  <a:cubicBezTo>
                    <a:pt x="506" y="444"/>
                    <a:pt x="505" y="444"/>
                    <a:pt x="505" y="444"/>
                  </a:cubicBezTo>
                  <a:cubicBezTo>
                    <a:pt x="506" y="443"/>
                    <a:pt x="506" y="443"/>
                    <a:pt x="506" y="442"/>
                  </a:cubicBezTo>
                  <a:cubicBezTo>
                    <a:pt x="506" y="441"/>
                    <a:pt x="507" y="441"/>
                    <a:pt x="508" y="441"/>
                  </a:cubicBezTo>
                  <a:cubicBezTo>
                    <a:pt x="509" y="441"/>
                    <a:pt x="509" y="441"/>
                    <a:pt x="508" y="442"/>
                  </a:cubicBezTo>
                  <a:cubicBezTo>
                    <a:pt x="508" y="442"/>
                    <a:pt x="508" y="443"/>
                    <a:pt x="509" y="443"/>
                  </a:cubicBezTo>
                  <a:cubicBezTo>
                    <a:pt x="509" y="443"/>
                    <a:pt x="510" y="443"/>
                    <a:pt x="509" y="444"/>
                  </a:cubicBezTo>
                  <a:cubicBezTo>
                    <a:pt x="508" y="444"/>
                    <a:pt x="507" y="445"/>
                    <a:pt x="508" y="445"/>
                  </a:cubicBezTo>
                  <a:cubicBezTo>
                    <a:pt x="509" y="445"/>
                    <a:pt x="510" y="444"/>
                    <a:pt x="509" y="445"/>
                  </a:cubicBezTo>
                  <a:cubicBezTo>
                    <a:pt x="508" y="446"/>
                    <a:pt x="507" y="446"/>
                    <a:pt x="508" y="447"/>
                  </a:cubicBezTo>
                  <a:cubicBezTo>
                    <a:pt x="510" y="448"/>
                    <a:pt x="510" y="449"/>
                    <a:pt x="510" y="450"/>
                  </a:cubicBezTo>
                  <a:cubicBezTo>
                    <a:pt x="510" y="451"/>
                    <a:pt x="509" y="452"/>
                    <a:pt x="509" y="453"/>
                  </a:cubicBezTo>
                  <a:cubicBezTo>
                    <a:pt x="509" y="454"/>
                    <a:pt x="507" y="454"/>
                    <a:pt x="509" y="456"/>
                  </a:cubicBezTo>
                  <a:cubicBezTo>
                    <a:pt x="511" y="458"/>
                    <a:pt x="510" y="461"/>
                    <a:pt x="510" y="464"/>
                  </a:cubicBezTo>
                  <a:cubicBezTo>
                    <a:pt x="510" y="466"/>
                    <a:pt x="510" y="466"/>
                    <a:pt x="510" y="468"/>
                  </a:cubicBezTo>
                  <a:cubicBezTo>
                    <a:pt x="510" y="470"/>
                    <a:pt x="509" y="472"/>
                    <a:pt x="510" y="471"/>
                  </a:cubicBezTo>
                  <a:cubicBezTo>
                    <a:pt x="510" y="470"/>
                    <a:pt x="510" y="468"/>
                    <a:pt x="511" y="469"/>
                  </a:cubicBezTo>
                  <a:cubicBezTo>
                    <a:pt x="511" y="471"/>
                    <a:pt x="512" y="477"/>
                    <a:pt x="514" y="479"/>
                  </a:cubicBezTo>
                  <a:cubicBezTo>
                    <a:pt x="515" y="481"/>
                    <a:pt x="518" y="487"/>
                    <a:pt x="519" y="492"/>
                  </a:cubicBezTo>
                  <a:cubicBezTo>
                    <a:pt x="520" y="497"/>
                    <a:pt x="519" y="497"/>
                    <a:pt x="522" y="500"/>
                  </a:cubicBezTo>
                  <a:cubicBezTo>
                    <a:pt x="525" y="503"/>
                    <a:pt x="526" y="506"/>
                    <a:pt x="528" y="510"/>
                  </a:cubicBezTo>
                  <a:cubicBezTo>
                    <a:pt x="529" y="514"/>
                    <a:pt x="527" y="515"/>
                    <a:pt x="529" y="518"/>
                  </a:cubicBezTo>
                  <a:cubicBezTo>
                    <a:pt x="531" y="520"/>
                    <a:pt x="531" y="522"/>
                    <a:pt x="533" y="523"/>
                  </a:cubicBezTo>
                  <a:cubicBezTo>
                    <a:pt x="535" y="525"/>
                    <a:pt x="539" y="522"/>
                    <a:pt x="540" y="521"/>
                  </a:cubicBezTo>
                  <a:cubicBezTo>
                    <a:pt x="540" y="519"/>
                    <a:pt x="540" y="518"/>
                    <a:pt x="541" y="517"/>
                  </a:cubicBezTo>
                  <a:cubicBezTo>
                    <a:pt x="542" y="516"/>
                    <a:pt x="543" y="514"/>
                    <a:pt x="545" y="514"/>
                  </a:cubicBezTo>
                  <a:cubicBezTo>
                    <a:pt x="546" y="513"/>
                    <a:pt x="549" y="512"/>
                    <a:pt x="549" y="511"/>
                  </a:cubicBezTo>
                  <a:cubicBezTo>
                    <a:pt x="548" y="509"/>
                    <a:pt x="548" y="506"/>
                    <a:pt x="548" y="504"/>
                  </a:cubicBezTo>
                  <a:cubicBezTo>
                    <a:pt x="548" y="502"/>
                    <a:pt x="549" y="500"/>
                    <a:pt x="550" y="498"/>
                  </a:cubicBezTo>
                  <a:cubicBezTo>
                    <a:pt x="552" y="496"/>
                    <a:pt x="551" y="495"/>
                    <a:pt x="551" y="493"/>
                  </a:cubicBezTo>
                  <a:cubicBezTo>
                    <a:pt x="550" y="491"/>
                    <a:pt x="549" y="485"/>
                    <a:pt x="549" y="483"/>
                  </a:cubicBezTo>
                  <a:cubicBezTo>
                    <a:pt x="550" y="482"/>
                    <a:pt x="551" y="480"/>
                    <a:pt x="552" y="479"/>
                  </a:cubicBezTo>
                  <a:cubicBezTo>
                    <a:pt x="554" y="479"/>
                    <a:pt x="555" y="478"/>
                    <a:pt x="557" y="477"/>
                  </a:cubicBezTo>
                  <a:cubicBezTo>
                    <a:pt x="559" y="476"/>
                    <a:pt x="560" y="477"/>
                    <a:pt x="561" y="476"/>
                  </a:cubicBezTo>
                  <a:cubicBezTo>
                    <a:pt x="562" y="475"/>
                    <a:pt x="561" y="473"/>
                    <a:pt x="563" y="473"/>
                  </a:cubicBezTo>
                  <a:cubicBezTo>
                    <a:pt x="565" y="472"/>
                    <a:pt x="566" y="469"/>
                    <a:pt x="569" y="467"/>
                  </a:cubicBezTo>
                  <a:cubicBezTo>
                    <a:pt x="571" y="465"/>
                    <a:pt x="575" y="461"/>
                    <a:pt x="576" y="460"/>
                  </a:cubicBezTo>
                  <a:cubicBezTo>
                    <a:pt x="578" y="458"/>
                    <a:pt x="578" y="457"/>
                    <a:pt x="581" y="456"/>
                  </a:cubicBezTo>
                  <a:cubicBezTo>
                    <a:pt x="583" y="456"/>
                    <a:pt x="587" y="452"/>
                    <a:pt x="587" y="451"/>
                  </a:cubicBezTo>
                  <a:cubicBezTo>
                    <a:pt x="587" y="449"/>
                    <a:pt x="585" y="448"/>
                    <a:pt x="587" y="447"/>
                  </a:cubicBezTo>
                  <a:cubicBezTo>
                    <a:pt x="589" y="446"/>
                    <a:pt x="591" y="445"/>
                    <a:pt x="592" y="444"/>
                  </a:cubicBezTo>
                  <a:cubicBezTo>
                    <a:pt x="594" y="442"/>
                    <a:pt x="595" y="439"/>
                    <a:pt x="595" y="441"/>
                  </a:cubicBezTo>
                  <a:cubicBezTo>
                    <a:pt x="594" y="442"/>
                    <a:pt x="592" y="444"/>
                    <a:pt x="594" y="444"/>
                  </a:cubicBezTo>
                  <a:cubicBezTo>
                    <a:pt x="595" y="444"/>
                    <a:pt x="594" y="446"/>
                    <a:pt x="596" y="444"/>
                  </a:cubicBezTo>
                  <a:cubicBezTo>
                    <a:pt x="598" y="442"/>
                    <a:pt x="598" y="442"/>
                    <a:pt x="598" y="443"/>
                  </a:cubicBezTo>
                  <a:cubicBezTo>
                    <a:pt x="598" y="444"/>
                    <a:pt x="598" y="445"/>
                    <a:pt x="598" y="445"/>
                  </a:cubicBezTo>
                  <a:cubicBezTo>
                    <a:pt x="599" y="445"/>
                    <a:pt x="599" y="445"/>
                    <a:pt x="599" y="444"/>
                  </a:cubicBezTo>
                  <a:cubicBezTo>
                    <a:pt x="599" y="443"/>
                    <a:pt x="599" y="440"/>
                    <a:pt x="599" y="442"/>
                  </a:cubicBezTo>
                  <a:cubicBezTo>
                    <a:pt x="600" y="444"/>
                    <a:pt x="600" y="443"/>
                    <a:pt x="600" y="443"/>
                  </a:cubicBezTo>
                  <a:cubicBezTo>
                    <a:pt x="600" y="442"/>
                    <a:pt x="600" y="441"/>
                    <a:pt x="601" y="442"/>
                  </a:cubicBezTo>
                  <a:cubicBezTo>
                    <a:pt x="601" y="444"/>
                    <a:pt x="602" y="444"/>
                    <a:pt x="602" y="443"/>
                  </a:cubicBezTo>
                  <a:cubicBezTo>
                    <a:pt x="603" y="441"/>
                    <a:pt x="602" y="438"/>
                    <a:pt x="603" y="440"/>
                  </a:cubicBezTo>
                  <a:cubicBezTo>
                    <a:pt x="604" y="443"/>
                    <a:pt x="605" y="443"/>
                    <a:pt x="607" y="442"/>
                  </a:cubicBezTo>
                  <a:cubicBezTo>
                    <a:pt x="608" y="441"/>
                    <a:pt x="606" y="438"/>
                    <a:pt x="606" y="437"/>
                  </a:cubicBezTo>
                  <a:cubicBezTo>
                    <a:pt x="606" y="435"/>
                    <a:pt x="606" y="435"/>
                    <a:pt x="605" y="434"/>
                  </a:cubicBezTo>
                  <a:cubicBezTo>
                    <a:pt x="604" y="433"/>
                    <a:pt x="606" y="435"/>
                    <a:pt x="607" y="436"/>
                  </a:cubicBezTo>
                  <a:cubicBezTo>
                    <a:pt x="607" y="436"/>
                    <a:pt x="607" y="438"/>
                    <a:pt x="608" y="438"/>
                  </a:cubicBezTo>
                  <a:cubicBezTo>
                    <a:pt x="609" y="438"/>
                    <a:pt x="610" y="438"/>
                    <a:pt x="611" y="438"/>
                  </a:cubicBezTo>
                  <a:cubicBezTo>
                    <a:pt x="611" y="438"/>
                    <a:pt x="612" y="437"/>
                    <a:pt x="612" y="438"/>
                  </a:cubicBezTo>
                  <a:cubicBezTo>
                    <a:pt x="612" y="439"/>
                    <a:pt x="613" y="439"/>
                    <a:pt x="613" y="441"/>
                  </a:cubicBezTo>
                  <a:cubicBezTo>
                    <a:pt x="613" y="443"/>
                    <a:pt x="613" y="444"/>
                    <a:pt x="613" y="445"/>
                  </a:cubicBezTo>
                  <a:cubicBezTo>
                    <a:pt x="614" y="446"/>
                    <a:pt x="614" y="447"/>
                    <a:pt x="614" y="448"/>
                  </a:cubicBezTo>
                  <a:cubicBezTo>
                    <a:pt x="615" y="449"/>
                    <a:pt x="615" y="450"/>
                    <a:pt x="616" y="451"/>
                  </a:cubicBezTo>
                  <a:cubicBezTo>
                    <a:pt x="618" y="453"/>
                    <a:pt x="619" y="456"/>
                    <a:pt x="619" y="455"/>
                  </a:cubicBezTo>
                  <a:cubicBezTo>
                    <a:pt x="619" y="454"/>
                    <a:pt x="618" y="452"/>
                    <a:pt x="619" y="453"/>
                  </a:cubicBezTo>
                  <a:cubicBezTo>
                    <a:pt x="620" y="454"/>
                    <a:pt x="624" y="458"/>
                    <a:pt x="623" y="459"/>
                  </a:cubicBezTo>
                  <a:cubicBezTo>
                    <a:pt x="622" y="461"/>
                    <a:pt x="621" y="463"/>
                    <a:pt x="622" y="462"/>
                  </a:cubicBezTo>
                  <a:cubicBezTo>
                    <a:pt x="622" y="461"/>
                    <a:pt x="623" y="460"/>
                    <a:pt x="624" y="461"/>
                  </a:cubicBezTo>
                  <a:cubicBezTo>
                    <a:pt x="625" y="463"/>
                    <a:pt x="627" y="468"/>
                    <a:pt x="626" y="470"/>
                  </a:cubicBezTo>
                  <a:cubicBezTo>
                    <a:pt x="625" y="472"/>
                    <a:pt x="626" y="476"/>
                    <a:pt x="625" y="477"/>
                  </a:cubicBezTo>
                  <a:cubicBezTo>
                    <a:pt x="625" y="479"/>
                    <a:pt x="626" y="479"/>
                    <a:pt x="626" y="478"/>
                  </a:cubicBezTo>
                  <a:cubicBezTo>
                    <a:pt x="627" y="476"/>
                    <a:pt x="627" y="475"/>
                    <a:pt x="627" y="476"/>
                  </a:cubicBezTo>
                  <a:cubicBezTo>
                    <a:pt x="627" y="477"/>
                    <a:pt x="627" y="479"/>
                    <a:pt x="627" y="479"/>
                  </a:cubicBezTo>
                  <a:cubicBezTo>
                    <a:pt x="627" y="478"/>
                    <a:pt x="628" y="477"/>
                    <a:pt x="628" y="478"/>
                  </a:cubicBezTo>
                  <a:cubicBezTo>
                    <a:pt x="628" y="479"/>
                    <a:pt x="628" y="481"/>
                    <a:pt x="629" y="480"/>
                  </a:cubicBezTo>
                  <a:cubicBezTo>
                    <a:pt x="629" y="479"/>
                    <a:pt x="630" y="477"/>
                    <a:pt x="630" y="478"/>
                  </a:cubicBezTo>
                  <a:cubicBezTo>
                    <a:pt x="630" y="479"/>
                    <a:pt x="629" y="480"/>
                    <a:pt x="631" y="479"/>
                  </a:cubicBezTo>
                  <a:cubicBezTo>
                    <a:pt x="632" y="478"/>
                    <a:pt x="631" y="478"/>
                    <a:pt x="632" y="477"/>
                  </a:cubicBezTo>
                  <a:cubicBezTo>
                    <a:pt x="634" y="477"/>
                    <a:pt x="636" y="476"/>
                    <a:pt x="637" y="475"/>
                  </a:cubicBezTo>
                  <a:cubicBezTo>
                    <a:pt x="637" y="474"/>
                    <a:pt x="638" y="473"/>
                    <a:pt x="638" y="473"/>
                  </a:cubicBezTo>
                  <a:cubicBezTo>
                    <a:pt x="639" y="472"/>
                    <a:pt x="638" y="471"/>
                    <a:pt x="639" y="472"/>
                  </a:cubicBezTo>
                  <a:cubicBezTo>
                    <a:pt x="639" y="473"/>
                    <a:pt x="639" y="475"/>
                    <a:pt x="640" y="475"/>
                  </a:cubicBezTo>
                  <a:cubicBezTo>
                    <a:pt x="640" y="475"/>
                    <a:pt x="642" y="474"/>
                    <a:pt x="642" y="476"/>
                  </a:cubicBezTo>
                  <a:cubicBezTo>
                    <a:pt x="642" y="478"/>
                    <a:pt x="643" y="489"/>
                    <a:pt x="645" y="491"/>
                  </a:cubicBezTo>
                  <a:cubicBezTo>
                    <a:pt x="647" y="493"/>
                    <a:pt x="647" y="493"/>
                    <a:pt x="647" y="494"/>
                  </a:cubicBezTo>
                  <a:cubicBezTo>
                    <a:pt x="647" y="495"/>
                    <a:pt x="649" y="497"/>
                    <a:pt x="649" y="496"/>
                  </a:cubicBezTo>
                  <a:cubicBezTo>
                    <a:pt x="649" y="495"/>
                    <a:pt x="649" y="496"/>
                    <a:pt x="649" y="497"/>
                  </a:cubicBezTo>
                  <a:cubicBezTo>
                    <a:pt x="648" y="497"/>
                    <a:pt x="648" y="498"/>
                    <a:pt x="648" y="499"/>
                  </a:cubicBezTo>
                  <a:cubicBezTo>
                    <a:pt x="648" y="500"/>
                    <a:pt x="648" y="500"/>
                    <a:pt x="649" y="499"/>
                  </a:cubicBezTo>
                  <a:cubicBezTo>
                    <a:pt x="649" y="499"/>
                    <a:pt x="649" y="500"/>
                    <a:pt x="649" y="500"/>
                  </a:cubicBezTo>
                  <a:cubicBezTo>
                    <a:pt x="648" y="501"/>
                    <a:pt x="647" y="502"/>
                    <a:pt x="647" y="503"/>
                  </a:cubicBezTo>
                  <a:cubicBezTo>
                    <a:pt x="647" y="504"/>
                    <a:pt x="648" y="505"/>
                    <a:pt x="648" y="504"/>
                  </a:cubicBezTo>
                  <a:cubicBezTo>
                    <a:pt x="648" y="504"/>
                    <a:pt x="650" y="503"/>
                    <a:pt x="649" y="504"/>
                  </a:cubicBezTo>
                  <a:cubicBezTo>
                    <a:pt x="649" y="504"/>
                    <a:pt x="649" y="506"/>
                    <a:pt x="648" y="507"/>
                  </a:cubicBezTo>
                  <a:cubicBezTo>
                    <a:pt x="648" y="508"/>
                    <a:pt x="647" y="508"/>
                    <a:pt x="647" y="509"/>
                  </a:cubicBezTo>
                  <a:cubicBezTo>
                    <a:pt x="647" y="510"/>
                    <a:pt x="647" y="512"/>
                    <a:pt x="647" y="514"/>
                  </a:cubicBezTo>
                  <a:cubicBezTo>
                    <a:pt x="647" y="516"/>
                    <a:pt x="647" y="518"/>
                    <a:pt x="646" y="519"/>
                  </a:cubicBezTo>
                  <a:cubicBezTo>
                    <a:pt x="646" y="520"/>
                    <a:pt x="646" y="521"/>
                    <a:pt x="646" y="522"/>
                  </a:cubicBezTo>
                  <a:cubicBezTo>
                    <a:pt x="647" y="523"/>
                    <a:pt x="648" y="522"/>
                    <a:pt x="649" y="523"/>
                  </a:cubicBezTo>
                  <a:cubicBezTo>
                    <a:pt x="650" y="524"/>
                    <a:pt x="652" y="528"/>
                    <a:pt x="653" y="529"/>
                  </a:cubicBezTo>
                  <a:cubicBezTo>
                    <a:pt x="654" y="530"/>
                    <a:pt x="655" y="532"/>
                    <a:pt x="656" y="533"/>
                  </a:cubicBezTo>
                  <a:cubicBezTo>
                    <a:pt x="657" y="533"/>
                    <a:pt x="657" y="533"/>
                    <a:pt x="657" y="533"/>
                  </a:cubicBezTo>
                  <a:cubicBezTo>
                    <a:pt x="658" y="535"/>
                    <a:pt x="658" y="540"/>
                    <a:pt x="658" y="543"/>
                  </a:cubicBezTo>
                  <a:cubicBezTo>
                    <a:pt x="659" y="545"/>
                    <a:pt x="660" y="548"/>
                    <a:pt x="661" y="549"/>
                  </a:cubicBezTo>
                  <a:cubicBezTo>
                    <a:pt x="662" y="550"/>
                    <a:pt x="663" y="552"/>
                    <a:pt x="664" y="554"/>
                  </a:cubicBezTo>
                  <a:cubicBezTo>
                    <a:pt x="664" y="556"/>
                    <a:pt x="667" y="557"/>
                    <a:pt x="669" y="559"/>
                  </a:cubicBezTo>
                  <a:cubicBezTo>
                    <a:pt x="672" y="561"/>
                    <a:pt x="675" y="563"/>
                    <a:pt x="677" y="563"/>
                  </a:cubicBezTo>
                  <a:cubicBezTo>
                    <a:pt x="678" y="564"/>
                    <a:pt x="680" y="563"/>
                    <a:pt x="680" y="563"/>
                  </a:cubicBezTo>
                  <a:cubicBezTo>
                    <a:pt x="681" y="563"/>
                    <a:pt x="681" y="563"/>
                    <a:pt x="680" y="561"/>
                  </a:cubicBezTo>
                  <a:cubicBezTo>
                    <a:pt x="679" y="559"/>
                    <a:pt x="677" y="557"/>
                    <a:pt x="676" y="555"/>
                  </a:cubicBezTo>
                  <a:cubicBezTo>
                    <a:pt x="675" y="554"/>
                    <a:pt x="674" y="550"/>
                    <a:pt x="675" y="548"/>
                  </a:cubicBezTo>
                  <a:cubicBezTo>
                    <a:pt x="675" y="546"/>
                    <a:pt x="676" y="543"/>
                    <a:pt x="675" y="541"/>
                  </a:cubicBezTo>
                  <a:cubicBezTo>
                    <a:pt x="674" y="540"/>
                    <a:pt x="670" y="537"/>
                    <a:pt x="668" y="535"/>
                  </a:cubicBezTo>
                  <a:cubicBezTo>
                    <a:pt x="668" y="535"/>
                    <a:pt x="668" y="535"/>
                    <a:pt x="668" y="535"/>
                  </a:cubicBezTo>
                  <a:cubicBezTo>
                    <a:pt x="666" y="533"/>
                    <a:pt x="665" y="531"/>
                    <a:pt x="663" y="531"/>
                  </a:cubicBezTo>
                  <a:cubicBezTo>
                    <a:pt x="661" y="530"/>
                    <a:pt x="658" y="530"/>
                    <a:pt x="657" y="528"/>
                  </a:cubicBezTo>
                  <a:cubicBezTo>
                    <a:pt x="656" y="527"/>
                    <a:pt x="657" y="526"/>
                    <a:pt x="658" y="527"/>
                  </a:cubicBezTo>
                  <a:cubicBezTo>
                    <a:pt x="658" y="528"/>
                    <a:pt x="659" y="528"/>
                    <a:pt x="658" y="526"/>
                  </a:cubicBezTo>
                  <a:cubicBezTo>
                    <a:pt x="657" y="524"/>
                    <a:pt x="656" y="521"/>
                    <a:pt x="655" y="520"/>
                  </a:cubicBezTo>
                  <a:cubicBezTo>
                    <a:pt x="655" y="518"/>
                    <a:pt x="656" y="518"/>
                    <a:pt x="654" y="518"/>
                  </a:cubicBezTo>
                  <a:cubicBezTo>
                    <a:pt x="653" y="517"/>
                    <a:pt x="651" y="517"/>
                    <a:pt x="651" y="515"/>
                  </a:cubicBezTo>
                  <a:cubicBezTo>
                    <a:pt x="651" y="514"/>
                    <a:pt x="651" y="511"/>
                    <a:pt x="652" y="509"/>
                  </a:cubicBezTo>
                  <a:cubicBezTo>
                    <a:pt x="653" y="507"/>
                    <a:pt x="654" y="506"/>
                    <a:pt x="654" y="504"/>
                  </a:cubicBezTo>
                  <a:cubicBezTo>
                    <a:pt x="655" y="502"/>
                    <a:pt x="656" y="503"/>
                    <a:pt x="656" y="500"/>
                  </a:cubicBezTo>
                  <a:cubicBezTo>
                    <a:pt x="656" y="497"/>
                    <a:pt x="656" y="493"/>
                    <a:pt x="656" y="493"/>
                  </a:cubicBezTo>
                  <a:cubicBezTo>
                    <a:pt x="657" y="492"/>
                    <a:pt x="661" y="492"/>
                    <a:pt x="661" y="494"/>
                  </a:cubicBezTo>
                  <a:cubicBezTo>
                    <a:pt x="661" y="496"/>
                    <a:pt x="660" y="498"/>
                    <a:pt x="661" y="498"/>
                  </a:cubicBezTo>
                  <a:cubicBezTo>
                    <a:pt x="663" y="498"/>
                    <a:pt x="666" y="498"/>
                    <a:pt x="668" y="499"/>
                  </a:cubicBezTo>
                  <a:cubicBezTo>
                    <a:pt x="670" y="500"/>
                    <a:pt x="671" y="500"/>
                    <a:pt x="672" y="501"/>
                  </a:cubicBezTo>
                  <a:cubicBezTo>
                    <a:pt x="672" y="502"/>
                    <a:pt x="672" y="502"/>
                    <a:pt x="672" y="502"/>
                  </a:cubicBezTo>
                  <a:cubicBezTo>
                    <a:pt x="673" y="503"/>
                    <a:pt x="674" y="505"/>
                    <a:pt x="674" y="507"/>
                  </a:cubicBezTo>
                  <a:cubicBezTo>
                    <a:pt x="674" y="508"/>
                    <a:pt x="675" y="508"/>
                    <a:pt x="675" y="508"/>
                  </a:cubicBezTo>
                  <a:cubicBezTo>
                    <a:pt x="676" y="507"/>
                    <a:pt x="676" y="508"/>
                    <a:pt x="676" y="509"/>
                  </a:cubicBezTo>
                  <a:cubicBezTo>
                    <a:pt x="676" y="510"/>
                    <a:pt x="676" y="510"/>
                    <a:pt x="677" y="510"/>
                  </a:cubicBezTo>
                  <a:cubicBezTo>
                    <a:pt x="678" y="510"/>
                    <a:pt x="678" y="511"/>
                    <a:pt x="678" y="512"/>
                  </a:cubicBezTo>
                  <a:cubicBezTo>
                    <a:pt x="678" y="512"/>
                    <a:pt x="678" y="514"/>
                    <a:pt x="679" y="513"/>
                  </a:cubicBezTo>
                  <a:cubicBezTo>
                    <a:pt x="679" y="512"/>
                    <a:pt x="680" y="510"/>
                    <a:pt x="681" y="511"/>
                  </a:cubicBezTo>
                  <a:cubicBezTo>
                    <a:pt x="681" y="511"/>
                    <a:pt x="681" y="511"/>
                    <a:pt x="681" y="511"/>
                  </a:cubicBezTo>
                  <a:cubicBezTo>
                    <a:pt x="682" y="511"/>
                    <a:pt x="681" y="512"/>
                    <a:pt x="682" y="512"/>
                  </a:cubicBezTo>
                  <a:cubicBezTo>
                    <a:pt x="684" y="512"/>
                    <a:pt x="685" y="512"/>
                    <a:pt x="685" y="513"/>
                  </a:cubicBezTo>
                  <a:cubicBezTo>
                    <a:pt x="685" y="514"/>
                    <a:pt x="684" y="515"/>
                    <a:pt x="683" y="516"/>
                  </a:cubicBezTo>
                  <a:cubicBezTo>
                    <a:pt x="683" y="518"/>
                    <a:pt x="683" y="521"/>
                    <a:pt x="684" y="521"/>
                  </a:cubicBezTo>
                  <a:cubicBezTo>
                    <a:pt x="684" y="521"/>
                    <a:pt x="686" y="520"/>
                    <a:pt x="687" y="519"/>
                  </a:cubicBezTo>
                  <a:cubicBezTo>
                    <a:pt x="688" y="518"/>
                    <a:pt x="688" y="519"/>
                    <a:pt x="690" y="518"/>
                  </a:cubicBezTo>
                  <a:cubicBezTo>
                    <a:pt x="691" y="517"/>
                    <a:pt x="692" y="516"/>
                    <a:pt x="691" y="516"/>
                  </a:cubicBezTo>
                  <a:cubicBezTo>
                    <a:pt x="691" y="515"/>
                    <a:pt x="689" y="513"/>
                    <a:pt x="690" y="514"/>
                  </a:cubicBezTo>
                  <a:cubicBezTo>
                    <a:pt x="691" y="514"/>
                    <a:pt x="692" y="516"/>
                    <a:pt x="693" y="515"/>
                  </a:cubicBezTo>
                  <a:cubicBezTo>
                    <a:pt x="693" y="515"/>
                    <a:pt x="694" y="515"/>
                    <a:pt x="693" y="514"/>
                  </a:cubicBezTo>
                  <a:cubicBezTo>
                    <a:pt x="692" y="513"/>
                    <a:pt x="691" y="512"/>
                    <a:pt x="692" y="513"/>
                  </a:cubicBezTo>
                  <a:cubicBezTo>
                    <a:pt x="693" y="513"/>
                    <a:pt x="694" y="515"/>
                    <a:pt x="694" y="514"/>
                  </a:cubicBezTo>
                  <a:cubicBezTo>
                    <a:pt x="694" y="512"/>
                    <a:pt x="693" y="512"/>
                    <a:pt x="694" y="512"/>
                  </a:cubicBezTo>
                  <a:cubicBezTo>
                    <a:pt x="694" y="511"/>
                    <a:pt x="694" y="511"/>
                    <a:pt x="694" y="511"/>
                  </a:cubicBezTo>
                  <a:cubicBezTo>
                    <a:pt x="694" y="511"/>
                    <a:pt x="694" y="510"/>
                    <a:pt x="695" y="510"/>
                  </a:cubicBezTo>
                  <a:cubicBezTo>
                    <a:pt x="695" y="509"/>
                    <a:pt x="695" y="509"/>
                    <a:pt x="696" y="510"/>
                  </a:cubicBezTo>
                  <a:cubicBezTo>
                    <a:pt x="697" y="510"/>
                    <a:pt x="696" y="511"/>
                    <a:pt x="698" y="511"/>
                  </a:cubicBezTo>
                  <a:cubicBezTo>
                    <a:pt x="699" y="511"/>
                    <a:pt x="702" y="508"/>
                    <a:pt x="705" y="505"/>
                  </a:cubicBezTo>
                  <a:cubicBezTo>
                    <a:pt x="709" y="503"/>
                    <a:pt x="709" y="504"/>
                    <a:pt x="709" y="502"/>
                  </a:cubicBezTo>
                  <a:cubicBezTo>
                    <a:pt x="709" y="499"/>
                    <a:pt x="708" y="499"/>
                    <a:pt x="709" y="498"/>
                  </a:cubicBezTo>
                  <a:cubicBezTo>
                    <a:pt x="710" y="497"/>
                    <a:pt x="711" y="497"/>
                    <a:pt x="710" y="496"/>
                  </a:cubicBezTo>
                  <a:cubicBezTo>
                    <a:pt x="709" y="495"/>
                    <a:pt x="709" y="496"/>
                    <a:pt x="709" y="494"/>
                  </a:cubicBezTo>
                  <a:cubicBezTo>
                    <a:pt x="709" y="492"/>
                    <a:pt x="709" y="488"/>
                    <a:pt x="707" y="485"/>
                  </a:cubicBezTo>
                  <a:cubicBezTo>
                    <a:pt x="706" y="483"/>
                    <a:pt x="704" y="480"/>
                    <a:pt x="703" y="478"/>
                  </a:cubicBezTo>
                  <a:cubicBezTo>
                    <a:pt x="702" y="476"/>
                    <a:pt x="702" y="477"/>
                    <a:pt x="700" y="475"/>
                  </a:cubicBezTo>
                  <a:cubicBezTo>
                    <a:pt x="698" y="473"/>
                    <a:pt x="695" y="472"/>
                    <a:pt x="694" y="470"/>
                  </a:cubicBezTo>
                  <a:cubicBezTo>
                    <a:pt x="693" y="468"/>
                    <a:pt x="694" y="468"/>
                    <a:pt x="692" y="467"/>
                  </a:cubicBezTo>
                  <a:cubicBezTo>
                    <a:pt x="691" y="466"/>
                    <a:pt x="690" y="464"/>
                    <a:pt x="689" y="463"/>
                  </a:cubicBezTo>
                  <a:cubicBezTo>
                    <a:pt x="688" y="462"/>
                    <a:pt x="689" y="459"/>
                    <a:pt x="689" y="457"/>
                  </a:cubicBezTo>
                  <a:cubicBezTo>
                    <a:pt x="689" y="456"/>
                    <a:pt x="691" y="456"/>
                    <a:pt x="692" y="454"/>
                  </a:cubicBezTo>
                  <a:cubicBezTo>
                    <a:pt x="693" y="453"/>
                    <a:pt x="694" y="451"/>
                    <a:pt x="695" y="450"/>
                  </a:cubicBezTo>
                  <a:cubicBezTo>
                    <a:pt x="695" y="449"/>
                    <a:pt x="696" y="449"/>
                    <a:pt x="697" y="448"/>
                  </a:cubicBezTo>
                  <a:cubicBezTo>
                    <a:pt x="698" y="448"/>
                    <a:pt x="700" y="446"/>
                    <a:pt x="701" y="446"/>
                  </a:cubicBezTo>
                  <a:cubicBezTo>
                    <a:pt x="701" y="445"/>
                    <a:pt x="701" y="445"/>
                    <a:pt x="702" y="445"/>
                  </a:cubicBezTo>
                  <a:cubicBezTo>
                    <a:pt x="703" y="445"/>
                    <a:pt x="704" y="445"/>
                    <a:pt x="705" y="444"/>
                  </a:cubicBezTo>
                  <a:cubicBezTo>
                    <a:pt x="705" y="444"/>
                    <a:pt x="705" y="443"/>
                    <a:pt x="706" y="444"/>
                  </a:cubicBezTo>
                  <a:cubicBezTo>
                    <a:pt x="707" y="445"/>
                    <a:pt x="707" y="446"/>
                    <a:pt x="708" y="446"/>
                  </a:cubicBezTo>
                  <a:cubicBezTo>
                    <a:pt x="710" y="446"/>
                    <a:pt x="711" y="445"/>
                    <a:pt x="711" y="446"/>
                  </a:cubicBezTo>
                  <a:cubicBezTo>
                    <a:pt x="712" y="446"/>
                    <a:pt x="713" y="446"/>
                    <a:pt x="712" y="447"/>
                  </a:cubicBezTo>
                  <a:cubicBezTo>
                    <a:pt x="711" y="448"/>
                    <a:pt x="711" y="449"/>
                    <a:pt x="712" y="450"/>
                  </a:cubicBezTo>
                  <a:cubicBezTo>
                    <a:pt x="712" y="451"/>
                    <a:pt x="713" y="453"/>
                    <a:pt x="714" y="453"/>
                  </a:cubicBezTo>
                  <a:cubicBezTo>
                    <a:pt x="715" y="453"/>
                    <a:pt x="717" y="452"/>
                    <a:pt x="716" y="451"/>
                  </a:cubicBezTo>
                  <a:cubicBezTo>
                    <a:pt x="716" y="451"/>
                    <a:pt x="714" y="450"/>
                    <a:pt x="714" y="449"/>
                  </a:cubicBezTo>
                  <a:cubicBezTo>
                    <a:pt x="715" y="448"/>
                    <a:pt x="716" y="447"/>
                    <a:pt x="717" y="446"/>
                  </a:cubicBezTo>
                  <a:cubicBezTo>
                    <a:pt x="719" y="445"/>
                    <a:pt x="722" y="445"/>
                    <a:pt x="723" y="444"/>
                  </a:cubicBezTo>
                  <a:cubicBezTo>
                    <a:pt x="724" y="443"/>
                    <a:pt x="725" y="443"/>
                    <a:pt x="725" y="444"/>
                  </a:cubicBezTo>
                  <a:cubicBezTo>
                    <a:pt x="726" y="444"/>
                    <a:pt x="726" y="443"/>
                    <a:pt x="727" y="443"/>
                  </a:cubicBezTo>
                  <a:cubicBezTo>
                    <a:pt x="728" y="443"/>
                    <a:pt x="729" y="444"/>
                    <a:pt x="730" y="443"/>
                  </a:cubicBezTo>
                  <a:cubicBezTo>
                    <a:pt x="731" y="442"/>
                    <a:pt x="731" y="441"/>
                    <a:pt x="732" y="441"/>
                  </a:cubicBezTo>
                  <a:cubicBezTo>
                    <a:pt x="733" y="441"/>
                    <a:pt x="733" y="441"/>
                    <a:pt x="733" y="441"/>
                  </a:cubicBezTo>
                  <a:cubicBezTo>
                    <a:pt x="733" y="440"/>
                    <a:pt x="733" y="438"/>
                    <a:pt x="733" y="439"/>
                  </a:cubicBezTo>
                  <a:cubicBezTo>
                    <a:pt x="734" y="440"/>
                    <a:pt x="734" y="440"/>
                    <a:pt x="735" y="440"/>
                  </a:cubicBezTo>
                  <a:cubicBezTo>
                    <a:pt x="736" y="440"/>
                    <a:pt x="737" y="439"/>
                    <a:pt x="739" y="438"/>
                  </a:cubicBezTo>
                  <a:cubicBezTo>
                    <a:pt x="740" y="438"/>
                    <a:pt x="739" y="439"/>
                    <a:pt x="741" y="439"/>
                  </a:cubicBezTo>
                  <a:cubicBezTo>
                    <a:pt x="743" y="439"/>
                    <a:pt x="744" y="439"/>
                    <a:pt x="745" y="439"/>
                  </a:cubicBezTo>
                  <a:cubicBezTo>
                    <a:pt x="746" y="439"/>
                    <a:pt x="746" y="438"/>
                    <a:pt x="747" y="438"/>
                  </a:cubicBezTo>
                  <a:cubicBezTo>
                    <a:pt x="748" y="437"/>
                    <a:pt x="749" y="437"/>
                    <a:pt x="749" y="437"/>
                  </a:cubicBezTo>
                  <a:cubicBezTo>
                    <a:pt x="750" y="437"/>
                    <a:pt x="750" y="436"/>
                    <a:pt x="750" y="436"/>
                  </a:cubicBezTo>
                  <a:cubicBezTo>
                    <a:pt x="751" y="435"/>
                    <a:pt x="752" y="434"/>
                    <a:pt x="752" y="433"/>
                  </a:cubicBezTo>
                  <a:cubicBezTo>
                    <a:pt x="752" y="433"/>
                    <a:pt x="752" y="433"/>
                    <a:pt x="752" y="433"/>
                  </a:cubicBezTo>
                  <a:cubicBezTo>
                    <a:pt x="752" y="433"/>
                    <a:pt x="753" y="433"/>
                    <a:pt x="754" y="433"/>
                  </a:cubicBezTo>
                  <a:cubicBezTo>
                    <a:pt x="756" y="432"/>
                    <a:pt x="757" y="431"/>
                    <a:pt x="758" y="431"/>
                  </a:cubicBezTo>
                  <a:cubicBezTo>
                    <a:pt x="758" y="430"/>
                    <a:pt x="759" y="429"/>
                    <a:pt x="759" y="429"/>
                  </a:cubicBezTo>
                  <a:cubicBezTo>
                    <a:pt x="758" y="428"/>
                    <a:pt x="760" y="428"/>
                    <a:pt x="761" y="428"/>
                  </a:cubicBezTo>
                  <a:cubicBezTo>
                    <a:pt x="763" y="427"/>
                    <a:pt x="763" y="427"/>
                    <a:pt x="763" y="426"/>
                  </a:cubicBezTo>
                  <a:cubicBezTo>
                    <a:pt x="764" y="425"/>
                    <a:pt x="765" y="424"/>
                    <a:pt x="765" y="424"/>
                  </a:cubicBezTo>
                  <a:cubicBezTo>
                    <a:pt x="766" y="423"/>
                    <a:pt x="767" y="422"/>
                    <a:pt x="767" y="421"/>
                  </a:cubicBezTo>
                  <a:cubicBezTo>
                    <a:pt x="767" y="420"/>
                    <a:pt x="768" y="419"/>
                    <a:pt x="767" y="419"/>
                  </a:cubicBezTo>
                  <a:cubicBezTo>
                    <a:pt x="765" y="419"/>
                    <a:pt x="765" y="418"/>
                    <a:pt x="766" y="418"/>
                  </a:cubicBezTo>
                  <a:cubicBezTo>
                    <a:pt x="767" y="418"/>
                    <a:pt x="769" y="418"/>
                    <a:pt x="769" y="417"/>
                  </a:cubicBezTo>
                  <a:cubicBezTo>
                    <a:pt x="769" y="415"/>
                    <a:pt x="767" y="415"/>
                    <a:pt x="767" y="415"/>
                  </a:cubicBezTo>
                  <a:cubicBezTo>
                    <a:pt x="768" y="414"/>
                    <a:pt x="769" y="415"/>
                    <a:pt x="770" y="414"/>
                  </a:cubicBezTo>
                  <a:cubicBezTo>
                    <a:pt x="771" y="414"/>
                    <a:pt x="774" y="410"/>
                    <a:pt x="774" y="408"/>
                  </a:cubicBezTo>
                  <a:cubicBezTo>
                    <a:pt x="774" y="407"/>
                    <a:pt x="772" y="407"/>
                    <a:pt x="774" y="407"/>
                  </a:cubicBezTo>
                  <a:cubicBezTo>
                    <a:pt x="776" y="406"/>
                    <a:pt x="778" y="405"/>
                    <a:pt x="778" y="404"/>
                  </a:cubicBezTo>
                  <a:cubicBezTo>
                    <a:pt x="778" y="403"/>
                    <a:pt x="778" y="403"/>
                    <a:pt x="777" y="402"/>
                  </a:cubicBezTo>
                  <a:cubicBezTo>
                    <a:pt x="777" y="402"/>
                    <a:pt x="778" y="402"/>
                    <a:pt x="778" y="402"/>
                  </a:cubicBezTo>
                  <a:cubicBezTo>
                    <a:pt x="779" y="401"/>
                    <a:pt x="779" y="402"/>
                    <a:pt x="779" y="400"/>
                  </a:cubicBezTo>
                  <a:cubicBezTo>
                    <a:pt x="779" y="399"/>
                    <a:pt x="778" y="398"/>
                    <a:pt x="779" y="399"/>
                  </a:cubicBezTo>
                  <a:cubicBezTo>
                    <a:pt x="780" y="399"/>
                    <a:pt x="780" y="400"/>
                    <a:pt x="780" y="400"/>
                  </a:cubicBezTo>
                  <a:cubicBezTo>
                    <a:pt x="781" y="399"/>
                    <a:pt x="783" y="399"/>
                    <a:pt x="782" y="398"/>
                  </a:cubicBezTo>
                  <a:cubicBezTo>
                    <a:pt x="780" y="397"/>
                    <a:pt x="779" y="397"/>
                    <a:pt x="780" y="396"/>
                  </a:cubicBezTo>
                  <a:cubicBezTo>
                    <a:pt x="781" y="396"/>
                    <a:pt x="784" y="394"/>
                    <a:pt x="783" y="394"/>
                  </a:cubicBezTo>
                  <a:cubicBezTo>
                    <a:pt x="782" y="394"/>
                    <a:pt x="781" y="395"/>
                    <a:pt x="780" y="394"/>
                  </a:cubicBezTo>
                  <a:cubicBezTo>
                    <a:pt x="778" y="393"/>
                    <a:pt x="778" y="392"/>
                    <a:pt x="777" y="392"/>
                  </a:cubicBezTo>
                  <a:cubicBezTo>
                    <a:pt x="776" y="393"/>
                    <a:pt x="776" y="393"/>
                    <a:pt x="775" y="393"/>
                  </a:cubicBezTo>
                  <a:cubicBezTo>
                    <a:pt x="774" y="394"/>
                    <a:pt x="773" y="393"/>
                    <a:pt x="772" y="393"/>
                  </a:cubicBezTo>
                  <a:cubicBezTo>
                    <a:pt x="771" y="393"/>
                    <a:pt x="773" y="393"/>
                    <a:pt x="774" y="392"/>
                  </a:cubicBezTo>
                  <a:cubicBezTo>
                    <a:pt x="775" y="391"/>
                    <a:pt x="776" y="390"/>
                    <a:pt x="778" y="389"/>
                  </a:cubicBezTo>
                  <a:cubicBezTo>
                    <a:pt x="779" y="389"/>
                    <a:pt x="781" y="389"/>
                    <a:pt x="780" y="388"/>
                  </a:cubicBezTo>
                  <a:cubicBezTo>
                    <a:pt x="780" y="386"/>
                    <a:pt x="780" y="387"/>
                    <a:pt x="778" y="386"/>
                  </a:cubicBezTo>
                  <a:cubicBezTo>
                    <a:pt x="777" y="385"/>
                    <a:pt x="777" y="385"/>
                    <a:pt x="776" y="383"/>
                  </a:cubicBezTo>
                  <a:cubicBezTo>
                    <a:pt x="774" y="382"/>
                    <a:pt x="774" y="382"/>
                    <a:pt x="773" y="382"/>
                  </a:cubicBezTo>
                  <a:cubicBezTo>
                    <a:pt x="772" y="382"/>
                    <a:pt x="771" y="382"/>
                    <a:pt x="770" y="381"/>
                  </a:cubicBezTo>
                  <a:cubicBezTo>
                    <a:pt x="769" y="380"/>
                    <a:pt x="768" y="379"/>
                    <a:pt x="769" y="380"/>
                  </a:cubicBezTo>
                  <a:cubicBezTo>
                    <a:pt x="770" y="381"/>
                    <a:pt x="771" y="382"/>
                    <a:pt x="772" y="381"/>
                  </a:cubicBezTo>
                  <a:cubicBezTo>
                    <a:pt x="773" y="381"/>
                    <a:pt x="775" y="381"/>
                    <a:pt x="776" y="382"/>
                  </a:cubicBezTo>
                  <a:cubicBezTo>
                    <a:pt x="778" y="383"/>
                    <a:pt x="778" y="383"/>
                    <a:pt x="779" y="383"/>
                  </a:cubicBezTo>
                  <a:cubicBezTo>
                    <a:pt x="780" y="383"/>
                    <a:pt x="781" y="384"/>
                    <a:pt x="780" y="383"/>
                  </a:cubicBezTo>
                  <a:cubicBezTo>
                    <a:pt x="779" y="382"/>
                    <a:pt x="779" y="380"/>
                    <a:pt x="777" y="379"/>
                  </a:cubicBezTo>
                  <a:cubicBezTo>
                    <a:pt x="775" y="378"/>
                    <a:pt x="775" y="377"/>
                    <a:pt x="775" y="377"/>
                  </a:cubicBezTo>
                  <a:cubicBezTo>
                    <a:pt x="774" y="376"/>
                    <a:pt x="774" y="373"/>
                    <a:pt x="773" y="370"/>
                  </a:cubicBezTo>
                  <a:cubicBezTo>
                    <a:pt x="772" y="368"/>
                    <a:pt x="773" y="368"/>
                    <a:pt x="770" y="367"/>
                  </a:cubicBezTo>
                  <a:cubicBezTo>
                    <a:pt x="768" y="365"/>
                    <a:pt x="765" y="365"/>
                    <a:pt x="766" y="363"/>
                  </a:cubicBezTo>
                  <a:cubicBezTo>
                    <a:pt x="766" y="361"/>
                    <a:pt x="769" y="359"/>
                    <a:pt x="770" y="358"/>
                  </a:cubicBezTo>
                  <a:cubicBezTo>
                    <a:pt x="771" y="357"/>
                    <a:pt x="771" y="356"/>
                    <a:pt x="771" y="356"/>
                  </a:cubicBezTo>
                  <a:cubicBezTo>
                    <a:pt x="770" y="355"/>
                    <a:pt x="770" y="355"/>
                    <a:pt x="771" y="355"/>
                  </a:cubicBezTo>
                  <a:cubicBezTo>
                    <a:pt x="773" y="355"/>
                    <a:pt x="774" y="355"/>
                    <a:pt x="774" y="355"/>
                  </a:cubicBezTo>
                  <a:cubicBezTo>
                    <a:pt x="774" y="354"/>
                    <a:pt x="773" y="353"/>
                    <a:pt x="774" y="353"/>
                  </a:cubicBezTo>
                  <a:cubicBezTo>
                    <a:pt x="775" y="352"/>
                    <a:pt x="776" y="352"/>
                    <a:pt x="777" y="351"/>
                  </a:cubicBezTo>
                  <a:cubicBezTo>
                    <a:pt x="779" y="351"/>
                    <a:pt x="783" y="349"/>
                    <a:pt x="783" y="350"/>
                  </a:cubicBezTo>
                  <a:cubicBezTo>
                    <a:pt x="782" y="351"/>
                    <a:pt x="782" y="351"/>
                    <a:pt x="783" y="351"/>
                  </a:cubicBezTo>
                  <a:cubicBezTo>
                    <a:pt x="784" y="350"/>
                    <a:pt x="786" y="349"/>
                    <a:pt x="785" y="349"/>
                  </a:cubicBezTo>
                  <a:cubicBezTo>
                    <a:pt x="785" y="348"/>
                    <a:pt x="784" y="346"/>
                    <a:pt x="783" y="346"/>
                  </a:cubicBezTo>
                  <a:cubicBezTo>
                    <a:pt x="782" y="346"/>
                    <a:pt x="780" y="347"/>
                    <a:pt x="778" y="346"/>
                  </a:cubicBezTo>
                  <a:cubicBezTo>
                    <a:pt x="776" y="345"/>
                    <a:pt x="776" y="344"/>
                    <a:pt x="774" y="345"/>
                  </a:cubicBezTo>
                  <a:cubicBezTo>
                    <a:pt x="773" y="345"/>
                    <a:pt x="771" y="348"/>
                    <a:pt x="769" y="348"/>
                  </a:cubicBezTo>
                  <a:cubicBezTo>
                    <a:pt x="767" y="349"/>
                    <a:pt x="765" y="348"/>
                    <a:pt x="765" y="348"/>
                  </a:cubicBezTo>
                  <a:cubicBezTo>
                    <a:pt x="764" y="347"/>
                    <a:pt x="765" y="345"/>
                    <a:pt x="765" y="344"/>
                  </a:cubicBezTo>
                  <a:cubicBezTo>
                    <a:pt x="765" y="343"/>
                    <a:pt x="763" y="342"/>
                    <a:pt x="761" y="342"/>
                  </a:cubicBezTo>
                  <a:cubicBezTo>
                    <a:pt x="759" y="342"/>
                    <a:pt x="756" y="340"/>
                    <a:pt x="756" y="338"/>
                  </a:cubicBezTo>
                  <a:cubicBezTo>
                    <a:pt x="756" y="337"/>
                    <a:pt x="758" y="335"/>
                    <a:pt x="759" y="335"/>
                  </a:cubicBezTo>
                  <a:cubicBezTo>
                    <a:pt x="760" y="336"/>
                    <a:pt x="761" y="336"/>
                    <a:pt x="762" y="335"/>
                  </a:cubicBezTo>
                  <a:cubicBezTo>
                    <a:pt x="763" y="335"/>
                    <a:pt x="764" y="335"/>
                    <a:pt x="766" y="334"/>
                  </a:cubicBezTo>
                  <a:cubicBezTo>
                    <a:pt x="767" y="332"/>
                    <a:pt x="769" y="330"/>
                    <a:pt x="770" y="330"/>
                  </a:cubicBezTo>
                  <a:cubicBezTo>
                    <a:pt x="772" y="329"/>
                    <a:pt x="774" y="326"/>
                    <a:pt x="775" y="325"/>
                  </a:cubicBezTo>
                  <a:cubicBezTo>
                    <a:pt x="776" y="324"/>
                    <a:pt x="777" y="323"/>
                    <a:pt x="779" y="324"/>
                  </a:cubicBezTo>
                  <a:cubicBezTo>
                    <a:pt x="782" y="325"/>
                    <a:pt x="783" y="325"/>
                    <a:pt x="783" y="326"/>
                  </a:cubicBezTo>
                  <a:cubicBezTo>
                    <a:pt x="782" y="327"/>
                    <a:pt x="781" y="330"/>
                    <a:pt x="780" y="331"/>
                  </a:cubicBezTo>
                  <a:cubicBezTo>
                    <a:pt x="779" y="331"/>
                    <a:pt x="776" y="333"/>
                    <a:pt x="778" y="333"/>
                  </a:cubicBezTo>
                  <a:cubicBezTo>
                    <a:pt x="779" y="333"/>
                    <a:pt x="779" y="334"/>
                    <a:pt x="780" y="333"/>
                  </a:cubicBezTo>
                  <a:cubicBezTo>
                    <a:pt x="781" y="333"/>
                    <a:pt x="781" y="334"/>
                    <a:pt x="780" y="334"/>
                  </a:cubicBezTo>
                  <a:cubicBezTo>
                    <a:pt x="779" y="335"/>
                    <a:pt x="778" y="336"/>
                    <a:pt x="777" y="337"/>
                  </a:cubicBezTo>
                  <a:cubicBezTo>
                    <a:pt x="777" y="337"/>
                    <a:pt x="777" y="338"/>
                    <a:pt x="778" y="338"/>
                  </a:cubicBezTo>
                  <a:cubicBezTo>
                    <a:pt x="779" y="337"/>
                    <a:pt x="780" y="336"/>
                    <a:pt x="781" y="335"/>
                  </a:cubicBezTo>
                  <a:cubicBezTo>
                    <a:pt x="782" y="335"/>
                    <a:pt x="784" y="333"/>
                    <a:pt x="786" y="332"/>
                  </a:cubicBezTo>
                  <a:cubicBezTo>
                    <a:pt x="787" y="332"/>
                    <a:pt x="791" y="330"/>
                    <a:pt x="794" y="331"/>
                  </a:cubicBezTo>
                  <a:cubicBezTo>
                    <a:pt x="794" y="331"/>
                    <a:pt x="794" y="331"/>
                    <a:pt x="794" y="331"/>
                  </a:cubicBezTo>
                  <a:cubicBezTo>
                    <a:pt x="797" y="331"/>
                    <a:pt x="799" y="332"/>
                    <a:pt x="800" y="332"/>
                  </a:cubicBezTo>
                  <a:cubicBezTo>
                    <a:pt x="801" y="332"/>
                    <a:pt x="801" y="332"/>
                    <a:pt x="801" y="333"/>
                  </a:cubicBezTo>
                  <a:cubicBezTo>
                    <a:pt x="801" y="335"/>
                    <a:pt x="800" y="337"/>
                    <a:pt x="800" y="337"/>
                  </a:cubicBezTo>
                  <a:cubicBezTo>
                    <a:pt x="800" y="338"/>
                    <a:pt x="800" y="338"/>
                    <a:pt x="801" y="338"/>
                  </a:cubicBezTo>
                  <a:cubicBezTo>
                    <a:pt x="802" y="338"/>
                    <a:pt x="802" y="338"/>
                    <a:pt x="800" y="338"/>
                  </a:cubicBezTo>
                  <a:cubicBezTo>
                    <a:pt x="799" y="338"/>
                    <a:pt x="798" y="340"/>
                    <a:pt x="798" y="341"/>
                  </a:cubicBezTo>
                  <a:cubicBezTo>
                    <a:pt x="798" y="342"/>
                    <a:pt x="797" y="342"/>
                    <a:pt x="798" y="342"/>
                  </a:cubicBezTo>
                  <a:cubicBezTo>
                    <a:pt x="799" y="342"/>
                    <a:pt x="799" y="343"/>
                    <a:pt x="799" y="343"/>
                  </a:cubicBezTo>
                  <a:cubicBezTo>
                    <a:pt x="799" y="344"/>
                    <a:pt x="800" y="343"/>
                    <a:pt x="800" y="343"/>
                  </a:cubicBezTo>
                  <a:cubicBezTo>
                    <a:pt x="801" y="343"/>
                    <a:pt x="801" y="343"/>
                    <a:pt x="801" y="344"/>
                  </a:cubicBezTo>
                  <a:cubicBezTo>
                    <a:pt x="801" y="344"/>
                    <a:pt x="800" y="344"/>
                    <a:pt x="801" y="344"/>
                  </a:cubicBezTo>
                  <a:cubicBezTo>
                    <a:pt x="802" y="344"/>
                    <a:pt x="802" y="343"/>
                    <a:pt x="803" y="343"/>
                  </a:cubicBezTo>
                  <a:cubicBezTo>
                    <a:pt x="805" y="344"/>
                    <a:pt x="805" y="344"/>
                    <a:pt x="806" y="344"/>
                  </a:cubicBezTo>
                  <a:cubicBezTo>
                    <a:pt x="807" y="344"/>
                    <a:pt x="807" y="344"/>
                    <a:pt x="808" y="344"/>
                  </a:cubicBezTo>
                  <a:cubicBezTo>
                    <a:pt x="808" y="345"/>
                    <a:pt x="808" y="345"/>
                    <a:pt x="808" y="345"/>
                  </a:cubicBezTo>
                  <a:cubicBezTo>
                    <a:pt x="809" y="347"/>
                    <a:pt x="808" y="347"/>
                    <a:pt x="809" y="348"/>
                  </a:cubicBezTo>
                  <a:cubicBezTo>
                    <a:pt x="810" y="349"/>
                    <a:pt x="810" y="350"/>
                    <a:pt x="809" y="350"/>
                  </a:cubicBezTo>
                  <a:cubicBezTo>
                    <a:pt x="808" y="350"/>
                    <a:pt x="805" y="350"/>
                    <a:pt x="806" y="350"/>
                  </a:cubicBezTo>
                  <a:cubicBezTo>
                    <a:pt x="806" y="351"/>
                    <a:pt x="807" y="351"/>
                    <a:pt x="808" y="352"/>
                  </a:cubicBezTo>
                  <a:cubicBezTo>
                    <a:pt x="808" y="353"/>
                    <a:pt x="809" y="355"/>
                    <a:pt x="808" y="355"/>
                  </a:cubicBezTo>
                  <a:cubicBezTo>
                    <a:pt x="807" y="355"/>
                    <a:pt x="807" y="355"/>
                    <a:pt x="808" y="356"/>
                  </a:cubicBezTo>
                  <a:cubicBezTo>
                    <a:pt x="808" y="356"/>
                    <a:pt x="809" y="357"/>
                    <a:pt x="808" y="358"/>
                  </a:cubicBezTo>
                  <a:cubicBezTo>
                    <a:pt x="807" y="358"/>
                    <a:pt x="807" y="359"/>
                    <a:pt x="807" y="360"/>
                  </a:cubicBezTo>
                  <a:cubicBezTo>
                    <a:pt x="806" y="362"/>
                    <a:pt x="805" y="363"/>
                    <a:pt x="806" y="363"/>
                  </a:cubicBezTo>
                  <a:cubicBezTo>
                    <a:pt x="807" y="362"/>
                    <a:pt x="806" y="363"/>
                    <a:pt x="807" y="363"/>
                  </a:cubicBezTo>
                  <a:cubicBezTo>
                    <a:pt x="808" y="363"/>
                    <a:pt x="808" y="363"/>
                    <a:pt x="808" y="363"/>
                  </a:cubicBezTo>
                  <a:cubicBezTo>
                    <a:pt x="807" y="363"/>
                    <a:pt x="807" y="364"/>
                    <a:pt x="807" y="364"/>
                  </a:cubicBezTo>
                  <a:cubicBezTo>
                    <a:pt x="808" y="364"/>
                    <a:pt x="807" y="364"/>
                    <a:pt x="807" y="365"/>
                  </a:cubicBezTo>
                  <a:cubicBezTo>
                    <a:pt x="807" y="365"/>
                    <a:pt x="806" y="366"/>
                    <a:pt x="806" y="366"/>
                  </a:cubicBezTo>
                  <a:cubicBezTo>
                    <a:pt x="805" y="366"/>
                    <a:pt x="804" y="368"/>
                    <a:pt x="805" y="367"/>
                  </a:cubicBezTo>
                  <a:cubicBezTo>
                    <a:pt x="806" y="366"/>
                    <a:pt x="806" y="365"/>
                    <a:pt x="807" y="366"/>
                  </a:cubicBezTo>
                  <a:cubicBezTo>
                    <a:pt x="807" y="367"/>
                    <a:pt x="807" y="367"/>
                    <a:pt x="808" y="367"/>
                  </a:cubicBezTo>
                  <a:cubicBezTo>
                    <a:pt x="809" y="366"/>
                    <a:pt x="810" y="366"/>
                    <a:pt x="810" y="365"/>
                  </a:cubicBezTo>
                  <a:cubicBezTo>
                    <a:pt x="811" y="365"/>
                    <a:pt x="811" y="364"/>
                    <a:pt x="812" y="365"/>
                  </a:cubicBezTo>
                  <a:cubicBezTo>
                    <a:pt x="812" y="365"/>
                    <a:pt x="812" y="366"/>
                    <a:pt x="813" y="366"/>
                  </a:cubicBezTo>
                  <a:cubicBezTo>
                    <a:pt x="813" y="365"/>
                    <a:pt x="813" y="364"/>
                    <a:pt x="814" y="364"/>
                  </a:cubicBezTo>
                  <a:cubicBezTo>
                    <a:pt x="814" y="363"/>
                    <a:pt x="815" y="363"/>
                    <a:pt x="815" y="364"/>
                  </a:cubicBezTo>
                  <a:cubicBezTo>
                    <a:pt x="815" y="364"/>
                    <a:pt x="815" y="365"/>
                    <a:pt x="816" y="365"/>
                  </a:cubicBezTo>
                  <a:cubicBezTo>
                    <a:pt x="816" y="364"/>
                    <a:pt x="816" y="364"/>
                    <a:pt x="817" y="364"/>
                  </a:cubicBezTo>
                  <a:cubicBezTo>
                    <a:pt x="817" y="364"/>
                    <a:pt x="819" y="364"/>
                    <a:pt x="819" y="364"/>
                  </a:cubicBezTo>
                  <a:cubicBezTo>
                    <a:pt x="820" y="364"/>
                    <a:pt x="820" y="364"/>
                    <a:pt x="820" y="363"/>
                  </a:cubicBezTo>
                  <a:cubicBezTo>
                    <a:pt x="820" y="363"/>
                    <a:pt x="820" y="362"/>
                    <a:pt x="820" y="362"/>
                  </a:cubicBezTo>
                  <a:cubicBezTo>
                    <a:pt x="821" y="362"/>
                    <a:pt x="823" y="362"/>
                    <a:pt x="824" y="361"/>
                  </a:cubicBezTo>
                  <a:cubicBezTo>
                    <a:pt x="824" y="361"/>
                    <a:pt x="824" y="360"/>
                    <a:pt x="825" y="360"/>
                  </a:cubicBezTo>
                  <a:cubicBezTo>
                    <a:pt x="826" y="360"/>
                    <a:pt x="826" y="359"/>
                    <a:pt x="826" y="360"/>
                  </a:cubicBezTo>
                  <a:cubicBezTo>
                    <a:pt x="827" y="362"/>
                    <a:pt x="827" y="362"/>
                    <a:pt x="827" y="362"/>
                  </a:cubicBezTo>
                  <a:cubicBezTo>
                    <a:pt x="827" y="361"/>
                    <a:pt x="828" y="361"/>
                    <a:pt x="827" y="360"/>
                  </a:cubicBezTo>
                  <a:cubicBezTo>
                    <a:pt x="826" y="359"/>
                    <a:pt x="825" y="357"/>
                    <a:pt x="825" y="356"/>
                  </a:cubicBezTo>
                  <a:cubicBezTo>
                    <a:pt x="824" y="355"/>
                    <a:pt x="824" y="355"/>
                    <a:pt x="824" y="354"/>
                  </a:cubicBezTo>
                  <a:cubicBezTo>
                    <a:pt x="824" y="353"/>
                    <a:pt x="824" y="350"/>
                    <a:pt x="823" y="347"/>
                  </a:cubicBezTo>
                  <a:cubicBezTo>
                    <a:pt x="822" y="344"/>
                    <a:pt x="820" y="342"/>
                    <a:pt x="819" y="341"/>
                  </a:cubicBezTo>
                  <a:cubicBezTo>
                    <a:pt x="819" y="340"/>
                    <a:pt x="818" y="340"/>
                    <a:pt x="818" y="339"/>
                  </a:cubicBezTo>
                  <a:cubicBezTo>
                    <a:pt x="817" y="338"/>
                    <a:pt x="816" y="336"/>
                    <a:pt x="814" y="336"/>
                  </a:cubicBezTo>
                  <a:cubicBezTo>
                    <a:pt x="812" y="334"/>
                    <a:pt x="812" y="335"/>
                    <a:pt x="813" y="334"/>
                  </a:cubicBezTo>
                  <a:cubicBezTo>
                    <a:pt x="814" y="332"/>
                    <a:pt x="813" y="332"/>
                    <a:pt x="815" y="331"/>
                  </a:cubicBezTo>
                  <a:cubicBezTo>
                    <a:pt x="817" y="330"/>
                    <a:pt x="819" y="330"/>
                    <a:pt x="820" y="328"/>
                  </a:cubicBezTo>
                  <a:cubicBezTo>
                    <a:pt x="821" y="326"/>
                    <a:pt x="824" y="325"/>
                    <a:pt x="825" y="324"/>
                  </a:cubicBezTo>
                  <a:cubicBezTo>
                    <a:pt x="826" y="323"/>
                    <a:pt x="826" y="320"/>
                    <a:pt x="826" y="319"/>
                  </a:cubicBezTo>
                  <a:cubicBezTo>
                    <a:pt x="825" y="318"/>
                    <a:pt x="826" y="317"/>
                    <a:pt x="826" y="317"/>
                  </a:cubicBezTo>
                  <a:cubicBezTo>
                    <a:pt x="827" y="316"/>
                    <a:pt x="829" y="314"/>
                    <a:pt x="831" y="313"/>
                  </a:cubicBezTo>
                  <a:cubicBezTo>
                    <a:pt x="831" y="313"/>
                    <a:pt x="831" y="313"/>
                    <a:pt x="831" y="312"/>
                  </a:cubicBezTo>
                  <a:cubicBezTo>
                    <a:pt x="832" y="311"/>
                    <a:pt x="834" y="312"/>
                    <a:pt x="835" y="311"/>
                  </a:cubicBezTo>
                  <a:cubicBezTo>
                    <a:pt x="836" y="310"/>
                    <a:pt x="836" y="309"/>
                    <a:pt x="838" y="309"/>
                  </a:cubicBezTo>
                  <a:cubicBezTo>
                    <a:pt x="840" y="309"/>
                    <a:pt x="840" y="309"/>
                    <a:pt x="842" y="310"/>
                  </a:cubicBezTo>
                  <a:cubicBezTo>
                    <a:pt x="843" y="311"/>
                    <a:pt x="845" y="312"/>
                    <a:pt x="848" y="310"/>
                  </a:cubicBezTo>
                  <a:cubicBezTo>
                    <a:pt x="851" y="309"/>
                    <a:pt x="854" y="307"/>
                    <a:pt x="858" y="304"/>
                  </a:cubicBezTo>
                  <a:cubicBezTo>
                    <a:pt x="861" y="300"/>
                    <a:pt x="864" y="297"/>
                    <a:pt x="865" y="296"/>
                  </a:cubicBezTo>
                  <a:cubicBezTo>
                    <a:pt x="866" y="294"/>
                    <a:pt x="870" y="291"/>
                    <a:pt x="874" y="285"/>
                  </a:cubicBezTo>
                  <a:cubicBezTo>
                    <a:pt x="877" y="280"/>
                    <a:pt x="881" y="275"/>
                    <a:pt x="883" y="273"/>
                  </a:cubicBezTo>
                  <a:cubicBezTo>
                    <a:pt x="885" y="271"/>
                    <a:pt x="887" y="266"/>
                    <a:pt x="887" y="263"/>
                  </a:cubicBezTo>
                  <a:cubicBezTo>
                    <a:pt x="888" y="261"/>
                    <a:pt x="887" y="254"/>
                    <a:pt x="887" y="252"/>
                  </a:cubicBezTo>
                  <a:cubicBezTo>
                    <a:pt x="888" y="251"/>
                    <a:pt x="892" y="245"/>
                    <a:pt x="892" y="243"/>
                  </a:cubicBezTo>
                  <a:cubicBezTo>
                    <a:pt x="892" y="241"/>
                    <a:pt x="893" y="239"/>
                    <a:pt x="892" y="238"/>
                  </a:cubicBezTo>
                  <a:cubicBezTo>
                    <a:pt x="891" y="237"/>
                    <a:pt x="890" y="236"/>
                    <a:pt x="890" y="236"/>
                  </a:cubicBezTo>
                  <a:cubicBezTo>
                    <a:pt x="890" y="236"/>
                    <a:pt x="892" y="237"/>
                    <a:pt x="892" y="236"/>
                  </a:cubicBezTo>
                  <a:cubicBezTo>
                    <a:pt x="892" y="234"/>
                    <a:pt x="892" y="234"/>
                    <a:pt x="891" y="233"/>
                  </a:cubicBezTo>
                  <a:cubicBezTo>
                    <a:pt x="890" y="233"/>
                    <a:pt x="888" y="231"/>
                    <a:pt x="887" y="230"/>
                  </a:cubicBezTo>
                  <a:cubicBezTo>
                    <a:pt x="885" y="228"/>
                    <a:pt x="886" y="228"/>
                    <a:pt x="883" y="228"/>
                  </a:cubicBezTo>
                  <a:cubicBezTo>
                    <a:pt x="880" y="227"/>
                    <a:pt x="879" y="226"/>
                    <a:pt x="878" y="226"/>
                  </a:cubicBezTo>
                  <a:cubicBezTo>
                    <a:pt x="878" y="227"/>
                    <a:pt x="879" y="229"/>
                    <a:pt x="878" y="229"/>
                  </a:cubicBezTo>
                  <a:cubicBezTo>
                    <a:pt x="876" y="229"/>
                    <a:pt x="876" y="229"/>
                    <a:pt x="875" y="230"/>
                  </a:cubicBezTo>
                  <a:cubicBezTo>
                    <a:pt x="875" y="231"/>
                    <a:pt x="873" y="232"/>
                    <a:pt x="872" y="232"/>
                  </a:cubicBezTo>
                  <a:cubicBezTo>
                    <a:pt x="871" y="231"/>
                    <a:pt x="871" y="230"/>
                    <a:pt x="871" y="230"/>
                  </a:cubicBezTo>
                  <a:cubicBezTo>
                    <a:pt x="872" y="229"/>
                    <a:pt x="871" y="230"/>
                    <a:pt x="871" y="229"/>
                  </a:cubicBezTo>
                  <a:cubicBezTo>
                    <a:pt x="871" y="227"/>
                    <a:pt x="872" y="227"/>
                    <a:pt x="872" y="226"/>
                  </a:cubicBezTo>
                  <a:cubicBezTo>
                    <a:pt x="872" y="225"/>
                    <a:pt x="872" y="226"/>
                    <a:pt x="871" y="226"/>
                  </a:cubicBezTo>
                  <a:cubicBezTo>
                    <a:pt x="870" y="226"/>
                    <a:pt x="868" y="227"/>
                    <a:pt x="868" y="227"/>
                  </a:cubicBezTo>
                  <a:cubicBezTo>
                    <a:pt x="868" y="228"/>
                    <a:pt x="870" y="229"/>
                    <a:pt x="868" y="229"/>
                  </a:cubicBezTo>
                  <a:cubicBezTo>
                    <a:pt x="866" y="230"/>
                    <a:pt x="866" y="230"/>
                    <a:pt x="866" y="229"/>
                  </a:cubicBezTo>
                  <a:cubicBezTo>
                    <a:pt x="866" y="228"/>
                    <a:pt x="867" y="224"/>
                    <a:pt x="866" y="224"/>
                  </a:cubicBezTo>
                  <a:cubicBezTo>
                    <a:pt x="866" y="224"/>
                    <a:pt x="866" y="224"/>
                    <a:pt x="866" y="224"/>
                  </a:cubicBezTo>
                  <a:cubicBezTo>
                    <a:pt x="866" y="224"/>
                    <a:pt x="866" y="224"/>
                    <a:pt x="864" y="224"/>
                  </a:cubicBezTo>
                  <a:cubicBezTo>
                    <a:pt x="861" y="224"/>
                    <a:pt x="861" y="224"/>
                    <a:pt x="860" y="223"/>
                  </a:cubicBezTo>
                  <a:cubicBezTo>
                    <a:pt x="858" y="222"/>
                    <a:pt x="857" y="222"/>
                    <a:pt x="859" y="221"/>
                  </a:cubicBezTo>
                  <a:cubicBezTo>
                    <a:pt x="860" y="220"/>
                    <a:pt x="863" y="218"/>
                    <a:pt x="865" y="217"/>
                  </a:cubicBezTo>
                  <a:cubicBezTo>
                    <a:pt x="866" y="215"/>
                    <a:pt x="873" y="211"/>
                    <a:pt x="874" y="209"/>
                  </a:cubicBezTo>
                  <a:cubicBezTo>
                    <a:pt x="875" y="207"/>
                    <a:pt x="880" y="203"/>
                    <a:pt x="884" y="201"/>
                  </a:cubicBezTo>
                  <a:cubicBezTo>
                    <a:pt x="887" y="198"/>
                    <a:pt x="886" y="198"/>
                    <a:pt x="888" y="196"/>
                  </a:cubicBezTo>
                  <a:cubicBezTo>
                    <a:pt x="890" y="194"/>
                    <a:pt x="894" y="192"/>
                    <a:pt x="896" y="190"/>
                  </a:cubicBezTo>
                  <a:cubicBezTo>
                    <a:pt x="897" y="188"/>
                    <a:pt x="900" y="186"/>
                    <a:pt x="902" y="185"/>
                  </a:cubicBezTo>
                  <a:cubicBezTo>
                    <a:pt x="904" y="185"/>
                    <a:pt x="906" y="184"/>
                    <a:pt x="911" y="184"/>
                  </a:cubicBezTo>
                  <a:cubicBezTo>
                    <a:pt x="915" y="184"/>
                    <a:pt x="917" y="184"/>
                    <a:pt x="918" y="185"/>
                  </a:cubicBezTo>
                  <a:cubicBezTo>
                    <a:pt x="919" y="186"/>
                    <a:pt x="919" y="187"/>
                    <a:pt x="920" y="186"/>
                  </a:cubicBezTo>
                  <a:cubicBezTo>
                    <a:pt x="922" y="186"/>
                    <a:pt x="924" y="185"/>
                    <a:pt x="925" y="185"/>
                  </a:cubicBezTo>
                  <a:cubicBezTo>
                    <a:pt x="926" y="185"/>
                    <a:pt x="927" y="186"/>
                    <a:pt x="927" y="186"/>
                  </a:cubicBezTo>
                  <a:cubicBezTo>
                    <a:pt x="928" y="186"/>
                    <a:pt x="930" y="185"/>
                    <a:pt x="931" y="185"/>
                  </a:cubicBezTo>
                  <a:cubicBezTo>
                    <a:pt x="932" y="185"/>
                    <a:pt x="932" y="186"/>
                    <a:pt x="933" y="186"/>
                  </a:cubicBezTo>
                  <a:cubicBezTo>
                    <a:pt x="935" y="186"/>
                    <a:pt x="936" y="186"/>
                    <a:pt x="936" y="185"/>
                  </a:cubicBezTo>
                  <a:cubicBezTo>
                    <a:pt x="936" y="184"/>
                    <a:pt x="936" y="183"/>
                    <a:pt x="938" y="183"/>
                  </a:cubicBezTo>
                  <a:cubicBezTo>
                    <a:pt x="939" y="182"/>
                    <a:pt x="943" y="182"/>
                    <a:pt x="944" y="183"/>
                  </a:cubicBezTo>
                  <a:cubicBezTo>
                    <a:pt x="945" y="184"/>
                    <a:pt x="947" y="185"/>
                    <a:pt x="947" y="184"/>
                  </a:cubicBezTo>
                  <a:cubicBezTo>
                    <a:pt x="948" y="184"/>
                    <a:pt x="951" y="184"/>
                    <a:pt x="952" y="185"/>
                  </a:cubicBezTo>
                  <a:cubicBezTo>
                    <a:pt x="953" y="186"/>
                    <a:pt x="954" y="187"/>
                    <a:pt x="953" y="187"/>
                  </a:cubicBezTo>
                  <a:cubicBezTo>
                    <a:pt x="952" y="187"/>
                    <a:pt x="950" y="187"/>
                    <a:pt x="950" y="187"/>
                  </a:cubicBezTo>
                  <a:cubicBezTo>
                    <a:pt x="949" y="188"/>
                    <a:pt x="948" y="189"/>
                    <a:pt x="951" y="189"/>
                  </a:cubicBezTo>
                  <a:cubicBezTo>
                    <a:pt x="954" y="189"/>
                    <a:pt x="954" y="189"/>
                    <a:pt x="955" y="189"/>
                  </a:cubicBezTo>
                  <a:cubicBezTo>
                    <a:pt x="956" y="188"/>
                    <a:pt x="957" y="189"/>
                    <a:pt x="959" y="189"/>
                  </a:cubicBezTo>
                  <a:cubicBezTo>
                    <a:pt x="960" y="188"/>
                    <a:pt x="960" y="187"/>
                    <a:pt x="962" y="187"/>
                  </a:cubicBezTo>
                  <a:cubicBezTo>
                    <a:pt x="963" y="187"/>
                    <a:pt x="964" y="188"/>
                    <a:pt x="965" y="188"/>
                  </a:cubicBezTo>
                  <a:cubicBezTo>
                    <a:pt x="967" y="188"/>
                    <a:pt x="971" y="187"/>
                    <a:pt x="971" y="186"/>
                  </a:cubicBezTo>
                  <a:cubicBezTo>
                    <a:pt x="972" y="186"/>
                    <a:pt x="973" y="185"/>
                    <a:pt x="970" y="185"/>
                  </a:cubicBezTo>
                  <a:cubicBezTo>
                    <a:pt x="968" y="184"/>
                    <a:pt x="966" y="185"/>
                    <a:pt x="967" y="183"/>
                  </a:cubicBezTo>
                  <a:cubicBezTo>
                    <a:pt x="967" y="182"/>
                    <a:pt x="967" y="181"/>
                    <a:pt x="968" y="179"/>
                  </a:cubicBezTo>
                  <a:cubicBezTo>
                    <a:pt x="970" y="177"/>
                    <a:pt x="969" y="176"/>
                    <a:pt x="971" y="176"/>
                  </a:cubicBezTo>
                  <a:cubicBezTo>
                    <a:pt x="973" y="176"/>
                    <a:pt x="975" y="173"/>
                    <a:pt x="977" y="172"/>
                  </a:cubicBezTo>
                  <a:cubicBezTo>
                    <a:pt x="979" y="170"/>
                    <a:pt x="980" y="170"/>
                    <a:pt x="980" y="169"/>
                  </a:cubicBezTo>
                  <a:cubicBezTo>
                    <a:pt x="981" y="167"/>
                    <a:pt x="981" y="166"/>
                    <a:pt x="983" y="165"/>
                  </a:cubicBezTo>
                  <a:cubicBezTo>
                    <a:pt x="985" y="164"/>
                    <a:pt x="987" y="165"/>
                    <a:pt x="989" y="165"/>
                  </a:cubicBezTo>
                  <a:cubicBezTo>
                    <a:pt x="991" y="164"/>
                    <a:pt x="994" y="163"/>
                    <a:pt x="995" y="164"/>
                  </a:cubicBezTo>
                  <a:cubicBezTo>
                    <a:pt x="996" y="165"/>
                    <a:pt x="997" y="166"/>
                    <a:pt x="997" y="166"/>
                  </a:cubicBezTo>
                  <a:cubicBezTo>
                    <a:pt x="998" y="165"/>
                    <a:pt x="1000" y="164"/>
                    <a:pt x="1001" y="164"/>
                  </a:cubicBezTo>
                  <a:cubicBezTo>
                    <a:pt x="1001" y="164"/>
                    <a:pt x="1002" y="164"/>
                    <a:pt x="1001" y="165"/>
                  </a:cubicBezTo>
                  <a:cubicBezTo>
                    <a:pt x="1000" y="167"/>
                    <a:pt x="999" y="168"/>
                    <a:pt x="999" y="169"/>
                  </a:cubicBezTo>
                  <a:cubicBezTo>
                    <a:pt x="999" y="171"/>
                    <a:pt x="998" y="171"/>
                    <a:pt x="999" y="171"/>
                  </a:cubicBezTo>
                  <a:cubicBezTo>
                    <a:pt x="1001" y="171"/>
                    <a:pt x="1003" y="170"/>
                    <a:pt x="1002" y="171"/>
                  </a:cubicBezTo>
                  <a:cubicBezTo>
                    <a:pt x="1001" y="172"/>
                    <a:pt x="999" y="174"/>
                    <a:pt x="1000" y="174"/>
                  </a:cubicBezTo>
                  <a:cubicBezTo>
                    <a:pt x="1002" y="174"/>
                    <a:pt x="1002" y="174"/>
                    <a:pt x="1005" y="172"/>
                  </a:cubicBezTo>
                  <a:cubicBezTo>
                    <a:pt x="1007" y="170"/>
                    <a:pt x="1011" y="166"/>
                    <a:pt x="1013" y="166"/>
                  </a:cubicBezTo>
                  <a:cubicBezTo>
                    <a:pt x="1015" y="166"/>
                    <a:pt x="1016" y="167"/>
                    <a:pt x="1017" y="166"/>
                  </a:cubicBezTo>
                  <a:cubicBezTo>
                    <a:pt x="1017" y="165"/>
                    <a:pt x="1016" y="164"/>
                    <a:pt x="1017" y="163"/>
                  </a:cubicBezTo>
                  <a:cubicBezTo>
                    <a:pt x="1017" y="162"/>
                    <a:pt x="1016" y="161"/>
                    <a:pt x="1018" y="160"/>
                  </a:cubicBezTo>
                  <a:cubicBezTo>
                    <a:pt x="1019" y="158"/>
                    <a:pt x="1017" y="159"/>
                    <a:pt x="1020" y="158"/>
                  </a:cubicBezTo>
                  <a:cubicBezTo>
                    <a:pt x="1023" y="157"/>
                    <a:pt x="1024" y="156"/>
                    <a:pt x="1025" y="157"/>
                  </a:cubicBezTo>
                  <a:cubicBezTo>
                    <a:pt x="1026" y="157"/>
                    <a:pt x="1027" y="158"/>
                    <a:pt x="1028" y="158"/>
                  </a:cubicBezTo>
                  <a:cubicBezTo>
                    <a:pt x="1030" y="158"/>
                    <a:pt x="1029" y="158"/>
                    <a:pt x="1027" y="159"/>
                  </a:cubicBezTo>
                  <a:cubicBezTo>
                    <a:pt x="1024" y="159"/>
                    <a:pt x="1023" y="160"/>
                    <a:pt x="1023" y="162"/>
                  </a:cubicBezTo>
                  <a:cubicBezTo>
                    <a:pt x="1022" y="163"/>
                    <a:pt x="1023" y="166"/>
                    <a:pt x="1022" y="166"/>
                  </a:cubicBezTo>
                  <a:cubicBezTo>
                    <a:pt x="1022" y="166"/>
                    <a:pt x="1021" y="166"/>
                    <a:pt x="1021" y="167"/>
                  </a:cubicBezTo>
                  <a:cubicBezTo>
                    <a:pt x="1022" y="168"/>
                    <a:pt x="1023" y="168"/>
                    <a:pt x="1022" y="169"/>
                  </a:cubicBezTo>
                  <a:cubicBezTo>
                    <a:pt x="1021" y="170"/>
                    <a:pt x="1019" y="171"/>
                    <a:pt x="1019" y="171"/>
                  </a:cubicBezTo>
                  <a:cubicBezTo>
                    <a:pt x="1020" y="172"/>
                    <a:pt x="1021" y="172"/>
                    <a:pt x="1018" y="173"/>
                  </a:cubicBezTo>
                  <a:cubicBezTo>
                    <a:pt x="1014" y="174"/>
                    <a:pt x="1012" y="176"/>
                    <a:pt x="1011" y="177"/>
                  </a:cubicBezTo>
                  <a:cubicBezTo>
                    <a:pt x="1010" y="177"/>
                    <a:pt x="1010" y="177"/>
                    <a:pt x="1009" y="179"/>
                  </a:cubicBezTo>
                  <a:cubicBezTo>
                    <a:pt x="1007" y="180"/>
                    <a:pt x="1006" y="181"/>
                    <a:pt x="1005" y="183"/>
                  </a:cubicBezTo>
                  <a:cubicBezTo>
                    <a:pt x="1003" y="184"/>
                    <a:pt x="1004" y="182"/>
                    <a:pt x="1002" y="184"/>
                  </a:cubicBezTo>
                  <a:cubicBezTo>
                    <a:pt x="1000" y="186"/>
                    <a:pt x="1000" y="186"/>
                    <a:pt x="998" y="187"/>
                  </a:cubicBezTo>
                  <a:cubicBezTo>
                    <a:pt x="997" y="189"/>
                    <a:pt x="996" y="192"/>
                    <a:pt x="993" y="194"/>
                  </a:cubicBezTo>
                  <a:cubicBezTo>
                    <a:pt x="990" y="196"/>
                    <a:pt x="989" y="197"/>
                    <a:pt x="987" y="197"/>
                  </a:cubicBezTo>
                  <a:cubicBezTo>
                    <a:pt x="985" y="197"/>
                    <a:pt x="984" y="199"/>
                    <a:pt x="983" y="198"/>
                  </a:cubicBezTo>
                  <a:cubicBezTo>
                    <a:pt x="982" y="198"/>
                    <a:pt x="981" y="198"/>
                    <a:pt x="981" y="199"/>
                  </a:cubicBezTo>
                  <a:cubicBezTo>
                    <a:pt x="981" y="199"/>
                    <a:pt x="982" y="203"/>
                    <a:pt x="980" y="204"/>
                  </a:cubicBezTo>
                  <a:cubicBezTo>
                    <a:pt x="979" y="205"/>
                    <a:pt x="976" y="207"/>
                    <a:pt x="975" y="209"/>
                  </a:cubicBezTo>
                  <a:cubicBezTo>
                    <a:pt x="974" y="211"/>
                    <a:pt x="973" y="217"/>
                    <a:pt x="974" y="221"/>
                  </a:cubicBezTo>
                  <a:cubicBezTo>
                    <a:pt x="975" y="225"/>
                    <a:pt x="976" y="234"/>
                    <a:pt x="976" y="237"/>
                  </a:cubicBezTo>
                  <a:cubicBezTo>
                    <a:pt x="977" y="239"/>
                    <a:pt x="979" y="240"/>
                    <a:pt x="979" y="242"/>
                  </a:cubicBezTo>
                  <a:cubicBezTo>
                    <a:pt x="979" y="244"/>
                    <a:pt x="980" y="247"/>
                    <a:pt x="980" y="248"/>
                  </a:cubicBezTo>
                  <a:cubicBezTo>
                    <a:pt x="980" y="250"/>
                    <a:pt x="980" y="248"/>
                    <a:pt x="980" y="250"/>
                  </a:cubicBezTo>
                  <a:cubicBezTo>
                    <a:pt x="981" y="251"/>
                    <a:pt x="979" y="253"/>
                    <a:pt x="981" y="253"/>
                  </a:cubicBezTo>
                  <a:cubicBezTo>
                    <a:pt x="982" y="252"/>
                    <a:pt x="985" y="248"/>
                    <a:pt x="988" y="246"/>
                  </a:cubicBezTo>
                  <a:cubicBezTo>
                    <a:pt x="990" y="244"/>
                    <a:pt x="990" y="243"/>
                    <a:pt x="990" y="240"/>
                  </a:cubicBezTo>
                  <a:cubicBezTo>
                    <a:pt x="991" y="238"/>
                    <a:pt x="990" y="238"/>
                    <a:pt x="993" y="237"/>
                  </a:cubicBezTo>
                  <a:cubicBezTo>
                    <a:pt x="995" y="236"/>
                    <a:pt x="997" y="235"/>
                    <a:pt x="998" y="235"/>
                  </a:cubicBezTo>
                  <a:cubicBezTo>
                    <a:pt x="999" y="236"/>
                    <a:pt x="999" y="236"/>
                    <a:pt x="999" y="235"/>
                  </a:cubicBezTo>
                  <a:cubicBezTo>
                    <a:pt x="999" y="234"/>
                    <a:pt x="997" y="231"/>
                    <a:pt x="999" y="228"/>
                  </a:cubicBezTo>
                  <a:cubicBezTo>
                    <a:pt x="1000" y="226"/>
                    <a:pt x="1002" y="224"/>
                    <a:pt x="1004" y="224"/>
                  </a:cubicBezTo>
                  <a:cubicBezTo>
                    <a:pt x="1007" y="224"/>
                    <a:pt x="1009" y="225"/>
                    <a:pt x="1010" y="224"/>
                  </a:cubicBezTo>
                  <a:cubicBezTo>
                    <a:pt x="1011" y="223"/>
                    <a:pt x="1013" y="224"/>
                    <a:pt x="1012" y="222"/>
                  </a:cubicBezTo>
                  <a:cubicBezTo>
                    <a:pt x="1010" y="220"/>
                    <a:pt x="1009" y="219"/>
                    <a:pt x="1009" y="218"/>
                  </a:cubicBezTo>
                  <a:cubicBezTo>
                    <a:pt x="1009" y="216"/>
                    <a:pt x="1011" y="213"/>
                    <a:pt x="1012" y="212"/>
                  </a:cubicBezTo>
                  <a:cubicBezTo>
                    <a:pt x="1013" y="212"/>
                    <a:pt x="1014" y="211"/>
                    <a:pt x="1014" y="212"/>
                  </a:cubicBezTo>
                  <a:cubicBezTo>
                    <a:pt x="1015" y="212"/>
                    <a:pt x="1016" y="213"/>
                    <a:pt x="1017" y="212"/>
                  </a:cubicBezTo>
                  <a:cubicBezTo>
                    <a:pt x="1018" y="212"/>
                    <a:pt x="1018" y="211"/>
                    <a:pt x="1018" y="209"/>
                  </a:cubicBezTo>
                  <a:cubicBezTo>
                    <a:pt x="1018" y="208"/>
                    <a:pt x="1016" y="208"/>
                    <a:pt x="1016" y="206"/>
                  </a:cubicBezTo>
                  <a:cubicBezTo>
                    <a:pt x="1015" y="205"/>
                    <a:pt x="1014" y="202"/>
                    <a:pt x="1016" y="201"/>
                  </a:cubicBezTo>
                  <a:cubicBezTo>
                    <a:pt x="1017" y="200"/>
                    <a:pt x="1019" y="200"/>
                    <a:pt x="1018" y="199"/>
                  </a:cubicBezTo>
                  <a:cubicBezTo>
                    <a:pt x="1017" y="198"/>
                    <a:pt x="1015" y="197"/>
                    <a:pt x="1015" y="197"/>
                  </a:cubicBezTo>
                  <a:cubicBezTo>
                    <a:pt x="1014" y="197"/>
                    <a:pt x="1014" y="198"/>
                    <a:pt x="1013" y="198"/>
                  </a:cubicBezTo>
                  <a:cubicBezTo>
                    <a:pt x="1012" y="198"/>
                    <a:pt x="1011" y="198"/>
                    <a:pt x="1011" y="196"/>
                  </a:cubicBezTo>
                  <a:cubicBezTo>
                    <a:pt x="1011" y="195"/>
                    <a:pt x="1012" y="192"/>
                    <a:pt x="1014" y="191"/>
                  </a:cubicBezTo>
                  <a:cubicBezTo>
                    <a:pt x="1016" y="189"/>
                    <a:pt x="1016" y="189"/>
                    <a:pt x="1017" y="187"/>
                  </a:cubicBezTo>
                  <a:cubicBezTo>
                    <a:pt x="1018" y="185"/>
                    <a:pt x="1018" y="183"/>
                    <a:pt x="1019" y="182"/>
                  </a:cubicBezTo>
                  <a:cubicBezTo>
                    <a:pt x="1020" y="181"/>
                    <a:pt x="1021" y="179"/>
                    <a:pt x="1022" y="180"/>
                  </a:cubicBezTo>
                  <a:cubicBezTo>
                    <a:pt x="1023" y="181"/>
                    <a:pt x="1023" y="181"/>
                    <a:pt x="1024" y="180"/>
                  </a:cubicBezTo>
                  <a:cubicBezTo>
                    <a:pt x="1025" y="180"/>
                    <a:pt x="1025" y="178"/>
                    <a:pt x="1026" y="179"/>
                  </a:cubicBezTo>
                  <a:cubicBezTo>
                    <a:pt x="1027" y="180"/>
                    <a:pt x="1027" y="181"/>
                    <a:pt x="1028" y="181"/>
                  </a:cubicBezTo>
                  <a:cubicBezTo>
                    <a:pt x="1029" y="180"/>
                    <a:pt x="1030" y="178"/>
                    <a:pt x="1032" y="177"/>
                  </a:cubicBezTo>
                  <a:cubicBezTo>
                    <a:pt x="1034" y="176"/>
                    <a:pt x="1036" y="176"/>
                    <a:pt x="1035" y="177"/>
                  </a:cubicBezTo>
                  <a:cubicBezTo>
                    <a:pt x="1035" y="178"/>
                    <a:pt x="1034" y="182"/>
                    <a:pt x="1035" y="181"/>
                  </a:cubicBezTo>
                  <a:cubicBezTo>
                    <a:pt x="1036" y="180"/>
                    <a:pt x="1040" y="178"/>
                    <a:pt x="1041" y="177"/>
                  </a:cubicBezTo>
                  <a:cubicBezTo>
                    <a:pt x="1042" y="176"/>
                    <a:pt x="1045" y="175"/>
                    <a:pt x="1047" y="175"/>
                  </a:cubicBezTo>
                  <a:cubicBezTo>
                    <a:pt x="1048" y="175"/>
                    <a:pt x="1052" y="175"/>
                    <a:pt x="1053" y="176"/>
                  </a:cubicBezTo>
                  <a:cubicBezTo>
                    <a:pt x="1054" y="176"/>
                    <a:pt x="1057" y="180"/>
                    <a:pt x="1058" y="180"/>
                  </a:cubicBezTo>
                  <a:cubicBezTo>
                    <a:pt x="1059" y="180"/>
                    <a:pt x="1059" y="179"/>
                    <a:pt x="1060" y="178"/>
                  </a:cubicBezTo>
                  <a:cubicBezTo>
                    <a:pt x="1060" y="177"/>
                    <a:pt x="1065" y="175"/>
                    <a:pt x="1067" y="172"/>
                  </a:cubicBezTo>
                  <a:cubicBezTo>
                    <a:pt x="1069" y="170"/>
                    <a:pt x="1072" y="169"/>
                    <a:pt x="1075" y="168"/>
                  </a:cubicBezTo>
                  <a:cubicBezTo>
                    <a:pt x="1077" y="167"/>
                    <a:pt x="1088" y="162"/>
                    <a:pt x="1091" y="161"/>
                  </a:cubicBezTo>
                  <a:cubicBezTo>
                    <a:pt x="1095" y="159"/>
                    <a:pt x="1097" y="158"/>
                    <a:pt x="1097" y="157"/>
                  </a:cubicBezTo>
                  <a:cubicBezTo>
                    <a:pt x="1097" y="156"/>
                    <a:pt x="1097" y="156"/>
                    <a:pt x="1098" y="156"/>
                  </a:cubicBezTo>
                  <a:cubicBezTo>
                    <a:pt x="1099" y="157"/>
                    <a:pt x="1099" y="158"/>
                    <a:pt x="1100" y="158"/>
                  </a:cubicBezTo>
                  <a:cubicBezTo>
                    <a:pt x="1102" y="158"/>
                    <a:pt x="1105" y="158"/>
                    <a:pt x="1106" y="159"/>
                  </a:cubicBezTo>
                  <a:cubicBezTo>
                    <a:pt x="1108" y="160"/>
                    <a:pt x="1108" y="160"/>
                    <a:pt x="1109" y="160"/>
                  </a:cubicBezTo>
                  <a:cubicBezTo>
                    <a:pt x="1110" y="159"/>
                    <a:pt x="1112" y="157"/>
                    <a:pt x="1111" y="156"/>
                  </a:cubicBezTo>
                  <a:cubicBezTo>
                    <a:pt x="1111" y="155"/>
                    <a:pt x="1111" y="154"/>
                    <a:pt x="1110" y="153"/>
                  </a:cubicBezTo>
                  <a:cubicBezTo>
                    <a:pt x="1109" y="152"/>
                    <a:pt x="1108" y="151"/>
                    <a:pt x="1107" y="150"/>
                  </a:cubicBezTo>
                  <a:cubicBezTo>
                    <a:pt x="1105" y="149"/>
                    <a:pt x="1107" y="149"/>
                    <a:pt x="1107" y="148"/>
                  </a:cubicBezTo>
                  <a:cubicBezTo>
                    <a:pt x="1107" y="147"/>
                    <a:pt x="1106" y="144"/>
                    <a:pt x="1105" y="143"/>
                  </a:cubicBezTo>
                  <a:cubicBezTo>
                    <a:pt x="1104" y="142"/>
                    <a:pt x="1104" y="144"/>
                    <a:pt x="1103" y="143"/>
                  </a:cubicBezTo>
                  <a:cubicBezTo>
                    <a:pt x="1101" y="142"/>
                    <a:pt x="1100" y="141"/>
                    <a:pt x="1099" y="140"/>
                  </a:cubicBezTo>
                  <a:cubicBezTo>
                    <a:pt x="1099" y="139"/>
                    <a:pt x="1100" y="138"/>
                    <a:pt x="1099" y="138"/>
                  </a:cubicBezTo>
                  <a:cubicBezTo>
                    <a:pt x="1098" y="138"/>
                    <a:pt x="1098" y="139"/>
                    <a:pt x="1097" y="139"/>
                  </a:cubicBezTo>
                  <a:cubicBezTo>
                    <a:pt x="1096" y="139"/>
                    <a:pt x="1094" y="140"/>
                    <a:pt x="1093" y="139"/>
                  </a:cubicBezTo>
                  <a:cubicBezTo>
                    <a:pt x="1093" y="138"/>
                    <a:pt x="1091" y="137"/>
                    <a:pt x="1092" y="137"/>
                  </a:cubicBezTo>
                  <a:cubicBezTo>
                    <a:pt x="1094" y="137"/>
                    <a:pt x="1097" y="138"/>
                    <a:pt x="1096" y="137"/>
                  </a:cubicBezTo>
                  <a:cubicBezTo>
                    <a:pt x="1095" y="137"/>
                    <a:pt x="1092" y="136"/>
                    <a:pt x="1093" y="136"/>
                  </a:cubicBezTo>
                  <a:cubicBezTo>
                    <a:pt x="1095" y="136"/>
                    <a:pt x="1097" y="135"/>
                    <a:pt x="1099" y="136"/>
                  </a:cubicBezTo>
                  <a:cubicBezTo>
                    <a:pt x="1100" y="137"/>
                    <a:pt x="1101" y="138"/>
                    <a:pt x="1102" y="138"/>
                  </a:cubicBezTo>
                  <a:cubicBezTo>
                    <a:pt x="1104" y="138"/>
                    <a:pt x="1104" y="139"/>
                    <a:pt x="1107" y="138"/>
                  </a:cubicBezTo>
                  <a:cubicBezTo>
                    <a:pt x="1111" y="137"/>
                    <a:pt x="1116" y="136"/>
                    <a:pt x="1115" y="135"/>
                  </a:cubicBezTo>
                  <a:cubicBezTo>
                    <a:pt x="1114" y="134"/>
                    <a:pt x="1113" y="134"/>
                    <a:pt x="1114" y="133"/>
                  </a:cubicBezTo>
                  <a:cubicBezTo>
                    <a:pt x="1116" y="132"/>
                    <a:pt x="1118" y="132"/>
                    <a:pt x="1118" y="131"/>
                  </a:cubicBezTo>
                  <a:cubicBezTo>
                    <a:pt x="1118" y="130"/>
                    <a:pt x="1115" y="128"/>
                    <a:pt x="1115" y="127"/>
                  </a:cubicBezTo>
                  <a:cubicBezTo>
                    <a:pt x="1115" y="126"/>
                    <a:pt x="1118" y="125"/>
                    <a:pt x="1118" y="124"/>
                  </a:cubicBezTo>
                  <a:cubicBezTo>
                    <a:pt x="1119" y="123"/>
                    <a:pt x="1119" y="125"/>
                    <a:pt x="1120" y="124"/>
                  </a:cubicBezTo>
                  <a:cubicBezTo>
                    <a:pt x="1122" y="124"/>
                    <a:pt x="1125" y="124"/>
                    <a:pt x="1123" y="125"/>
                  </a:cubicBezTo>
                  <a:cubicBezTo>
                    <a:pt x="1122" y="126"/>
                    <a:pt x="1120" y="127"/>
                    <a:pt x="1121" y="127"/>
                  </a:cubicBezTo>
                  <a:cubicBezTo>
                    <a:pt x="1122" y="128"/>
                    <a:pt x="1123" y="129"/>
                    <a:pt x="1123" y="130"/>
                  </a:cubicBezTo>
                  <a:cubicBezTo>
                    <a:pt x="1123" y="131"/>
                    <a:pt x="1122" y="132"/>
                    <a:pt x="1124" y="132"/>
                  </a:cubicBezTo>
                  <a:cubicBezTo>
                    <a:pt x="1126" y="131"/>
                    <a:pt x="1129" y="130"/>
                    <a:pt x="1131" y="131"/>
                  </a:cubicBezTo>
                  <a:cubicBezTo>
                    <a:pt x="1133" y="131"/>
                    <a:pt x="1136" y="131"/>
                    <a:pt x="1138" y="133"/>
                  </a:cubicBezTo>
                  <a:cubicBezTo>
                    <a:pt x="1139" y="135"/>
                    <a:pt x="1137" y="135"/>
                    <a:pt x="1140" y="137"/>
                  </a:cubicBezTo>
                  <a:cubicBezTo>
                    <a:pt x="1144" y="139"/>
                    <a:pt x="1147" y="139"/>
                    <a:pt x="1148" y="140"/>
                  </a:cubicBezTo>
                  <a:cubicBezTo>
                    <a:pt x="1149" y="141"/>
                    <a:pt x="1149" y="142"/>
                    <a:pt x="1150" y="142"/>
                  </a:cubicBezTo>
                  <a:cubicBezTo>
                    <a:pt x="1152" y="142"/>
                    <a:pt x="1152" y="142"/>
                    <a:pt x="1152" y="141"/>
                  </a:cubicBezTo>
                  <a:cubicBezTo>
                    <a:pt x="1152" y="141"/>
                    <a:pt x="1152" y="141"/>
                    <a:pt x="1153" y="141"/>
                  </a:cubicBezTo>
                  <a:cubicBezTo>
                    <a:pt x="1152" y="141"/>
                    <a:pt x="1152" y="142"/>
                    <a:pt x="1153" y="142"/>
                  </a:cubicBezTo>
                  <a:cubicBezTo>
                    <a:pt x="1153" y="142"/>
                    <a:pt x="1154" y="142"/>
                    <a:pt x="1155" y="142"/>
                  </a:cubicBezTo>
                  <a:cubicBezTo>
                    <a:pt x="1156" y="141"/>
                    <a:pt x="1159" y="142"/>
                    <a:pt x="1158" y="141"/>
                  </a:cubicBezTo>
                  <a:cubicBezTo>
                    <a:pt x="1156" y="140"/>
                    <a:pt x="1154" y="139"/>
                    <a:pt x="1154" y="138"/>
                  </a:cubicBezTo>
                  <a:cubicBezTo>
                    <a:pt x="1155" y="137"/>
                    <a:pt x="1156" y="137"/>
                    <a:pt x="1157" y="138"/>
                  </a:cubicBezTo>
                  <a:cubicBezTo>
                    <a:pt x="1157" y="138"/>
                    <a:pt x="1158" y="139"/>
                    <a:pt x="1158" y="138"/>
                  </a:cubicBezTo>
                  <a:cubicBezTo>
                    <a:pt x="1158" y="138"/>
                    <a:pt x="1156" y="137"/>
                    <a:pt x="1157" y="137"/>
                  </a:cubicBezTo>
                  <a:cubicBezTo>
                    <a:pt x="1158" y="136"/>
                    <a:pt x="1158" y="134"/>
                    <a:pt x="1158" y="133"/>
                  </a:cubicBezTo>
                  <a:close/>
                  <a:moveTo>
                    <a:pt x="251" y="198"/>
                  </a:moveTo>
                  <a:cubicBezTo>
                    <a:pt x="251" y="198"/>
                    <a:pt x="251" y="198"/>
                    <a:pt x="251" y="198"/>
                  </a:cubicBezTo>
                  <a:cubicBezTo>
                    <a:pt x="251" y="198"/>
                    <a:pt x="251" y="198"/>
                    <a:pt x="251" y="198"/>
                  </a:cubicBezTo>
                  <a:cubicBezTo>
                    <a:pt x="251" y="198"/>
                    <a:pt x="251" y="198"/>
                    <a:pt x="251" y="198"/>
                  </a:cubicBezTo>
                  <a:close/>
                  <a:moveTo>
                    <a:pt x="39" y="523"/>
                  </a:moveTo>
                  <a:cubicBezTo>
                    <a:pt x="39" y="523"/>
                    <a:pt x="39" y="523"/>
                    <a:pt x="39" y="523"/>
                  </a:cubicBezTo>
                  <a:cubicBezTo>
                    <a:pt x="39" y="523"/>
                    <a:pt x="39" y="523"/>
                    <a:pt x="39" y="523"/>
                  </a:cubicBezTo>
                  <a:cubicBezTo>
                    <a:pt x="39" y="523"/>
                    <a:pt x="39" y="523"/>
                    <a:pt x="39" y="523"/>
                  </a:cubicBezTo>
                  <a:close/>
                  <a:moveTo>
                    <a:pt x="123" y="459"/>
                  </a:moveTo>
                  <a:cubicBezTo>
                    <a:pt x="124" y="458"/>
                    <a:pt x="126" y="458"/>
                    <a:pt x="127" y="458"/>
                  </a:cubicBezTo>
                  <a:cubicBezTo>
                    <a:pt x="126" y="458"/>
                    <a:pt x="124" y="458"/>
                    <a:pt x="123" y="459"/>
                  </a:cubicBezTo>
                  <a:close/>
                  <a:moveTo>
                    <a:pt x="267" y="615"/>
                  </a:moveTo>
                  <a:cubicBezTo>
                    <a:pt x="267" y="615"/>
                    <a:pt x="267" y="615"/>
                    <a:pt x="266" y="615"/>
                  </a:cubicBezTo>
                  <a:cubicBezTo>
                    <a:pt x="265" y="614"/>
                    <a:pt x="265" y="613"/>
                    <a:pt x="264" y="612"/>
                  </a:cubicBezTo>
                  <a:cubicBezTo>
                    <a:pt x="264" y="611"/>
                    <a:pt x="264" y="611"/>
                    <a:pt x="264" y="610"/>
                  </a:cubicBezTo>
                  <a:cubicBezTo>
                    <a:pt x="263" y="610"/>
                    <a:pt x="261" y="608"/>
                    <a:pt x="260" y="607"/>
                  </a:cubicBezTo>
                  <a:cubicBezTo>
                    <a:pt x="260" y="605"/>
                    <a:pt x="260" y="602"/>
                    <a:pt x="260" y="601"/>
                  </a:cubicBezTo>
                  <a:cubicBezTo>
                    <a:pt x="259" y="600"/>
                    <a:pt x="259" y="600"/>
                    <a:pt x="259" y="598"/>
                  </a:cubicBezTo>
                  <a:cubicBezTo>
                    <a:pt x="258" y="596"/>
                    <a:pt x="258" y="588"/>
                    <a:pt x="259" y="589"/>
                  </a:cubicBezTo>
                  <a:cubicBezTo>
                    <a:pt x="259" y="589"/>
                    <a:pt x="259" y="589"/>
                    <a:pt x="259" y="589"/>
                  </a:cubicBezTo>
                  <a:cubicBezTo>
                    <a:pt x="260" y="590"/>
                    <a:pt x="261" y="592"/>
                    <a:pt x="261" y="594"/>
                  </a:cubicBezTo>
                  <a:cubicBezTo>
                    <a:pt x="262" y="595"/>
                    <a:pt x="262" y="597"/>
                    <a:pt x="262" y="598"/>
                  </a:cubicBezTo>
                  <a:cubicBezTo>
                    <a:pt x="262" y="599"/>
                    <a:pt x="264" y="603"/>
                    <a:pt x="264" y="604"/>
                  </a:cubicBezTo>
                  <a:cubicBezTo>
                    <a:pt x="264" y="606"/>
                    <a:pt x="265" y="606"/>
                    <a:pt x="265" y="607"/>
                  </a:cubicBezTo>
                  <a:cubicBezTo>
                    <a:pt x="266" y="607"/>
                    <a:pt x="266" y="610"/>
                    <a:pt x="266" y="611"/>
                  </a:cubicBezTo>
                  <a:cubicBezTo>
                    <a:pt x="266" y="612"/>
                    <a:pt x="268" y="615"/>
                    <a:pt x="268" y="616"/>
                  </a:cubicBezTo>
                  <a:cubicBezTo>
                    <a:pt x="268" y="616"/>
                    <a:pt x="268" y="616"/>
                    <a:pt x="267" y="615"/>
                  </a:cubicBezTo>
                  <a:close/>
                  <a:moveTo>
                    <a:pt x="281" y="623"/>
                  </a:moveTo>
                  <a:cubicBezTo>
                    <a:pt x="280" y="623"/>
                    <a:pt x="280" y="623"/>
                    <a:pt x="280" y="623"/>
                  </a:cubicBezTo>
                  <a:cubicBezTo>
                    <a:pt x="280" y="623"/>
                    <a:pt x="281" y="623"/>
                    <a:pt x="281" y="623"/>
                  </a:cubicBezTo>
                  <a:cubicBezTo>
                    <a:pt x="281" y="623"/>
                    <a:pt x="281" y="623"/>
                    <a:pt x="281" y="623"/>
                  </a:cubicBezTo>
                  <a:close/>
                  <a:moveTo>
                    <a:pt x="290" y="634"/>
                  </a:moveTo>
                  <a:cubicBezTo>
                    <a:pt x="290" y="634"/>
                    <a:pt x="290" y="635"/>
                    <a:pt x="290" y="635"/>
                  </a:cubicBezTo>
                  <a:cubicBezTo>
                    <a:pt x="290" y="635"/>
                    <a:pt x="290" y="636"/>
                    <a:pt x="290" y="637"/>
                  </a:cubicBezTo>
                  <a:cubicBezTo>
                    <a:pt x="290" y="638"/>
                    <a:pt x="290" y="639"/>
                    <a:pt x="290" y="641"/>
                  </a:cubicBezTo>
                  <a:cubicBezTo>
                    <a:pt x="289" y="642"/>
                    <a:pt x="289" y="643"/>
                    <a:pt x="290" y="644"/>
                  </a:cubicBezTo>
                  <a:cubicBezTo>
                    <a:pt x="291" y="645"/>
                    <a:pt x="291" y="647"/>
                    <a:pt x="292" y="647"/>
                  </a:cubicBezTo>
                  <a:cubicBezTo>
                    <a:pt x="292" y="647"/>
                    <a:pt x="292" y="648"/>
                    <a:pt x="292" y="649"/>
                  </a:cubicBezTo>
                  <a:cubicBezTo>
                    <a:pt x="292" y="650"/>
                    <a:pt x="291" y="651"/>
                    <a:pt x="291" y="650"/>
                  </a:cubicBezTo>
                  <a:cubicBezTo>
                    <a:pt x="290" y="649"/>
                    <a:pt x="289" y="649"/>
                    <a:pt x="289" y="648"/>
                  </a:cubicBezTo>
                  <a:cubicBezTo>
                    <a:pt x="289" y="647"/>
                    <a:pt x="288" y="647"/>
                    <a:pt x="288" y="646"/>
                  </a:cubicBezTo>
                  <a:cubicBezTo>
                    <a:pt x="288" y="645"/>
                    <a:pt x="288" y="644"/>
                    <a:pt x="288" y="643"/>
                  </a:cubicBezTo>
                  <a:cubicBezTo>
                    <a:pt x="288" y="641"/>
                    <a:pt x="288" y="641"/>
                    <a:pt x="288" y="640"/>
                  </a:cubicBezTo>
                  <a:cubicBezTo>
                    <a:pt x="288" y="639"/>
                    <a:pt x="286" y="641"/>
                    <a:pt x="286" y="640"/>
                  </a:cubicBezTo>
                  <a:cubicBezTo>
                    <a:pt x="286" y="638"/>
                    <a:pt x="286" y="638"/>
                    <a:pt x="287" y="637"/>
                  </a:cubicBezTo>
                  <a:cubicBezTo>
                    <a:pt x="287" y="636"/>
                    <a:pt x="287" y="635"/>
                    <a:pt x="287" y="634"/>
                  </a:cubicBezTo>
                  <a:cubicBezTo>
                    <a:pt x="287" y="633"/>
                    <a:pt x="288" y="632"/>
                    <a:pt x="287" y="630"/>
                  </a:cubicBezTo>
                  <a:cubicBezTo>
                    <a:pt x="287" y="628"/>
                    <a:pt x="285" y="626"/>
                    <a:pt x="285" y="625"/>
                  </a:cubicBezTo>
                  <a:cubicBezTo>
                    <a:pt x="285" y="625"/>
                    <a:pt x="286" y="625"/>
                    <a:pt x="287" y="625"/>
                  </a:cubicBezTo>
                  <a:cubicBezTo>
                    <a:pt x="287" y="625"/>
                    <a:pt x="287" y="626"/>
                    <a:pt x="288" y="626"/>
                  </a:cubicBezTo>
                  <a:cubicBezTo>
                    <a:pt x="288" y="627"/>
                    <a:pt x="288" y="630"/>
                    <a:pt x="289" y="631"/>
                  </a:cubicBezTo>
                  <a:cubicBezTo>
                    <a:pt x="289" y="632"/>
                    <a:pt x="289" y="633"/>
                    <a:pt x="290" y="634"/>
                  </a:cubicBezTo>
                  <a:close/>
                  <a:moveTo>
                    <a:pt x="279" y="568"/>
                  </a:moveTo>
                  <a:cubicBezTo>
                    <a:pt x="280" y="567"/>
                    <a:pt x="281" y="567"/>
                    <a:pt x="282" y="567"/>
                  </a:cubicBezTo>
                  <a:cubicBezTo>
                    <a:pt x="283" y="567"/>
                    <a:pt x="284" y="567"/>
                    <a:pt x="285" y="568"/>
                  </a:cubicBezTo>
                  <a:cubicBezTo>
                    <a:pt x="285" y="568"/>
                    <a:pt x="286" y="568"/>
                    <a:pt x="286" y="569"/>
                  </a:cubicBezTo>
                  <a:cubicBezTo>
                    <a:pt x="286" y="570"/>
                    <a:pt x="286" y="570"/>
                    <a:pt x="287" y="570"/>
                  </a:cubicBezTo>
                  <a:cubicBezTo>
                    <a:pt x="288" y="570"/>
                    <a:pt x="290" y="570"/>
                    <a:pt x="288" y="571"/>
                  </a:cubicBezTo>
                  <a:cubicBezTo>
                    <a:pt x="287" y="571"/>
                    <a:pt x="287" y="573"/>
                    <a:pt x="287" y="574"/>
                  </a:cubicBezTo>
                  <a:cubicBezTo>
                    <a:pt x="287" y="575"/>
                    <a:pt x="287" y="575"/>
                    <a:pt x="286" y="575"/>
                  </a:cubicBezTo>
                  <a:cubicBezTo>
                    <a:pt x="286" y="576"/>
                    <a:pt x="285" y="577"/>
                    <a:pt x="285" y="578"/>
                  </a:cubicBezTo>
                  <a:cubicBezTo>
                    <a:pt x="284" y="579"/>
                    <a:pt x="282" y="581"/>
                    <a:pt x="281" y="581"/>
                  </a:cubicBezTo>
                  <a:cubicBezTo>
                    <a:pt x="280" y="581"/>
                    <a:pt x="279" y="580"/>
                    <a:pt x="280" y="581"/>
                  </a:cubicBezTo>
                  <a:cubicBezTo>
                    <a:pt x="280" y="581"/>
                    <a:pt x="283" y="581"/>
                    <a:pt x="284" y="581"/>
                  </a:cubicBezTo>
                  <a:cubicBezTo>
                    <a:pt x="285" y="581"/>
                    <a:pt x="284" y="583"/>
                    <a:pt x="283" y="583"/>
                  </a:cubicBezTo>
                  <a:cubicBezTo>
                    <a:pt x="281" y="583"/>
                    <a:pt x="280" y="582"/>
                    <a:pt x="278" y="582"/>
                  </a:cubicBezTo>
                  <a:cubicBezTo>
                    <a:pt x="276" y="582"/>
                    <a:pt x="276" y="584"/>
                    <a:pt x="275" y="583"/>
                  </a:cubicBezTo>
                  <a:cubicBezTo>
                    <a:pt x="274" y="582"/>
                    <a:pt x="272" y="582"/>
                    <a:pt x="273" y="580"/>
                  </a:cubicBezTo>
                  <a:cubicBezTo>
                    <a:pt x="273" y="578"/>
                    <a:pt x="275" y="576"/>
                    <a:pt x="274" y="575"/>
                  </a:cubicBezTo>
                  <a:cubicBezTo>
                    <a:pt x="274" y="575"/>
                    <a:pt x="274" y="575"/>
                    <a:pt x="274" y="575"/>
                  </a:cubicBezTo>
                  <a:cubicBezTo>
                    <a:pt x="274" y="574"/>
                    <a:pt x="273" y="574"/>
                    <a:pt x="274" y="573"/>
                  </a:cubicBezTo>
                  <a:cubicBezTo>
                    <a:pt x="274" y="572"/>
                    <a:pt x="274" y="570"/>
                    <a:pt x="275" y="569"/>
                  </a:cubicBezTo>
                  <a:cubicBezTo>
                    <a:pt x="276" y="569"/>
                    <a:pt x="278" y="569"/>
                    <a:pt x="279" y="568"/>
                  </a:cubicBezTo>
                  <a:close/>
                  <a:moveTo>
                    <a:pt x="291" y="400"/>
                  </a:moveTo>
                  <a:cubicBezTo>
                    <a:pt x="291" y="400"/>
                    <a:pt x="291" y="399"/>
                    <a:pt x="291" y="398"/>
                  </a:cubicBezTo>
                  <a:cubicBezTo>
                    <a:pt x="291" y="399"/>
                    <a:pt x="291" y="399"/>
                    <a:pt x="291" y="400"/>
                  </a:cubicBezTo>
                  <a:close/>
                  <a:moveTo>
                    <a:pt x="291" y="398"/>
                  </a:moveTo>
                  <a:cubicBezTo>
                    <a:pt x="292" y="396"/>
                    <a:pt x="292" y="395"/>
                    <a:pt x="292" y="394"/>
                  </a:cubicBezTo>
                  <a:cubicBezTo>
                    <a:pt x="292" y="395"/>
                    <a:pt x="292" y="395"/>
                    <a:pt x="292" y="395"/>
                  </a:cubicBezTo>
                  <a:cubicBezTo>
                    <a:pt x="292" y="396"/>
                    <a:pt x="292" y="397"/>
                    <a:pt x="291" y="398"/>
                  </a:cubicBezTo>
                  <a:close/>
                  <a:moveTo>
                    <a:pt x="396" y="457"/>
                  </a:moveTo>
                  <a:cubicBezTo>
                    <a:pt x="394" y="458"/>
                    <a:pt x="392" y="459"/>
                    <a:pt x="389" y="459"/>
                  </a:cubicBezTo>
                  <a:cubicBezTo>
                    <a:pt x="389" y="460"/>
                    <a:pt x="388" y="460"/>
                    <a:pt x="387" y="460"/>
                  </a:cubicBezTo>
                  <a:cubicBezTo>
                    <a:pt x="390" y="459"/>
                    <a:pt x="393" y="458"/>
                    <a:pt x="396" y="457"/>
                  </a:cubicBezTo>
                  <a:close/>
                  <a:moveTo>
                    <a:pt x="401" y="346"/>
                  </a:moveTo>
                  <a:cubicBezTo>
                    <a:pt x="401" y="348"/>
                    <a:pt x="401" y="349"/>
                    <a:pt x="401" y="349"/>
                  </a:cubicBezTo>
                  <a:cubicBezTo>
                    <a:pt x="400" y="350"/>
                    <a:pt x="396" y="351"/>
                    <a:pt x="391" y="352"/>
                  </a:cubicBezTo>
                  <a:cubicBezTo>
                    <a:pt x="386" y="352"/>
                    <a:pt x="379" y="346"/>
                    <a:pt x="378" y="346"/>
                  </a:cubicBezTo>
                  <a:cubicBezTo>
                    <a:pt x="378" y="345"/>
                    <a:pt x="374" y="345"/>
                    <a:pt x="373" y="345"/>
                  </a:cubicBezTo>
                  <a:cubicBezTo>
                    <a:pt x="372" y="344"/>
                    <a:pt x="372" y="342"/>
                    <a:pt x="372" y="339"/>
                  </a:cubicBezTo>
                  <a:cubicBezTo>
                    <a:pt x="372" y="338"/>
                    <a:pt x="372" y="337"/>
                    <a:pt x="372" y="337"/>
                  </a:cubicBezTo>
                  <a:cubicBezTo>
                    <a:pt x="372" y="335"/>
                    <a:pt x="374" y="336"/>
                    <a:pt x="375" y="335"/>
                  </a:cubicBezTo>
                  <a:cubicBezTo>
                    <a:pt x="376" y="333"/>
                    <a:pt x="376" y="330"/>
                    <a:pt x="376" y="329"/>
                  </a:cubicBezTo>
                  <a:cubicBezTo>
                    <a:pt x="377" y="327"/>
                    <a:pt x="377" y="328"/>
                    <a:pt x="377" y="327"/>
                  </a:cubicBezTo>
                  <a:cubicBezTo>
                    <a:pt x="377" y="325"/>
                    <a:pt x="373" y="319"/>
                    <a:pt x="371" y="317"/>
                  </a:cubicBezTo>
                  <a:cubicBezTo>
                    <a:pt x="371" y="317"/>
                    <a:pt x="371" y="317"/>
                    <a:pt x="370" y="316"/>
                  </a:cubicBezTo>
                  <a:cubicBezTo>
                    <a:pt x="368" y="314"/>
                    <a:pt x="364" y="309"/>
                    <a:pt x="364" y="308"/>
                  </a:cubicBezTo>
                  <a:cubicBezTo>
                    <a:pt x="364" y="306"/>
                    <a:pt x="365" y="303"/>
                    <a:pt x="364" y="302"/>
                  </a:cubicBezTo>
                  <a:cubicBezTo>
                    <a:pt x="363" y="301"/>
                    <a:pt x="362" y="300"/>
                    <a:pt x="362" y="299"/>
                  </a:cubicBezTo>
                  <a:cubicBezTo>
                    <a:pt x="361" y="299"/>
                    <a:pt x="359" y="298"/>
                    <a:pt x="360" y="297"/>
                  </a:cubicBezTo>
                  <a:cubicBezTo>
                    <a:pt x="361" y="297"/>
                    <a:pt x="365" y="291"/>
                    <a:pt x="365" y="290"/>
                  </a:cubicBezTo>
                  <a:cubicBezTo>
                    <a:pt x="365" y="289"/>
                    <a:pt x="367" y="289"/>
                    <a:pt x="368" y="289"/>
                  </a:cubicBezTo>
                  <a:cubicBezTo>
                    <a:pt x="368" y="289"/>
                    <a:pt x="370" y="288"/>
                    <a:pt x="371" y="287"/>
                  </a:cubicBezTo>
                  <a:cubicBezTo>
                    <a:pt x="372" y="286"/>
                    <a:pt x="373" y="286"/>
                    <a:pt x="374" y="286"/>
                  </a:cubicBezTo>
                  <a:cubicBezTo>
                    <a:pt x="374" y="286"/>
                    <a:pt x="374" y="285"/>
                    <a:pt x="374" y="285"/>
                  </a:cubicBezTo>
                  <a:cubicBezTo>
                    <a:pt x="375" y="284"/>
                    <a:pt x="376" y="283"/>
                    <a:pt x="376" y="283"/>
                  </a:cubicBezTo>
                  <a:cubicBezTo>
                    <a:pt x="377" y="283"/>
                    <a:pt x="377" y="283"/>
                    <a:pt x="379" y="283"/>
                  </a:cubicBezTo>
                  <a:cubicBezTo>
                    <a:pt x="381" y="282"/>
                    <a:pt x="384" y="280"/>
                    <a:pt x="387" y="280"/>
                  </a:cubicBezTo>
                  <a:cubicBezTo>
                    <a:pt x="389" y="280"/>
                    <a:pt x="390" y="281"/>
                    <a:pt x="391" y="281"/>
                  </a:cubicBezTo>
                  <a:cubicBezTo>
                    <a:pt x="393" y="282"/>
                    <a:pt x="393" y="281"/>
                    <a:pt x="395" y="280"/>
                  </a:cubicBezTo>
                  <a:cubicBezTo>
                    <a:pt x="396" y="280"/>
                    <a:pt x="397" y="282"/>
                    <a:pt x="397" y="283"/>
                  </a:cubicBezTo>
                  <a:cubicBezTo>
                    <a:pt x="398" y="284"/>
                    <a:pt x="398" y="286"/>
                    <a:pt x="398" y="288"/>
                  </a:cubicBezTo>
                  <a:cubicBezTo>
                    <a:pt x="398" y="289"/>
                    <a:pt x="397" y="289"/>
                    <a:pt x="396" y="290"/>
                  </a:cubicBezTo>
                  <a:cubicBezTo>
                    <a:pt x="396" y="291"/>
                    <a:pt x="399" y="290"/>
                    <a:pt x="397" y="292"/>
                  </a:cubicBezTo>
                  <a:cubicBezTo>
                    <a:pt x="397" y="293"/>
                    <a:pt x="396" y="293"/>
                    <a:pt x="395" y="293"/>
                  </a:cubicBezTo>
                  <a:cubicBezTo>
                    <a:pt x="393" y="293"/>
                    <a:pt x="390" y="292"/>
                    <a:pt x="388" y="292"/>
                  </a:cubicBezTo>
                  <a:cubicBezTo>
                    <a:pt x="386" y="292"/>
                    <a:pt x="385" y="294"/>
                    <a:pt x="385" y="295"/>
                  </a:cubicBezTo>
                  <a:cubicBezTo>
                    <a:pt x="385" y="296"/>
                    <a:pt x="386" y="297"/>
                    <a:pt x="385" y="298"/>
                  </a:cubicBezTo>
                  <a:cubicBezTo>
                    <a:pt x="385" y="298"/>
                    <a:pt x="383" y="297"/>
                    <a:pt x="382" y="297"/>
                  </a:cubicBezTo>
                  <a:cubicBezTo>
                    <a:pt x="381" y="297"/>
                    <a:pt x="381" y="298"/>
                    <a:pt x="381" y="298"/>
                  </a:cubicBezTo>
                  <a:cubicBezTo>
                    <a:pt x="381" y="299"/>
                    <a:pt x="383" y="299"/>
                    <a:pt x="384" y="300"/>
                  </a:cubicBezTo>
                  <a:cubicBezTo>
                    <a:pt x="384" y="300"/>
                    <a:pt x="384" y="302"/>
                    <a:pt x="386" y="304"/>
                  </a:cubicBezTo>
                  <a:cubicBezTo>
                    <a:pt x="387" y="305"/>
                    <a:pt x="386" y="307"/>
                    <a:pt x="386" y="307"/>
                  </a:cubicBezTo>
                  <a:cubicBezTo>
                    <a:pt x="386" y="308"/>
                    <a:pt x="388" y="308"/>
                    <a:pt x="388" y="308"/>
                  </a:cubicBezTo>
                  <a:cubicBezTo>
                    <a:pt x="389" y="308"/>
                    <a:pt x="389" y="309"/>
                    <a:pt x="391" y="310"/>
                  </a:cubicBezTo>
                  <a:cubicBezTo>
                    <a:pt x="392" y="311"/>
                    <a:pt x="393" y="310"/>
                    <a:pt x="394" y="312"/>
                  </a:cubicBezTo>
                  <a:cubicBezTo>
                    <a:pt x="395" y="313"/>
                    <a:pt x="393" y="313"/>
                    <a:pt x="393" y="315"/>
                  </a:cubicBezTo>
                  <a:cubicBezTo>
                    <a:pt x="393" y="316"/>
                    <a:pt x="393" y="316"/>
                    <a:pt x="393" y="317"/>
                  </a:cubicBezTo>
                  <a:cubicBezTo>
                    <a:pt x="394" y="319"/>
                    <a:pt x="396" y="322"/>
                    <a:pt x="396" y="323"/>
                  </a:cubicBezTo>
                  <a:cubicBezTo>
                    <a:pt x="397" y="324"/>
                    <a:pt x="396" y="324"/>
                    <a:pt x="395" y="325"/>
                  </a:cubicBezTo>
                  <a:cubicBezTo>
                    <a:pt x="395" y="326"/>
                    <a:pt x="394" y="327"/>
                    <a:pt x="394" y="328"/>
                  </a:cubicBezTo>
                  <a:cubicBezTo>
                    <a:pt x="395" y="329"/>
                    <a:pt x="397" y="329"/>
                    <a:pt x="399" y="329"/>
                  </a:cubicBezTo>
                  <a:cubicBezTo>
                    <a:pt x="400" y="330"/>
                    <a:pt x="400" y="332"/>
                    <a:pt x="399" y="333"/>
                  </a:cubicBezTo>
                  <a:cubicBezTo>
                    <a:pt x="398" y="334"/>
                    <a:pt x="401" y="335"/>
                    <a:pt x="401" y="336"/>
                  </a:cubicBezTo>
                  <a:cubicBezTo>
                    <a:pt x="402" y="338"/>
                    <a:pt x="401" y="338"/>
                    <a:pt x="401" y="339"/>
                  </a:cubicBezTo>
                  <a:cubicBezTo>
                    <a:pt x="401" y="339"/>
                    <a:pt x="401" y="343"/>
                    <a:pt x="401" y="346"/>
                  </a:cubicBezTo>
                  <a:close/>
                  <a:moveTo>
                    <a:pt x="440" y="297"/>
                  </a:moveTo>
                  <a:cubicBezTo>
                    <a:pt x="440" y="298"/>
                    <a:pt x="440" y="298"/>
                    <a:pt x="439" y="298"/>
                  </a:cubicBezTo>
                  <a:cubicBezTo>
                    <a:pt x="438" y="300"/>
                    <a:pt x="438" y="301"/>
                    <a:pt x="436" y="301"/>
                  </a:cubicBezTo>
                  <a:cubicBezTo>
                    <a:pt x="434" y="301"/>
                    <a:pt x="434" y="302"/>
                    <a:pt x="433" y="302"/>
                  </a:cubicBezTo>
                  <a:cubicBezTo>
                    <a:pt x="430" y="301"/>
                    <a:pt x="431" y="300"/>
                    <a:pt x="431" y="299"/>
                  </a:cubicBezTo>
                  <a:cubicBezTo>
                    <a:pt x="431" y="297"/>
                    <a:pt x="433" y="296"/>
                    <a:pt x="433" y="294"/>
                  </a:cubicBezTo>
                  <a:cubicBezTo>
                    <a:pt x="433" y="294"/>
                    <a:pt x="433" y="294"/>
                    <a:pt x="433" y="293"/>
                  </a:cubicBezTo>
                  <a:cubicBezTo>
                    <a:pt x="433" y="292"/>
                    <a:pt x="433" y="292"/>
                    <a:pt x="432" y="291"/>
                  </a:cubicBezTo>
                  <a:cubicBezTo>
                    <a:pt x="432" y="291"/>
                    <a:pt x="431" y="290"/>
                    <a:pt x="430" y="290"/>
                  </a:cubicBezTo>
                  <a:cubicBezTo>
                    <a:pt x="430" y="291"/>
                    <a:pt x="430" y="291"/>
                    <a:pt x="430" y="292"/>
                  </a:cubicBezTo>
                  <a:cubicBezTo>
                    <a:pt x="430" y="293"/>
                    <a:pt x="429" y="295"/>
                    <a:pt x="429" y="296"/>
                  </a:cubicBezTo>
                  <a:cubicBezTo>
                    <a:pt x="429" y="297"/>
                    <a:pt x="430" y="300"/>
                    <a:pt x="429" y="300"/>
                  </a:cubicBezTo>
                  <a:cubicBezTo>
                    <a:pt x="429" y="299"/>
                    <a:pt x="427" y="299"/>
                    <a:pt x="427" y="298"/>
                  </a:cubicBezTo>
                  <a:cubicBezTo>
                    <a:pt x="427" y="297"/>
                    <a:pt x="426" y="295"/>
                    <a:pt x="427" y="294"/>
                  </a:cubicBezTo>
                  <a:cubicBezTo>
                    <a:pt x="427" y="293"/>
                    <a:pt x="428" y="292"/>
                    <a:pt x="428" y="291"/>
                  </a:cubicBezTo>
                  <a:cubicBezTo>
                    <a:pt x="429" y="290"/>
                    <a:pt x="429" y="290"/>
                    <a:pt x="429" y="289"/>
                  </a:cubicBezTo>
                  <a:cubicBezTo>
                    <a:pt x="429" y="288"/>
                    <a:pt x="429" y="287"/>
                    <a:pt x="430" y="288"/>
                  </a:cubicBezTo>
                  <a:cubicBezTo>
                    <a:pt x="432" y="288"/>
                    <a:pt x="432" y="288"/>
                    <a:pt x="433" y="289"/>
                  </a:cubicBezTo>
                  <a:cubicBezTo>
                    <a:pt x="434" y="289"/>
                    <a:pt x="434" y="289"/>
                    <a:pt x="435" y="289"/>
                  </a:cubicBezTo>
                  <a:cubicBezTo>
                    <a:pt x="435" y="288"/>
                    <a:pt x="435" y="287"/>
                    <a:pt x="436" y="287"/>
                  </a:cubicBezTo>
                  <a:cubicBezTo>
                    <a:pt x="438" y="287"/>
                    <a:pt x="439" y="289"/>
                    <a:pt x="439" y="290"/>
                  </a:cubicBezTo>
                  <a:cubicBezTo>
                    <a:pt x="439" y="291"/>
                    <a:pt x="439" y="293"/>
                    <a:pt x="440" y="295"/>
                  </a:cubicBezTo>
                  <a:cubicBezTo>
                    <a:pt x="440" y="296"/>
                    <a:pt x="440" y="297"/>
                    <a:pt x="440" y="297"/>
                  </a:cubicBezTo>
                  <a:close/>
                  <a:moveTo>
                    <a:pt x="444" y="358"/>
                  </a:moveTo>
                  <a:cubicBezTo>
                    <a:pt x="444" y="358"/>
                    <a:pt x="444" y="358"/>
                    <a:pt x="444" y="358"/>
                  </a:cubicBezTo>
                  <a:cubicBezTo>
                    <a:pt x="444" y="358"/>
                    <a:pt x="444" y="358"/>
                    <a:pt x="444" y="358"/>
                  </a:cubicBezTo>
                  <a:close/>
                  <a:moveTo>
                    <a:pt x="482" y="349"/>
                  </a:moveTo>
                  <a:cubicBezTo>
                    <a:pt x="482" y="349"/>
                    <a:pt x="482" y="349"/>
                    <a:pt x="482" y="349"/>
                  </a:cubicBezTo>
                  <a:cubicBezTo>
                    <a:pt x="482" y="349"/>
                    <a:pt x="482" y="349"/>
                    <a:pt x="482" y="349"/>
                  </a:cubicBezTo>
                  <a:cubicBezTo>
                    <a:pt x="482" y="349"/>
                    <a:pt x="482" y="349"/>
                    <a:pt x="482" y="349"/>
                  </a:cubicBezTo>
                  <a:close/>
                  <a:moveTo>
                    <a:pt x="526" y="284"/>
                  </a:moveTo>
                  <a:cubicBezTo>
                    <a:pt x="524" y="284"/>
                    <a:pt x="522" y="287"/>
                    <a:pt x="520" y="287"/>
                  </a:cubicBezTo>
                  <a:cubicBezTo>
                    <a:pt x="518" y="288"/>
                    <a:pt x="518" y="289"/>
                    <a:pt x="518" y="291"/>
                  </a:cubicBezTo>
                  <a:cubicBezTo>
                    <a:pt x="517" y="293"/>
                    <a:pt x="518" y="292"/>
                    <a:pt x="518" y="294"/>
                  </a:cubicBezTo>
                  <a:cubicBezTo>
                    <a:pt x="518" y="295"/>
                    <a:pt x="517" y="294"/>
                    <a:pt x="516" y="293"/>
                  </a:cubicBezTo>
                  <a:cubicBezTo>
                    <a:pt x="514" y="291"/>
                    <a:pt x="515" y="288"/>
                    <a:pt x="515" y="287"/>
                  </a:cubicBezTo>
                  <a:cubicBezTo>
                    <a:pt x="516" y="286"/>
                    <a:pt x="518" y="285"/>
                    <a:pt x="519" y="284"/>
                  </a:cubicBezTo>
                  <a:cubicBezTo>
                    <a:pt x="521" y="283"/>
                    <a:pt x="523" y="283"/>
                    <a:pt x="525" y="283"/>
                  </a:cubicBezTo>
                  <a:cubicBezTo>
                    <a:pt x="526" y="283"/>
                    <a:pt x="529" y="282"/>
                    <a:pt x="531" y="283"/>
                  </a:cubicBezTo>
                  <a:cubicBezTo>
                    <a:pt x="531" y="284"/>
                    <a:pt x="528" y="284"/>
                    <a:pt x="526" y="284"/>
                  </a:cubicBezTo>
                  <a:close/>
                  <a:moveTo>
                    <a:pt x="545" y="285"/>
                  </a:moveTo>
                  <a:cubicBezTo>
                    <a:pt x="545" y="286"/>
                    <a:pt x="542" y="285"/>
                    <a:pt x="540" y="285"/>
                  </a:cubicBezTo>
                  <a:cubicBezTo>
                    <a:pt x="537" y="285"/>
                    <a:pt x="536" y="285"/>
                    <a:pt x="535" y="284"/>
                  </a:cubicBezTo>
                  <a:cubicBezTo>
                    <a:pt x="535" y="283"/>
                    <a:pt x="541" y="283"/>
                    <a:pt x="541" y="284"/>
                  </a:cubicBezTo>
                  <a:cubicBezTo>
                    <a:pt x="542" y="284"/>
                    <a:pt x="543" y="284"/>
                    <a:pt x="544" y="284"/>
                  </a:cubicBezTo>
                  <a:cubicBezTo>
                    <a:pt x="546" y="284"/>
                    <a:pt x="545" y="283"/>
                    <a:pt x="546" y="282"/>
                  </a:cubicBezTo>
                  <a:cubicBezTo>
                    <a:pt x="546" y="282"/>
                    <a:pt x="546" y="284"/>
                    <a:pt x="545" y="285"/>
                  </a:cubicBezTo>
                  <a:close/>
                  <a:moveTo>
                    <a:pt x="657" y="451"/>
                  </a:moveTo>
                  <a:cubicBezTo>
                    <a:pt x="657" y="451"/>
                    <a:pt x="657" y="451"/>
                    <a:pt x="657" y="451"/>
                  </a:cubicBezTo>
                  <a:cubicBezTo>
                    <a:pt x="657" y="451"/>
                    <a:pt x="657" y="451"/>
                    <a:pt x="657" y="451"/>
                  </a:cubicBezTo>
                  <a:cubicBezTo>
                    <a:pt x="657" y="451"/>
                    <a:pt x="657" y="451"/>
                    <a:pt x="657" y="451"/>
                  </a:cubicBezTo>
                  <a:close/>
                  <a:moveTo>
                    <a:pt x="661" y="445"/>
                  </a:moveTo>
                  <a:cubicBezTo>
                    <a:pt x="661" y="445"/>
                    <a:pt x="660" y="446"/>
                    <a:pt x="660" y="446"/>
                  </a:cubicBezTo>
                  <a:cubicBezTo>
                    <a:pt x="660" y="446"/>
                    <a:pt x="661" y="445"/>
                    <a:pt x="661" y="445"/>
                  </a:cubicBezTo>
                  <a:close/>
                  <a:moveTo>
                    <a:pt x="686" y="489"/>
                  </a:moveTo>
                  <a:cubicBezTo>
                    <a:pt x="686" y="489"/>
                    <a:pt x="686" y="489"/>
                    <a:pt x="686" y="489"/>
                  </a:cubicBezTo>
                  <a:cubicBezTo>
                    <a:pt x="686" y="489"/>
                    <a:pt x="687" y="489"/>
                    <a:pt x="687" y="489"/>
                  </a:cubicBezTo>
                  <a:cubicBezTo>
                    <a:pt x="687" y="489"/>
                    <a:pt x="686" y="489"/>
                    <a:pt x="686" y="489"/>
                  </a:cubicBezTo>
                  <a:close/>
                  <a:moveTo>
                    <a:pt x="712" y="218"/>
                  </a:moveTo>
                  <a:cubicBezTo>
                    <a:pt x="711" y="220"/>
                    <a:pt x="712" y="223"/>
                    <a:pt x="711" y="227"/>
                  </a:cubicBezTo>
                  <a:cubicBezTo>
                    <a:pt x="710" y="231"/>
                    <a:pt x="707" y="230"/>
                    <a:pt x="706" y="231"/>
                  </a:cubicBezTo>
                  <a:cubicBezTo>
                    <a:pt x="704" y="232"/>
                    <a:pt x="706" y="232"/>
                    <a:pt x="708" y="232"/>
                  </a:cubicBezTo>
                  <a:cubicBezTo>
                    <a:pt x="710" y="232"/>
                    <a:pt x="707" y="233"/>
                    <a:pt x="705" y="234"/>
                  </a:cubicBezTo>
                  <a:cubicBezTo>
                    <a:pt x="704" y="236"/>
                    <a:pt x="702" y="237"/>
                    <a:pt x="699" y="239"/>
                  </a:cubicBezTo>
                  <a:cubicBezTo>
                    <a:pt x="696" y="241"/>
                    <a:pt x="695" y="241"/>
                    <a:pt x="693" y="242"/>
                  </a:cubicBezTo>
                  <a:cubicBezTo>
                    <a:pt x="691" y="243"/>
                    <a:pt x="691" y="245"/>
                    <a:pt x="690" y="246"/>
                  </a:cubicBezTo>
                  <a:cubicBezTo>
                    <a:pt x="689" y="247"/>
                    <a:pt x="683" y="248"/>
                    <a:pt x="681" y="248"/>
                  </a:cubicBezTo>
                  <a:cubicBezTo>
                    <a:pt x="679" y="247"/>
                    <a:pt x="679" y="245"/>
                    <a:pt x="681" y="246"/>
                  </a:cubicBezTo>
                  <a:cubicBezTo>
                    <a:pt x="683" y="246"/>
                    <a:pt x="686" y="244"/>
                    <a:pt x="687" y="243"/>
                  </a:cubicBezTo>
                  <a:cubicBezTo>
                    <a:pt x="688" y="243"/>
                    <a:pt x="689" y="242"/>
                    <a:pt x="691" y="240"/>
                  </a:cubicBezTo>
                  <a:cubicBezTo>
                    <a:pt x="693" y="239"/>
                    <a:pt x="693" y="239"/>
                    <a:pt x="695" y="237"/>
                  </a:cubicBezTo>
                  <a:cubicBezTo>
                    <a:pt x="697" y="236"/>
                    <a:pt x="699" y="235"/>
                    <a:pt x="700" y="234"/>
                  </a:cubicBezTo>
                  <a:cubicBezTo>
                    <a:pt x="701" y="233"/>
                    <a:pt x="700" y="233"/>
                    <a:pt x="700" y="232"/>
                  </a:cubicBezTo>
                  <a:cubicBezTo>
                    <a:pt x="701" y="231"/>
                    <a:pt x="705" y="227"/>
                    <a:pt x="706" y="225"/>
                  </a:cubicBezTo>
                  <a:cubicBezTo>
                    <a:pt x="707" y="223"/>
                    <a:pt x="709" y="218"/>
                    <a:pt x="709" y="217"/>
                  </a:cubicBezTo>
                  <a:cubicBezTo>
                    <a:pt x="709" y="216"/>
                    <a:pt x="711" y="215"/>
                    <a:pt x="712" y="214"/>
                  </a:cubicBezTo>
                  <a:cubicBezTo>
                    <a:pt x="713" y="214"/>
                    <a:pt x="713" y="217"/>
                    <a:pt x="712" y="2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8" name="Freeform 536"/>
            <p:cNvSpPr/>
            <p:nvPr/>
          </p:nvSpPr>
          <p:spPr bwMode="auto">
            <a:xfrm>
              <a:off x="6688" y="1388"/>
              <a:ext cx="27" cy="87"/>
            </a:xfrm>
            <a:custGeom>
              <a:avLst/>
              <a:gdLst>
                <a:gd name="T0" fmla="*/ 5 w 20"/>
                <a:gd name="T1" fmla="*/ 7 h 63"/>
                <a:gd name="T2" fmla="*/ 4 w 20"/>
                <a:gd name="T3" fmla="*/ 8 h 63"/>
                <a:gd name="T4" fmla="*/ 2 w 20"/>
                <a:gd name="T5" fmla="*/ 16 h 63"/>
                <a:gd name="T6" fmla="*/ 2 w 20"/>
                <a:gd name="T7" fmla="*/ 19 h 63"/>
                <a:gd name="T8" fmla="*/ 5 w 20"/>
                <a:gd name="T9" fmla="*/ 24 h 63"/>
                <a:gd name="T10" fmla="*/ 5 w 20"/>
                <a:gd name="T11" fmla="*/ 29 h 63"/>
                <a:gd name="T12" fmla="*/ 6 w 20"/>
                <a:gd name="T13" fmla="*/ 37 h 63"/>
                <a:gd name="T14" fmla="*/ 5 w 20"/>
                <a:gd name="T15" fmla="*/ 39 h 63"/>
                <a:gd name="T16" fmla="*/ 5 w 20"/>
                <a:gd name="T17" fmla="*/ 46 h 63"/>
                <a:gd name="T18" fmla="*/ 4 w 20"/>
                <a:gd name="T19" fmla="*/ 52 h 63"/>
                <a:gd name="T20" fmla="*/ 4 w 20"/>
                <a:gd name="T21" fmla="*/ 60 h 63"/>
                <a:gd name="T22" fmla="*/ 5 w 20"/>
                <a:gd name="T23" fmla="*/ 62 h 63"/>
                <a:gd name="T24" fmla="*/ 7 w 20"/>
                <a:gd name="T25" fmla="*/ 58 h 63"/>
                <a:gd name="T26" fmla="*/ 11 w 20"/>
                <a:gd name="T27" fmla="*/ 59 h 63"/>
                <a:gd name="T28" fmla="*/ 13 w 20"/>
                <a:gd name="T29" fmla="*/ 61 h 63"/>
                <a:gd name="T30" fmla="*/ 12 w 20"/>
                <a:gd name="T31" fmla="*/ 56 h 63"/>
                <a:gd name="T32" fmla="*/ 7 w 20"/>
                <a:gd name="T33" fmla="*/ 51 h 63"/>
                <a:gd name="T34" fmla="*/ 8 w 20"/>
                <a:gd name="T35" fmla="*/ 44 h 63"/>
                <a:gd name="T36" fmla="*/ 10 w 20"/>
                <a:gd name="T37" fmla="*/ 41 h 63"/>
                <a:gd name="T38" fmla="*/ 12 w 20"/>
                <a:gd name="T39" fmla="*/ 39 h 63"/>
                <a:gd name="T40" fmla="*/ 17 w 20"/>
                <a:gd name="T41" fmla="*/ 40 h 63"/>
                <a:gd name="T42" fmla="*/ 20 w 20"/>
                <a:gd name="T43" fmla="*/ 42 h 63"/>
                <a:gd name="T44" fmla="*/ 17 w 20"/>
                <a:gd name="T45" fmla="*/ 37 h 63"/>
                <a:gd name="T46" fmla="*/ 15 w 20"/>
                <a:gd name="T47" fmla="*/ 31 h 63"/>
                <a:gd name="T48" fmla="*/ 11 w 20"/>
                <a:gd name="T49" fmla="*/ 17 h 63"/>
                <a:gd name="T50" fmla="*/ 11 w 20"/>
                <a:gd name="T51" fmla="*/ 13 h 63"/>
                <a:gd name="T52" fmla="*/ 10 w 20"/>
                <a:gd name="T53" fmla="*/ 3 h 63"/>
                <a:gd name="T54" fmla="*/ 9 w 20"/>
                <a:gd name="T55" fmla="*/ 1 h 63"/>
                <a:gd name="T56" fmla="*/ 6 w 20"/>
                <a:gd name="T57" fmla="*/ 1 h 63"/>
                <a:gd name="T58" fmla="*/ 8 w 20"/>
                <a:gd name="T59" fmla="*/ 5 h 63"/>
                <a:gd name="T60" fmla="*/ 5 w 20"/>
                <a:gd name="T61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" h="63">
                  <a:moveTo>
                    <a:pt x="5" y="7"/>
                  </a:moveTo>
                  <a:cubicBezTo>
                    <a:pt x="5" y="7"/>
                    <a:pt x="4" y="7"/>
                    <a:pt x="4" y="8"/>
                  </a:cubicBezTo>
                  <a:cubicBezTo>
                    <a:pt x="4" y="10"/>
                    <a:pt x="3" y="15"/>
                    <a:pt x="2" y="16"/>
                  </a:cubicBezTo>
                  <a:cubicBezTo>
                    <a:pt x="2" y="16"/>
                    <a:pt x="0" y="17"/>
                    <a:pt x="2" y="19"/>
                  </a:cubicBezTo>
                  <a:cubicBezTo>
                    <a:pt x="3" y="21"/>
                    <a:pt x="5" y="22"/>
                    <a:pt x="5" y="24"/>
                  </a:cubicBezTo>
                  <a:cubicBezTo>
                    <a:pt x="5" y="26"/>
                    <a:pt x="6" y="27"/>
                    <a:pt x="5" y="29"/>
                  </a:cubicBezTo>
                  <a:cubicBezTo>
                    <a:pt x="5" y="30"/>
                    <a:pt x="6" y="34"/>
                    <a:pt x="6" y="37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1"/>
                    <a:pt x="4" y="45"/>
                    <a:pt x="5" y="46"/>
                  </a:cubicBezTo>
                  <a:cubicBezTo>
                    <a:pt x="5" y="47"/>
                    <a:pt x="5" y="50"/>
                    <a:pt x="4" y="52"/>
                  </a:cubicBezTo>
                  <a:cubicBezTo>
                    <a:pt x="4" y="55"/>
                    <a:pt x="3" y="58"/>
                    <a:pt x="4" y="60"/>
                  </a:cubicBezTo>
                  <a:cubicBezTo>
                    <a:pt x="4" y="62"/>
                    <a:pt x="4" y="63"/>
                    <a:pt x="5" y="62"/>
                  </a:cubicBezTo>
                  <a:cubicBezTo>
                    <a:pt x="5" y="61"/>
                    <a:pt x="5" y="58"/>
                    <a:pt x="7" y="58"/>
                  </a:cubicBezTo>
                  <a:cubicBezTo>
                    <a:pt x="10" y="59"/>
                    <a:pt x="11" y="57"/>
                    <a:pt x="11" y="59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3" y="60"/>
                    <a:pt x="14" y="58"/>
                    <a:pt x="12" y="56"/>
                  </a:cubicBezTo>
                  <a:cubicBezTo>
                    <a:pt x="10" y="54"/>
                    <a:pt x="8" y="53"/>
                    <a:pt x="7" y="51"/>
                  </a:cubicBezTo>
                  <a:cubicBezTo>
                    <a:pt x="7" y="48"/>
                    <a:pt x="7" y="45"/>
                    <a:pt x="8" y="44"/>
                  </a:cubicBezTo>
                  <a:cubicBezTo>
                    <a:pt x="9" y="44"/>
                    <a:pt x="10" y="42"/>
                    <a:pt x="10" y="41"/>
                  </a:cubicBezTo>
                  <a:cubicBezTo>
                    <a:pt x="10" y="40"/>
                    <a:pt x="10" y="40"/>
                    <a:pt x="12" y="39"/>
                  </a:cubicBezTo>
                  <a:cubicBezTo>
                    <a:pt x="14" y="39"/>
                    <a:pt x="15" y="39"/>
                    <a:pt x="17" y="40"/>
                  </a:cubicBezTo>
                  <a:cubicBezTo>
                    <a:pt x="19" y="42"/>
                    <a:pt x="20" y="44"/>
                    <a:pt x="20" y="42"/>
                  </a:cubicBezTo>
                  <a:cubicBezTo>
                    <a:pt x="19" y="41"/>
                    <a:pt x="18" y="39"/>
                    <a:pt x="17" y="37"/>
                  </a:cubicBezTo>
                  <a:cubicBezTo>
                    <a:pt x="16" y="34"/>
                    <a:pt x="15" y="32"/>
                    <a:pt x="15" y="31"/>
                  </a:cubicBezTo>
                  <a:cubicBezTo>
                    <a:pt x="14" y="28"/>
                    <a:pt x="11" y="19"/>
                    <a:pt x="11" y="17"/>
                  </a:cubicBezTo>
                  <a:cubicBezTo>
                    <a:pt x="11" y="15"/>
                    <a:pt x="11" y="15"/>
                    <a:pt x="11" y="13"/>
                  </a:cubicBezTo>
                  <a:cubicBezTo>
                    <a:pt x="11" y="11"/>
                    <a:pt x="10" y="5"/>
                    <a:pt x="10" y="3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7" y="1"/>
                    <a:pt x="5" y="0"/>
                    <a:pt x="6" y="1"/>
                  </a:cubicBezTo>
                  <a:cubicBezTo>
                    <a:pt x="8" y="3"/>
                    <a:pt x="9" y="5"/>
                    <a:pt x="8" y="5"/>
                  </a:cubicBezTo>
                  <a:cubicBezTo>
                    <a:pt x="7" y="6"/>
                    <a:pt x="6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9" name="Freeform 537"/>
            <p:cNvSpPr/>
            <p:nvPr/>
          </p:nvSpPr>
          <p:spPr bwMode="auto">
            <a:xfrm>
              <a:off x="5513" y="1377"/>
              <a:ext cx="41" cy="40"/>
            </a:xfrm>
            <a:custGeom>
              <a:avLst/>
              <a:gdLst>
                <a:gd name="T0" fmla="*/ 3 w 30"/>
                <a:gd name="T1" fmla="*/ 25 h 29"/>
                <a:gd name="T2" fmla="*/ 3 w 30"/>
                <a:gd name="T3" fmla="*/ 27 h 29"/>
                <a:gd name="T4" fmla="*/ 5 w 30"/>
                <a:gd name="T5" fmla="*/ 27 h 29"/>
                <a:gd name="T6" fmla="*/ 5 w 30"/>
                <a:gd name="T7" fmla="*/ 29 h 29"/>
                <a:gd name="T8" fmla="*/ 8 w 30"/>
                <a:gd name="T9" fmla="*/ 28 h 29"/>
                <a:gd name="T10" fmla="*/ 17 w 30"/>
                <a:gd name="T11" fmla="*/ 24 h 29"/>
                <a:gd name="T12" fmla="*/ 22 w 30"/>
                <a:gd name="T13" fmla="*/ 23 h 29"/>
                <a:gd name="T14" fmla="*/ 24 w 30"/>
                <a:gd name="T15" fmla="*/ 20 h 29"/>
                <a:gd name="T16" fmla="*/ 26 w 30"/>
                <a:gd name="T17" fmla="*/ 15 h 29"/>
                <a:gd name="T18" fmla="*/ 23 w 30"/>
                <a:gd name="T19" fmla="*/ 10 h 29"/>
                <a:gd name="T20" fmla="*/ 24 w 30"/>
                <a:gd name="T21" fmla="*/ 9 h 29"/>
                <a:gd name="T22" fmla="*/ 26 w 30"/>
                <a:gd name="T23" fmla="*/ 8 h 29"/>
                <a:gd name="T24" fmla="*/ 29 w 30"/>
                <a:gd name="T25" fmla="*/ 6 h 29"/>
                <a:gd name="T26" fmla="*/ 27 w 30"/>
                <a:gd name="T27" fmla="*/ 4 h 29"/>
                <a:gd name="T28" fmla="*/ 27 w 30"/>
                <a:gd name="T29" fmla="*/ 4 h 29"/>
                <a:gd name="T30" fmla="*/ 25 w 30"/>
                <a:gd name="T31" fmla="*/ 1 h 29"/>
                <a:gd name="T32" fmla="*/ 23 w 30"/>
                <a:gd name="T33" fmla="*/ 0 h 29"/>
                <a:gd name="T34" fmla="*/ 20 w 30"/>
                <a:gd name="T35" fmla="*/ 1 h 29"/>
                <a:gd name="T36" fmla="*/ 18 w 30"/>
                <a:gd name="T37" fmla="*/ 2 h 29"/>
                <a:gd name="T38" fmla="*/ 16 w 30"/>
                <a:gd name="T39" fmla="*/ 1 h 29"/>
                <a:gd name="T40" fmla="*/ 12 w 30"/>
                <a:gd name="T41" fmla="*/ 1 h 29"/>
                <a:gd name="T42" fmla="*/ 12 w 30"/>
                <a:gd name="T43" fmla="*/ 2 h 29"/>
                <a:gd name="T44" fmla="*/ 11 w 30"/>
                <a:gd name="T45" fmla="*/ 3 h 29"/>
                <a:gd name="T46" fmla="*/ 11 w 30"/>
                <a:gd name="T47" fmla="*/ 4 h 29"/>
                <a:gd name="T48" fmla="*/ 13 w 30"/>
                <a:gd name="T49" fmla="*/ 6 h 29"/>
                <a:gd name="T50" fmla="*/ 9 w 30"/>
                <a:gd name="T51" fmla="*/ 7 h 29"/>
                <a:gd name="T52" fmla="*/ 6 w 30"/>
                <a:gd name="T53" fmla="*/ 7 h 29"/>
                <a:gd name="T54" fmla="*/ 3 w 30"/>
                <a:gd name="T55" fmla="*/ 8 h 29"/>
                <a:gd name="T56" fmla="*/ 3 w 30"/>
                <a:gd name="T57" fmla="*/ 9 h 29"/>
                <a:gd name="T58" fmla="*/ 2 w 30"/>
                <a:gd name="T59" fmla="*/ 9 h 29"/>
                <a:gd name="T60" fmla="*/ 2 w 30"/>
                <a:gd name="T61" fmla="*/ 10 h 29"/>
                <a:gd name="T62" fmla="*/ 4 w 30"/>
                <a:gd name="T63" fmla="*/ 12 h 29"/>
                <a:gd name="T64" fmla="*/ 3 w 30"/>
                <a:gd name="T65" fmla="*/ 14 h 29"/>
                <a:gd name="T66" fmla="*/ 6 w 30"/>
                <a:gd name="T67" fmla="*/ 15 h 29"/>
                <a:gd name="T68" fmla="*/ 7 w 30"/>
                <a:gd name="T69" fmla="*/ 16 h 29"/>
                <a:gd name="T70" fmla="*/ 4 w 30"/>
                <a:gd name="T71" fmla="*/ 21 h 29"/>
                <a:gd name="T72" fmla="*/ 2 w 30"/>
                <a:gd name="T73" fmla="*/ 23 h 29"/>
                <a:gd name="T74" fmla="*/ 2 w 30"/>
                <a:gd name="T75" fmla="*/ 23 h 29"/>
                <a:gd name="T76" fmla="*/ 2 w 30"/>
                <a:gd name="T77" fmla="*/ 24 h 29"/>
                <a:gd name="T78" fmla="*/ 1 w 30"/>
                <a:gd name="T79" fmla="*/ 25 h 29"/>
                <a:gd name="T80" fmla="*/ 3 w 30"/>
                <a:gd name="T81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" h="29">
                  <a:moveTo>
                    <a:pt x="3" y="25"/>
                  </a:moveTo>
                  <a:cubicBezTo>
                    <a:pt x="2" y="26"/>
                    <a:pt x="2" y="28"/>
                    <a:pt x="3" y="27"/>
                  </a:cubicBezTo>
                  <a:cubicBezTo>
                    <a:pt x="4" y="27"/>
                    <a:pt x="5" y="26"/>
                    <a:pt x="5" y="27"/>
                  </a:cubicBezTo>
                  <a:cubicBezTo>
                    <a:pt x="4" y="27"/>
                    <a:pt x="5" y="29"/>
                    <a:pt x="5" y="29"/>
                  </a:cubicBezTo>
                  <a:cubicBezTo>
                    <a:pt x="6" y="28"/>
                    <a:pt x="7" y="29"/>
                    <a:pt x="8" y="28"/>
                  </a:cubicBezTo>
                  <a:cubicBezTo>
                    <a:pt x="10" y="28"/>
                    <a:pt x="14" y="25"/>
                    <a:pt x="17" y="24"/>
                  </a:cubicBezTo>
                  <a:cubicBezTo>
                    <a:pt x="19" y="23"/>
                    <a:pt x="21" y="24"/>
                    <a:pt x="22" y="23"/>
                  </a:cubicBezTo>
                  <a:cubicBezTo>
                    <a:pt x="24" y="23"/>
                    <a:pt x="24" y="22"/>
                    <a:pt x="24" y="20"/>
                  </a:cubicBezTo>
                  <a:cubicBezTo>
                    <a:pt x="25" y="19"/>
                    <a:pt x="26" y="18"/>
                    <a:pt x="26" y="15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4" y="9"/>
                    <a:pt x="24" y="9"/>
                  </a:cubicBezTo>
                  <a:cubicBezTo>
                    <a:pt x="24" y="9"/>
                    <a:pt x="25" y="9"/>
                    <a:pt x="26" y="8"/>
                  </a:cubicBezTo>
                  <a:cubicBezTo>
                    <a:pt x="27" y="7"/>
                    <a:pt x="28" y="6"/>
                    <a:pt x="29" y="6"/>
                  </a:cubicBezTo>
                  <a:cubicBezTo>
                    <a:pt x="30" y="5"/>
                    <a:pt x="28" y="4"/>
                    <a:pt x="27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3"/>
                    <a:pt x="26" y="1"/>
                    <a:pt x="25" y="1"/>
                  </a:cubicBezTo>
                  <a:cubicBezTo>
                    <a:pt x="25" y="0"/>
                    <a:pt x="25" y="0"/>
                    <a:pt x="23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19" y="1"/>
                    <a:pt x="18" y="1"/>
                    <a:pt x="18" y="2"/>
                  </a:cubicBezTo>
                  <a:cubicBezTo>
                    <a:pt x="17" y="2"/>
                    <a:pt x="17" y="2"/>
                    <a:pt x="16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1"/>
                    <a:pt x="12" y="2"/>
                    <a:pt x="12" y="2"/>
                  </a:cubicBezTo>
                  <a:cubicBezTo>
                    <a:pt x="13" y="3"/>
                    <a:pt x="11" y="3"/>
                    <a:pt x="11" y="3"/>
                  </a:cubicBezTo>
                  <a:cubicBezTo>
                    <a:pt x="10" y="4"/>
                    <a:pt x="9" y="4"/>
                    <a:pt x="11" y="4"/>
                  </a:cubicBezTo>
                  <a:cubicBezTo>
                    <a:pt x="12" y="4"/>
                    <a:pt x="14" y="5"/>
                    <a:pt x="13" y="6"/>
                  </a:cubicBezTo>
                  <a:cubicBezTo>
                    <a:pt x="12" y="6"/>
                    <a:pt x="10" y="6"/>
                    <a:pt x="9" y="7"/>
                  </a:cubicBezTo>
                  <a:cubicBezTo>
                    <a:pt x="8" y="7"/>
                    <a:pt x="7" y="7"/>
                    <a:pt x="6" y="7"/>
                  </a:cubicBezTo>
                  <a:cubicBezTo>
                    <a:pt x="4" y="7"/>
                    <a:pt x="2" y="8"/>
                    <a:pt x="3" y="8"/>
                  </a:cubicBezTo>
                  <a:cubicBezTo>
                    <a:pt x="4" y="8"/>
                    <a:pt x="4" y="9"/>
                    <a:pt x="3" y="9"/>
                  </a:cubicBezTo>
                  <a:cubicBezTo>
                    <a:pt x="2" y="9"/>
                    <a:pt x="1" y="9"/>
                    <a:pt x="2" y="9"/>
                  </a:cubicBezTo>
                  <a:cubicBezTo>
                    <a:pt x="4" y="9"/>
                    <a:pt x="1" y="10"/>
                    <a:pt x="2" y="10"/>
                  </a:cubicBezTo>
                  <a:cubicBezTo>
                    <a:pt x="3" y="10"/>
                    <a:pt x="5" y="11"/>
                    <a:pt x="4" y="12"/>
                  </a:cubicBezTo>
                  <a:cubicBezTo>
                    <a:pt x="3" y="12"/>
                    <a:pt x="1" y="14"/>
                    <a:pt x="3" y="14"/>
                  </a:cubicBezTo>
                  <a:cubicBezTo>
                    <a:pt x="4" y="15"/>
                    <a:pt x="6" y="15"/>
                    <a:pt x="6" y="15"/>
                  </a:cubicBezTo>
                  <a:cubicBezTo>
                    <a:pt x="7" y="15"/>
                    <a:pt x="8" y="15"/>
                    <a:pt x="7" y="16"/>
                  </a:cubicBezTo>
                  <a:cubicBezTo>
                    <a:pt x="6" y="18"/>
                    <a:pt x="5" y="20"/>
                    <a:pt x="4" y="21"/>
                  </a:cubicBezTo>
                  <a:cubicBezTo>
                    <a:pt x="4" y="23"/>
                    <a:pt x="3" y="23"/>
                    <a:pt x="2" y="23"/>
                  </a:cubicBezTo>
                  <a:cubicBezTo>
                    <a:pt x="1" y="23"/>
                    <a:pt x="0" y="23"/>
                    <a:pt x="2" y="23"/>
                  </a:cubicBezTo>
                  <a:cubicBezTo>
                    <a:pt x="4" y="23"/>
                    <a:pt x="4" y="24"/>
                    <a:pt x="2" y="24"/>
                  </a:cubicBezTo>
                  <a:cubicBezTo>
                    <a:pt x="1" y="24"/>
                    <a:pt x="0" y="26"/>
                    <a:pt x="1" y="25"/>
                  </a:cubicBezTo>
                  <a:cubicBezTo>
                    <a:pt x="2" y="25"/>
                    <a:pt x="4" y="24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0" name="Freeform 538"/>
            <p:cNvSpPr/>
            <p:nvPr/>
          </p:nvSpPr>
          <p:spPr bwMode="auto">
            <a:xfrm>
              <a:off x="5022" y="968"/>
              <a:ext cx="482" cy="357"/>
            </a:xfrm>
            <a:custGeom>
              <a:avLst/>
              <a:gdLst>
                <a:gd name="T0" fmla="*/ 257 w 350"/>
                <a:gd name="T1" fmla="*/ 160 h 259"/>
                <a:gd name="T2" fmla="*/ 280 w 350"/>
                <a:gd name="T3" fmla="*/ 153 h 259"/>
                <a:gd name="T4" fmla="*/ 273 w 350"/>
                <a:gd name="T5" fmla="*/ 141 h 259"/>
                <a:gd name="T6" fmla="*/ 266 w 350"/>
                <a:gd name="T7" fmla="*/ 134 h 259"/>
                <a:gd name="T8" fmla="*/ 276 w 350"/>
                <a:gd name="T9" fmla="*/ 127 h 259"/>
                <a:gd name="T10" fmla="*/ 301 w 350"/>
                <a:gd name="T11" fmla="*/ 123 h 259"/>
                <a:gd name="T12" fmla="*/ 309 w 350"/>
                <a:gd name="T13" fmla="*/ 117 h 259"/>
                <a:gd name="T14" fmla="*/ 303 w 350"/>
                <a:gd name="T15" fmla="*/ 107 h 259"/>
                <a:gd name="T16" fmla="*/ 298 w 350"/>
                <a:gd name="T17" fmla="*/ 96 h 259"/>
                <a:gd name="T18" fmla="*/ 307 w 350"/>
                <a:gd name="T19" fmla="*/ 83 h 259"/>
                <a:gd name="T20" fmla="*/ 298 w 350"/>
                <a:gd name="T21" fmla="*/ 65 h 259"/>
                <a:gd name="T22" fmla="*/ 300 w 350"/>
                <a:gd name="T23" fmla="*/ 51 h 259"/>
                <a:gd name="T24" fmla="*/ 328 w 350"/>
                <a:gd name="T25" fmla="*/ 39 h 259"/>
                <a:gd name="T26" fmla="*/ 303 w 350"/>
                <a:gd name="T27" fmla="*/ 31 h 259"/>
                <a:gd name="T28" fmla="*/ 262 w 350"/>
                <a:gd name="T29" fmla="*/ 31 h 259"/>
                <a:gd name="T30" fmla="*/ 287 w 350"/>
                <a:gd name="T31" fmla="*/ 18 h 259"/>
                <a:gd name="T32" fmla="*/ 236 w 350"/>
                <a:gd name="T33" fmla="*/ 9 h 259"/>
                <a:gd name="T34" fmla="*/ 212 w 350"/>
                <a:gd name="T35" fmla="*/ 1 h 259"/>
                <a:gd name="T36" fmla="*/ 187 w 350"/>
                <a:gd name="T37" fmla="*/ 9 h 259"/>
                <a:gd name="T38" fmla="*/ 181 w 350"/>
                <a:gd name="T39" fmla="*/ 15 h 259"/>
                <a:gd name="T40" fmla="*/ 158 w 350"/>
                <a:gd name="T41" fmla="*/ 14 h 259"/>
                <a:gd name="T42" fmla="*/ 134 w 350"/>
                <a:gd name="T43" fmla="*/ 24 h 259"/>
                <a:gd name="T44" fmla="*/ 110 w 350"/>
                <a:gd name="T45" fmla="*/ 19 h 259"/>
                <a:gd name="T46" fmla="*/ 70 w 350"/>
                <a:gd name="T47" fmla="*/ 25 h 259"/>
                <a:gd name="T48" fmla="*/ 32 w 350"/>
                <a:gd name="T49" fmla="*/ 46 h 259"/>
                <a:gd name="T50" fmla="*/ 32 w 350"/>
                <a:gd name="T51" fmla="*/ 61 h 259"/>
                <a:gd name="T52" fmla="*/ 5 w 350"/>
                <a:gd name="T53" fmla="*/ 77 h 259"/>
                <a:gd name="T54" fmla="*/ 39 w 350"/>
                <a:gd name="T55" fmla="*/ 82 h 259"/>
                <a:gd name="T56" fmla="*/ 29 w 350"/>
                <a:gd name="T57" fmla="*/ 91 h 259"/>
                <a:gd name="T58" fmla="*/ 48 w 350"/>
                <a:gd name="T59" fmla="*/ 96 h 259"/>
                <a:gd name="T60" fmla="*/ 88 w 350"/>
                <a:gd name="T61" fmla="*/ 109 h 259"/>
                <a:gd name="T62" fmla="*/ 101 w 350"/>
                <a:gd name="T63" fmla="*/ 133 h 259"/>
                <a:gd name="T64" fmla="*/ 102 w 350"/>
                <a:gd name="T65" fmla="*/ 140 h 259"/>
                <a:gd name="T66" fmla="*/ 101 w 350"/>
                <a:gd name="T67" fmla="*/ 149 h 259"/>
                <a:gd name="T68" fmla="*/ 116 w 350"/>
                <a:gd name="T69" fmla="*/ 144 h 259"/>
                <a:gd name="T70" fmla="*/ 125 w 350"/>
                <a:gd name="T71" fmla="*/ 149 h 259"/>
                <a:gd name="T72" fmla="*/ 125 w 350"/>
                <a:gd name="T73" fmla="*/ 160 h 259"/>
                <a:gd name="T74" fmla="*/ 129 w 350"/>
                <a:gd name="T75" fmla="*/ 168 h 259"/>
                <a:gd name="T76" fmla="*/ 120 w 350"/>
                <a:gd name="T77" fmla="*/ 178 h 259"/>
                <a:gd name="T78" fmla="*/ 125 w 350"/>
                <a:gd name="T79" fmla="*/ 182 h 259"/>
                <a:gd name="T80" fmla="*/ 117 w 350"/>
                <a:gd name="T81" fmla="*/ 183 h 259"/>
                <a:gd name="T82" fmla="*/ 124 w 350"/>
                <a:gd name="T83" fmla="*/ 186 h 259"/>
                <a:gd name="T84" fmla="*/ 125 w 350"/>
                <a:gd name="T85" fmla="*/ 188 h 259"/>
                <a:gd name="T86" fmla="*/ 127 w 350"/>
                <a:gd name="T87" fmla="*/ 193 h 259"/>
                <a:gd name="T88" fmla="*/ 116 w 350"/>
                <a:gd name="T89" fmla="*/ 199 h 259"/>
                <a:gd name="T90" fmla="*/ 117 w 350"/>
                <a:gd name="T91" fmla="*/ 204 h 259"/>
                <a:gd name="T92" fmla="*/ 120 w 350"/>
                <a:gd name="T93" fmla="*/ 210 h 259"/>
                <a:gd name="T94" fmla="*/ 129 w 350"/>
                <a:gd name="T95" fmla="*/ 214 h 259"/>
                <a:gd name="T96" fmla="*/ 130 w 350"/>
                <a:gd name="T97" fmla="*/ 220 h 259"/>
                <a:gd name="T98" fmla="*/ 136 w 350"/>
                <a:gd name="T99" fmla="*/ 240 h 259"/>
                <a:gd name="T100" fmla="*/ 156 w 350"/>
                <a:gd name="T101" fmla="*/ 250 h 259"/>
                <a:gd name="T102" fmla="*/ 163 w 350"/>
                <a:gd name="T103" fmla="*/ 254 h 259"/>
                <a:gd name="T104" fmla="*/ 170 w 350"/>
                <a:gd name="T105" fmla="*/ 253 h 259"/>
                <a:gd name="T106" fmla="*/ 176 w 350"/>
                <a:gd name="T107" fmla="*/ 236 h 259"/>
                <a:gd name="T108" fmla="*/ 186 w 350"/>
                <a:gd name="T109" fmla="*/ 224 h 259"/>
                <a:gd name="T110" fmla="*/ 189 w 350"/>
                <a:gd name="T111" fmla="*/ 208 h 259"/>
                <a:gd name="T112" fmla="*/ 205 w 350"/>
                <a:gd name="T113" fmla="*/ 205 h 259"/>
                <a:gd name="T114" fmla="*/ 234 w 350"/>
                <a:gd name="T115" fmla="*/ 185 h 259"/>
                <a:gd name="T116" fmla="*/ 266 w 350"/>
                <a:gd name="T11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0" h="259">
                  <a:moveTo>
                    <a:pt x="291" y="163"/>
                  </a:moveTo>
                  <a:cubicBezTo>
                    <a:pt x="290" y="163"/>
                    <a:pt x="284" y="163"/>
                    <a:pt x="282" y="163"/>
                  </a:cubicBezTo>
                  <a:cubicBezTo>
                    <a:pt x="279" y="162"/>
                    <a:pt x="276" y="161"/>
                    <a:pt x="274" y="161"/>
                  </a:cubicBezTo>
                  <a:cubicBezTo>
                    <a:pt x="272" y="161"/>
                    <a:pt x="268" y="163"/>
                    <a:pt x="268" y="162"/>
                  </a:cubicBezTo>
                  <a:cubicBezTo>
                    <a:pt x="267" y="162"/>
                    <a:pt x="266" y="161"/>
                    <a:pt x="266" y="162"/>
                  </a:cubicBezTo>
                  <a:cubicBezTo>
                    <a:pt x="265" y="162"/>
                    <a:pt x="263" y="164"/>
                    <a:pt x="262" y="164"/>
                  </a:cubicBezTo>
                  <a:cubicBezTo>
                    <a:pt x="261" y="164"/>
                    <a:pt x="259" y="163"/>
                    <a:pt x="261" y="162"/>
                  </a:cubicBezTo>
                  <a:cubicBezTo>
                    <a:pt x="264" y="161"/>
                    <a:pt x="269" y="160"/>
                    <a:pt x="267" y="160"/>
                  </a:cubicBezTo>
                  <a:cubicBezTo>
                    <a:pt x="265" y="160"/>
                    <a:pt x="258" y="161"/>
                    <a:pt x="257" y="160"/>
                  </a:cubicBezTo>
                  <a:cubicBezTo>
                    <a:pt x="255" y="160"/>
                    <a:pt x="253" y="160"/>
                    <a:pt x="253" y="160"/>
                  </a:cubicBezTo>
                  <a:cubicBezTo>
                    <a:pt x="253" y="160"/>
                    <a:pt x="254" y="159"/>
                    <a:pt x="255" y="158"/>
                  </a:cubicBezTo>
                  <a:cubicBezTo>
                    <a:pt x="257" y="157"/>
                    <a:pt x="258" y="157"/>
                    <a:pt x="259" y="156"/>
                  </a:cubicBezTo>
                  <a:cubicBezTo>
                    <a:pt x="259" y="154"/>
                    <a:pt x="259" y="154"/>
                    <a:pt x="261" y="154"/>
                  </a:cubicBezTo>
                  <a:cubicBezTo>
                    <a:pt x="262" y="154"/>
                    <a:pt x="262" y="155"/>
                    <a:pt x="265" y="154"/>
                  </a:cubicBezTo>
                  <a:cubicBezTo>
                    <a:pt x="268" y="154"/>
                    <a:pt x="275" y="152"/>
                    <a:pt x="274" y="152"/>
                  </a:cubicBezTo>
                  <a:cubicBezTo>
                    <a:pt x="273" y="151"/>
                    <a:pt x="271" y="149"/>
                    <a:pt x="269" y="149"/>
                  </a:cubicBezTo>
                  <a:cubicBezTo>
                    <a:pt x="267" y="148"/>
                    <a:pt x="270" y="148"/>
                    <a:pt x="273" y="149"/>
                  </a:cubicBezTo>
                  <a:cubicBezTo>
                    <a:pt x="275" y="151"/>
                    <a:pt x="279" y="152"/>
                    <a:pt x="280" y="153"/>
                  </a:cubicBezTo>
                  <a:cubicBezTo>
                    <a:pt x="281" y="154"/>
                    <a:pt x="278" y="156"/>
                    <a:pt x="283" y="158"/>
                  </a:cubicBezTo>
                  <a:cubicBezTo>
                    <a:pt x="287" y="160"/>
                    <a:pt x="289" y="158"/>
                    <a:pt x="289" y="157"/>
                  </a:cubicBezTo>
                  <a:cubicBezTo>
                    <a:pt x="289" y="156"/>
                    <a:pt x="290" y="161"/>
                    <a:pt x="292" y="159"/>
                  </a:cubicBezTo>
                  <a:cubicBezTo>
                    <a:pt x="293" y="157"/>
                    <a:pt x="295" y="155"/>
                    <a:pt x="294" y="153"/>
                  </a:cubicBezTo>
                  <a:cubicBezTo>
                    <a:pt x="294" y="150"/>
                    <a:pt x="293" y="148"/>
                    <a:pt x="293" y="148"/>
                  </a:cubicBezTo>
                  <a:cubicBezTo>
                    <a:pt x="292" y="148"/>
                    <a:pt x="290" y="150"/>
                    <a:pt x="290" y="149"/>
                  </a:cubicBezTo>
                  <a:cubicBezTo>
                    <a:pt x="290" y="148"/>
                    <a:pt x="291" y="148"/>
                    <a:pt x="290" y="147"/>
                  </a:cubicBezTo>
                  <a:cubicBezTo>
                    <a:pt x="289" y="146"/>
                    <a:pt x="278" y="140"/>
                    <a:pt x="277" y="139"/>
                  </a:cubicBezTo>
                  <a:cubicBezTo>
                    <a:pt x="276" y="139"/>
                    <a:pt x="274" y="141"/>
                    <a:pt x="273" y="141"/>
                  </a:cubicBezTo>
                  <a:cubicBezTo>
                    <a:pt x="273" y="142"/>
                    <a:pt x="274" y="140"/>
                    <a:pt x="273" y="140"/>
                  </a:cubicBezTo>
                  <a:cubicBezTo>
                    <a:pt x="272" y="139"/>
                    <a:pt x="270" y="139"/>
                    <a:pt x="272" y="139"/>
                  </a:cubicBezTo>
                  <a:cubicBezTo>
                    <a:pt x="273" y="139"/>
                    <a:pt x="276" y="139"/>
                    <a:pt x="276" y="138"/>
                  </a:cubicBezTo>
                  <a:cubicBezTo>
                    <a:pt x="276" y="137"/>
                    <a:pt x="277" y="136"/>
                    <a:pt x="276" y="136"/>
                  </a:cubicBezTo>
                  <a:cubicBezTo>
                    <a:pt x="275" y="135"/>
                    <a:pt x="273" y="134"/>
                    <a:pt x="272" y="135"/>
                  </a:cubicBezTo>
                  <a:cubicBezTo>
                    <a:pt x="271" y="136"/>
                    <a:pt x="269" y="137"/>
                    <a:pt x="268" y="137"/>
                  </a:cubicBezTo>
                  <a:cubicBezTo>
                    <a:pt x="267" y="136"/>
                    <a:pt x="266" y="135"/>
                    <a:pt x="265" y="135"/>
                  </a:cubicBezTo>
                  <a:cubicBezTo>
                    <a:pt x="263" y="136"/>
                    <a:pt x="261" y="134"/>
                    <a:pt x="262" y="134"/>
                  </a:cubicBezTo>
                  <a:cubicBezTo>
                    <a:pt x="264" y="134"/>
                    <a:pt x="265" y="134"/>
                    <a:pt x="266" y="134"/>
                  </a:cubicBezTo>
                  <a:cubicBezTo>
                    <a:pt x="267" y="134"/>
                    <a:pt x="268" y="136"/>
                    <a:pt x="269" y="135"/>
                  </a:cubicBezTo>
                  <a:cubicBezTo>
                    <a:pt x="271" y="134"/>
                    <a:pt x="275" y="134"/>
                    <a:pt x="275" y="134"/>
                  </a:cubicBezTo>
                  <a:cubicBezTo>
                    <a:pt x="276" y="133"/>
                    <a:pt x="273" y="131"/>
                    <a:pt x="271" y="131"/>
                  </a:cubicBezTo>
                  <a:cubicBezTo>
                    <a:pt x="268" y="131"/>
                    <a:pt x="263" y="132"/>
                    <a:pt x="262" y="132"/>
                  </a:cubicBezTo>
                  <a:cubicBezTo>
                    <a:pt x="262" y="132"/>
                    <a:pt x="265" y="130"/>
                    <a:pt x="267" y="130"/>
                  </a:cubicBezTo>
                  <a:cubicBezTo>
                    <a:pt x="269" y="130"/>
                    <a:pt x="263" y="129"/>
                    <a:pt x="262" y="128"/>
                  </a:cubicBezTo>
                  <a:cubicBezTo>
                    <a:pt x="262" y="128"/>
                    <a:pt x="268" y="129"/>
                    <a:pt x="271" y="130"/>
                  </a:cubicBezTo>
                  <a:cubicBezTo>
                    <a:pt x="271" y="130"/>
                    <a:pt x="273" y="128"/>
                    <a:pt x="274" y="128"/>
                  </a:cubicBezTo>
                  <a:cubicBezTo>
                    <a:pt x="275" y="128"/>
                    <a:pt x="276" y="128"/>
                    <a:pt x="276" y="127"/>
                  </a:cubicBezTo>
                  <a:cubicBezTo>
                    <a:pt x="276" y="126"/>
                    <a:pt x="272" y="122"/>
                    <a:pt x="272" y="123"/>
                  </a:cubicBezTo>
                  <a:cubicBezTo>
                    <a:pt x="273" y="124"/>
                    <a:pt x="278" y="127"/>
                    <a:pt x="279" y="126"/>
                  </a:cubicBezTo>
                  <a:cubicBezTo>
                    <a:pt x="279" y="126"/>
                    <a:pt x="279" y="124"/>
                    <a:pt x="281" y="124"/>
                  </a:cubicBezTo>
                  <a:cubicBezTo>
                    <a:pt x="282" y="124"/>
                    <a:pt x="292" y="127"/>
                    <a:pt x="290" y="127"/>
                  </a:cubicBezTo>
                  <a:cubicBezTo>
                    <a:pt x="289" y="127"/>
                    <a:pt x="281" y="124"/>
                    <a:pt x="282" y="125"/>
                  </a:cubicBezTo>
                  <a:cubicBezTo>
                    <a:pt x="282" y="126"/>
                    <a:pt x="286" y="129"/>
                    <a:pt x="288" y="129"/>
                  </a:cubicBezTo>
                  <a:cubicBezTo>
                    <a:pt x="290" y="129"/>
                    <a:pt x="295" y="128"/>
                    <a:pt x="296" y="128"/>
                  </a:cubicBezTo>
                  <a:cubicBezTo>
                    <a:pt x="298" y="127"/>
                    <a:pt x="300" y="128"/>
                    <a:pt x="301" y="127"/>
                  </a:cubicBezTo>
                  <a:cubicBezTo>
                    <a:pt x="301" y="126"/>
                    <a:pt x="304" y="125"/>
                    <a:pt x="301" y="123"/>
                  </a:cubicBezTo>
                  <a:cubicBezTo>
                    <a:pt x="299" y="122"/>
                    <a:pt x="294" y="120"/>
                    <a:pt x="294" y="121"/>
                  </a:cubicBezTo>
                  <a:cubicBezTo>
                    <a:pt x="293" y="122"/>
                    <a:pt x="295" y="126"/>
                    <a:pt x="294" y="124"/>
                  </a:cubicBezTo>
                  <a:cubicBezTo>
                    <a:pt x="293" y="123"/>
                    <a:pt x="292" y="121"/>
                    <a:pt x="291" y="121"/>
                  </a:cubicBezTo>
                  <a:cubicBezTo>
                    <a:pt x="289" y="121"/>
                    <a:pt x="293" y="121"/>
                    <a:pt x="292" y="119"/>
                  </a:cubicBezTo>
                  <a:cubicBezTo>
                    <a:pt x="290" y="117"/>
                    <a:pt x="293" y="118"/>
                    <a:pt x="293" y="115"/>
                  </a:cubicBezTo>
                  <a:cubicBezTo>
                    <a:pt x="293" y="112"/>
                    <a:pt x="294" y="118"/>
                    <a:pt x="294" y="119"/>
                  </a:cubicBezTo>
                  <a:cubicBezTo>
                    <a:pt x="294" y="120"/>
                    <a:pt x="294" y="120"/>
                    <a:pt x="297" y="120"/>
                  </a:cubicBezTo>
                  <a:cubicBezTo>
                    <a:pt x="300" y="120"/>
                    <a:pt x="303" y="119"/>
                    <a:pt x="305" y="119"/>
                  </a:cubicBezTo>
                  <a:cubicBezTo>
                    <a:pt x="307" y="119"/>
                    <a:pt x="308" y="118"/>
                    <a:pt x="309" y="117"/>
                  </a:cubicBezTo>
                  <a:cubicBezTo>
                    <a:pt x="310" y="116"/>
                    <a:pt x="309" y="115"/>
                    <a:pt x="308" y="115"/>
                  </a:cubicBezTo>
                  <a:cubicBezTo>
                    <a:pt x="307" y="115"/>
                    <a:pt x="307" y="115"/>
                    <a:pt x="305" y="115"/>
                  </a:cubicBezTo>
                  <a:cubicBezTo>
                    <a:pt x="303" y="115"/>
                    <a:pt x="305" y="114"/>
                    <a:pt x="305" y="112"/>
                  </a:cubicBezTo>
                  <a:cubicBezTo>
                    <a:pt x="305" y="111"/>
                    <a:pt x="303" y="109"/>
                    <a:pt x="302" y="110"/>
                  </a:cubicBezTo>
                  <a:cubicBezTo>
                    <a:pt x="301" y="111"/>
                    <a:pt x="299" y="109"/>
                    <a:pt x="298" y="110"/>
                  </a:cubicBezTo>
                  <a:cubicBezTo>
                    <a:pt x="297" y="110"/>
                    <a:pt x="295" y="111"/>
                    <a:pt x="294" y="110"/>
                  </a:cubicBezTo>
                  <a:cubicBezTo>
                    <a:pt x="293" y="109"/>
                    <a:pt x="294" y="110"/>
                    <a:pt x="295" y="110"/>
                  </a:cubicBezTo>
                  <a:cubicBezTo>
                    <a:pt x="297" y="110"/>
                    <a:pt x="299" y="109"/>
                    <a:pt x="300" y="108"/>
                  </a:cubicBezTo>
                  <a:cubicBezTo>
                    <a:pt x="300" y="107"/>
                    <a:pt x="302" y="106"/>
                    <a:pt x="303" y="107"/>
                  </a:cubicBezTo>
                  <a:cubicBezTo>
                    <a:pt x="305" y="108"/>
                    <a:pt x="305" y="109"/>
                    <a:pt x="306" y="109"/>
                  </a:cubicBezTo>
                  <a:cubicBezTo>
                    <a:pt x="307" y="108"/>
                    <a:pt x="307" y="107"/>
                    <a:pt x="308" y="106"/>
                  </a:cubicBezTo>
                  <a:cubicBezTo>
                    <a:pt x="308" y="105"/>
                    <a:pt x="308" y="103"/>
                    <a:pt x="305" y="102"/>
                  </a:cubicBezTo>
                  <a:cubicBezTo>
                    <a:pt x="303" y="100"/>
                    <a:pt x="305" y="100"/>
                    <a:pt x="307" y="101"/>
                  </a:cubicBezTo>
                  <a:cubicBezTo>
                    <a:pt x="308" y="103"/>
                    <a:pt x="307" y="105"/>
                    <a:pt x="308" y="104"/>
                  </a:cubicBezTo>
                  <a:cubicBezTo>
                    <a:pt x="309" y="103"/>
                    <a:pt x="311" y="102"/>
                    <a:pt x="309" y="101"/>
                  </a:cubicBezTo>
                  <a:cubicBezTo>
                    <a:pt x="308" y="99"/>
                    <a:pt x="307" y="98"/>
                    <a:pt x="305" y="97"/>
                  </a:cubicBezTo>
                  <a:cubicBezTo>
                    <a:pt x="304" y="96"/>
                    <a:pt x="304" y="96"/>
                    <a:pt x="303" y="96"/>
                  </a:cubicBezTo>
                  <a:cubicBezTo>
                    <a:pt x="301" y="96"/>
                    <a:pt x="299" y="96"/>
                    <a:pt x="298" y="96"/>
                  </a:cubicBezTo>
                  <a:cubicBezTo>
                    <a:pt x="297" y="96"/>
                    <a:pt x="295" y="95"/>
                    <a:pt x="295" y="94"/>
                  </a:cubicBezTo>
                  <a:cubicBezTo>
                    <a:pt x="294" y="93"/>
                    <a:pt x="294" y="92"/>
                    <a:pt x="293" y="92"/>
                  </a:cubicBezTo>
                  <a:cubicBezTo>
                    <a:pt x="291" y="92"/>
                    <a:pt x="289" y="92"/>
                    <a:pt x="289" y="91"/>
                  </a:cubicBezTo>
                  <a:cubicBezTo>
                    <a:pt x="290" y="89"/>
                    <a:pt x="291" y="87"/>
                    <a:pt x="292" y="89"/>
                  </a:cubicBezTo>
                  <a:cubicBezTo>
                    <a:pt x="294" y="91"/>
                    <a:pt x="295" y="91"/>
                    <a:pt x="297" y="90"/>
                  </a:cubicBezTo>
                  <a:cubicBezTo>
                    <a:pt x="299" y="88"/>
                    <a:pt x="301" y="87"/>
                    <a:pt x="304" y="87"/>
                  </a:cubicBezTo>
                  <a:cubicBezTo>
                    <a:pt x="307" y="88"/>
                    <a:pt x="312" y="90"/>
                    <a:pt x="313" y="89"/>
                  </a:cubicBezTo>
                  <a:cubicBezTo>
                    <a:pt x="315" y="88"/>
                    <a:pt x="315" y="82"/>
                    <a:pt x="312" y="83"/>
                  </a:cubicBezTo>
                  <a:cubicBezTo>
                    <a:pt x="308" y="83"/>
                    <a:pt x="309" y="84"/>
                    <a:pt x="307" y="83"/>
                  </a:cubicBezTo>
                  <a:cubicBezTo>
                    <a:pt x="305" y="82"/>
                    <a:pt x="303" y="82"/>
                    <a:pt x="301" y="80"/>
                  </a:cubicBezTo>
                  <a:cubicBezTo>
                    <a:pt x="300" y="79"/>
                    <a:pt x="300" y="78"/>
                    <a:pt x="304" y="79"/>
                  </a:cubicBezTo>
                  <a:cubicBezTo>
                    <a:pt x="307" y="80"/>
                    <a:pt x="311" y="81"/>
                    <a:pt x="309" y="80"/>
                  </a:cubicBezTo>
                  <a:cubicBezTo>
                    <a:pt x="308" y="78"/>
                    <a:pt x="302" y="75"/>
                    <a:pt x="301" y="75"/>
                  </a:cubicBezTo>
                  <a:cubicBezTo>
                    <a:pt x="299" y="75"/>
                    <a:pt x="298" y="74"/>
                    <a:pt x="298" y="75"/>
                  </a:cubicBezTo>
                  <a:cubicBezTo>
                    <a:pt x="297" y="76"/>
                    <a:pt x="297" y="79"/>
                    <a:pt x="296" y="79"/>
                  </a:cubicBezTo>
                  <a:cubicBezTo>
                    <a:pt x="295" y="79"/>
                    <a:pt x="293" y="80"/>
                    <a:pt x="293" y="78"/>
                  </a:cubicBezTo>
                  <a:cubicBezTo>
                    <a:pt x="294" y="77"/>
                    <a:pt x="296" y="72"/>
                    <a:pt x="297" y="70"/>
                  </a:cubicBezTo>
                  <a:cubicBezTo>
                    <a:pt x="298" y="68"/>
                    <a:pt x="297" y="66"/>
                    <a:pt x="298" y="65"/>
                  </a:cubicBezTo>
                  <a:cubicBezTo>
                    <a:pt x="299" y="64"/>
                    <a:pt x="304" y="65"/>
                    <a:pt x="304" y="64"/>
                  </a:cubicBezTo>
                  <a:cubicBezTo>
                    <a:pt x="305" y="63"/>
                    <a:pt x="305" y="62"/>
                    <a:pt x="306" y="61"/>
                  </a:cubicBezTo>
                  <a:cubicBezTo>
                    <a:pt x="308" y="60"/>
                    <a:pt x="310" y="59"/>
                    <a:pt x="308" y="59"/>
                  </a:cubicBezTo>
                  <a:cubicBezTo>
                    <a:pt x="306" y="58"/>
                    <a:pt x="307" y="55"/>
                    <a:pt x="307" y="53"/>
                  </a:cubicBezTo>
                  <a:cubicBezTo>
                    <a:pt x="307" y="52"/>
                    <a:pt x="311" y="53"/>
                    <a:pt x="313" y="52"/>
                  </a:cubicBezTo>
                  <a:cubicBezTo>
                    <a:pt x="315" y="51"/>
                    <a:pt x="319" y="49"/>
                    <a:pt x="318" y="49"/>
                  </a:cubicBezTo>
                  <a:cubicBezTo>
                    <a:pt x="316" y="49"/>
                    <a:pt x="311" y="49"/>
                    <a:pt x="309" y="49"/>
                  </a:cubicBezTo>
                  <a:cubicBezTo>
                    <a:pt x="307" y="49"/>
                    <a:pt x="304" y="50"/>
                    <a:pt x="303" y="52"/>
                  </a:cubicBezTo>
                  <a:cubicBezTo>
                    <a:pt x="303" y="53"/>
                    <a:pt x="300" y="52"/>
                    <a:pt x="300" y="51"/>
                  </a:cubicBezTo>
                  <a:cubicBezTo>
                    <a:pt x="300" y="50"/>
                    <a:pt x="301" y="47"/>
                    <a:pt x="304" y="46"/>
                  </a:cubicBezTo>
                  <a:cubicBezTo>
                    <a:pt x="307" y="45"/>
                    <a:pt x="318" y="47"/>
                    <a:pt x="320" y="46"/>
                  </a:cubicBezTo>
                  <a:cubicBezTo>
                    <a:pt x="322" y="46"/>
                    <a:pt x="325" y="43"/>
                    <a:pt x="324" y="43"/>
                  </a:cubicBezTo>
                  <a:cubicBezTo>
                    <a:pt x="323" y="43"/>
                    <a:pt x="320" y="41"/>
                    <a:pt x="318" y="42"/>
                  </a:cubicBezTo>
                  <a:cubicBezTo>
                    <a:pt x="317" y="43"/>
                    <a:pt x="314" y="42"/>
                    <a:pt x="311" y="42"/>
                  </a:cubicBezTo>
                  <a:cubicBezTo>
                    <a:pt x="308" y="41"/>
                    <a:pt x="301" y="41"/>
                    <a:pt x="303" y="41"/>
                  </a:cubicBezTo>
                  <a:cubicBezTo>
                    <a:pt x="306" y="41"/>
                    <a:pt x="312" y="42"/>
                    <a:pt x="314" y="41"/>
                  </a:cubicBezTo>
                  <a:cubicBezTo>
                    <a:pt x="316" y="40"/>
                    <a:pt x="317" y="40"/>
                    <a:pt x="320" y="40"/>
                  </a:cubicBezTo>
                  <a:cubicBezTo>
                    <a:pt x="323" y="40"/>
                    <a:pt x="326" y="40"/>
                    <a:pt x="328" y="39"/>
                  </a:cubicBezTo>
                  <a:cubicBezTo>
                    <a:pt x="329" y="38"/>
                    <a:pt x="333" y="39"/>
                    <a:pt x="333" y="38"/>
                  </a:cubicBezTo>
                  <a:cubicBezTo>
                    <a:pt x="333" y="37"/>
                    <a:pt x="331" y="35"/>
                    <a:pt x="332" y="35"/>
                  </a:cubicBezTo>
                  <a:cubicBezTo>
                    <a:pt x="333" y="35"/>
                    <a:pt x="337" y="35"/>
                    <a:pt x="340" y="33"/>
                  </a:cubicBezTo>
                  <a:cubicBezTo>
                    <a:pt x="343" y="31"/>
                    <a:pt x="350" y="30"/>
                    <a:pt x="348" y="29"/>
                  </a:cubicBezTo>
                  <a:cubicBezTo>
                    <a:pt x="346" y="28"/>
                    <a:pt x="337" y="24"/>
                    <a:pt x="334" y="24"/>
                  </a:cubicBezTo>
                  <a:cubicBezTo>
                    <a:pt x="331" y="24"/>
                    <a:pt x="324" y="23"/>
                    <a:pt x="321" y="25"/>
                  </a:cubicBezTo>
                  <a:cubicBezTo>
                    <a:pt x="318" y="27"/>
                    <a:pt x="316" y="31"/>
                    <a:pt x="314" y="30"/>
                  </a:cubicBezTo>
                  <a:cubicBezTo>
                    <a:pt x="311" y="29"/>
                    <a:pt x="309" y="29"/>
                    <a:pt x="307" y="29"/>
                  </a:cubicBezTo>
                  <a:cubicBezTo>
                    <a:pt x="306" y="30"/>
                    <a:pt x="303" y="32"/>
                    <a:pt x="303" y="31"/>
                  </a:cubicBezTo>
                  <a:cubicBezTo>
                    <a:pt x="303" y="29"/>
                    <a:pt x="304" y="28"/>
                    <a:pt x="303" y="28"/>
                  </a:cubicBezTo>
                  <a:cubicBezTo>
                    <a:pt x="302" y="28"/>
                    <a:pt x="297" y="31"/>
                    <a:pt x="295" y="32"/>
                  </a:cubicBezTo>
                  <a:cubicBezTo>
                    <a:pt x="293" y="34"/>
                    <a:pt x="286" y="37"/>
                    <a:pt x="285" y="38"/>
                  </a:cubicBezTo>
                  <a:cubicBezTo>
                    <a:pt x="284" y="39"/>
                    <a:pt x="277" y="43"/>
                    <a:pt x="279" y="41"/>
                  </a:cubicBezTo>
                  <a:cubicBezTo>
                    <a:pt x="281" y="40"/>
                    <a:pt x="284" y="36"/>
                    <a:pt x="287" y="34"/>
                  </a:cubicBezTo>
                  <a:cubicBezTo>
                    <a:pt x="290" y="32"/>
                    <a:pt x="293" y="26"/>
                    <a:pt x="292" y="24"/>
                  </a:cubicBezTo>
                  <a:cubicBezTo>
                    <a:pt x="290" y="22"/>
                    <a:pt x="285" y="21"/>
                    <a:pt x="283" y="23"/>
                  </a:cubicBezTo>
                  <a:cubicBezTo>
                    <a:pt x="280" y="25"/>
                    <a:pt x="281" y="26"/>
                    <a:pt x="279" y="27"/>
                  </a:cubicBezTo>
                  <a:cubicBezTo>
                    <a:pt x="277" y="27"/>
                    <a:pt x="262" y="32"/>
                    <a:pt x="262" y="31"/>
                  </a:cubicBezTo>
                  <a:cubicBezTo>
                    <a:pt x="261" y="31"/>
                    <a:pt x="260" y="30"/>
                    <a:pt x="262" y="29"/>
                  </a:cubicBezTo>
                  <a:cubicBezTo>
                    <a:pt x="264" y="28"/>
                    <a:pt x="275" y="25"/>
                    <a:pt x="274" y="24"/>
                  </a:cubicBezTo>
                  <a:cubicBezTo>
                    <a:pt x="273" y="23"/>
                    <a:pt x="256" y="23"/>
                    <a:pt x="252" y="23"/>
                  </a:cubicBezTo>
                  <a:cubicBezTo>
                    <a:pt x="247" y="24"/>
                    <a:pt x="242" y="25"/>
                    <a:pt x="239" y="25"/>
                  </a:cubicBezTo>
                  <a:cubicBezTo>
                    <a:pt x="236" y="25"/>
                    <a:pt x="231" y="28"/>
                    <a:pt x="231" y="27"/>
                  </a:cubicBezTo>
                  <a:cubicBezTo>
                    <a:pt x="230" y="26"/>
                    <a:pt x="229" y="26"/>
                    <a:pt x="231" y="25"/>
                  </a:cubicBezTo>
                  <a:cubicBezTo>
                    <a:pt x="234" y="24"/>
                    <a:pt x="244" y="20"/>
                    <a:pt x="251" y="20"/>
                  </a:cubicBezTo>
                  <a:cubicBezTo>
                    <a:pt x="257" y="20"/>
                    <a:pt x="274" y="21"/>
                    <a:pt x="275" y="21"/>
                  </a:cubicBezTo>
                  <a:cubicBezTo>
                    <a:pt x="277" y="20"/>
                    <a:pt x="283" y="19"/>
                    <a:pt x="287" y="18"/>
                  </a:cubicBezTo>
                  <a:cubicBezTo>
                    <a:pt x="290" y="18"/>
                    <a:pt x="296" y="15"/>
                    <a:pt x="295" y="14"/>
                  </a:cubicBezTo>
                  <a:cubicBezTo>
                    <a:pt x="294" y="13"/>
                    <a:pt x="290" y="12"/>
                    <a:pt x="287" y="12"/>
                  </a:cubicBezTo>
                  <a:cubicBezTo>
                    <a:pt x="284" y="11"/>
                    <a:pt x="283" y="13"/>
                    <a:pt x="281" y="12"/>
                  </a:cubicBezTo>
                  <a:cubicBezTo>
                    <a:pt x="280" y="11"/>
                    <a:pt x="281" y="11"/>
                    <a:pt x="279" y="11"/>
                  </a:cubicBezTo>
                  <a:cubicBezTo>
                    <a:pt x="277" y="11"/>
                    <a:pt x="273" y="12"/>
                    <a:pt x="272" y="12"/>
                  </a:cubicBezTo>
                  <a:cubicBezTo>
                    <a:pt x="271" y="12"/>
                    <a:pt x="277" y="8"/>
                    <a:pt x="276" y="8"/>
                  </a:cubicBezTo>
                  <a:cubicBezTo>
                    <a:pt x="275" y="7"/>
                    <a:pt x="268" y="7"/>
                    <a:pt x="264" y="8"/>
                  </a:cubicBezTo>
                  <a:cubicBezTo>
                    <a:pt x="259" y="8"/>
                    <a:pt x="251" y="7"/>
                    <a:pt x="249" y="7"/>
                  </a:cubicBezTo>
                  <a:cubicBezTo>
                    <a:pt x="246" y="7"/>
                    <a:pt x="238" y="9"/>
                    <a:pt x="236" y="9"/>
                  </a:cubicBezTo>
                  <a:cubicBezTo>
                    <a:pt x="234" y="9"/>
                    <a:pt x="225" y="10"/>
                    <a:pt x="222" y="10"/>
                  </a:cubicBezTo>
                  <a:cubicBezTo>
                    <a:pt x="218" y="10"/>
                    <a:pt x="226" y="9"/>
                    <a:pt x="229" y="9"/>
                  </a:cubicBezTo>
                  <a:cubicBezTo>
                    <a:pt x="233" y="8"/>
                    <a:pt x="235" y="8"/>
                    <a:pt x="239" y="7"/>
                  </a:cubicBezTo>
                  <a:cubicBezTo>
                    <a:pt x="243" y="6"/>
                    <a:pt x="256" y="6"/>
                    <a:pt x="259" y="6"/>
                  </a:cubicBezTo>
                  <a:cubicBezTo>
                    <a:pt x="263" y="6"/>
                    <a:pt x="272" y="5"/>
                    <a:pt x="271" y="5"/>
                  </a:cubicBezTo>
                  <a:cubicBezTo>
                    <a:pt x="269" y="4"/>
                    <a:pt x="265" y="2"/>
                    <a:pt x="260" y="2"/>
                  </a:cubicBezTo>
                  <a:cubicBezTo>
                    <a:pt x="255" y="2"/>
                    <a:pt x="252" y="1"/>
                    <a:pt x="248" y="1"/>
                  </a:cubicBezTo>
                  <a:cubicBezTo>
                    <a:pt x="245" y="0"/>
                    <a:pt x="230" y="0"/>
                    <a:pt x="228" y="0"/>
                  </a:cubicBezTo>
                  <a:cubicBezTo>
                    <a:pt x="226" y="0"/>
                    <a:pt x="215" y="1"/>
                    <a:pt x="212" y="1"/>
                  </a:cubicBezTo>
                  <a:cubicBezTo>
                    <a:pt x="210" y="2"/>
                    <a:pt x="211" y="4"/>
                    <a:pt x="209" y="3"/>
                  </a:cubicBezTo>
                  <a:cubicBezTo>
                    <a:pt x="208" y="3"/>
                    <a:pt x="204" y="1"/>
                    <a:pt x="203" y="2"/>
                  </a:cubicBezTo>
                  <a:cubicBezTo>
                    <a:pt x="202" y="2"/>
                    <a:pt x="202" y="3"/>
                    <a:pt x="200" y="3"/>
                  </a:cubicBezTo>
                  <a:cubicBezTo>
                    <a:pt x="198" y="3"/>
                    <a:pt x="196" y="3"/>
                    <a:pt x="197" y="4"/>
                  </a:cubicBezTo>
                  <a:cubicBezTo>
                    <a:pt x="199" y="5"/>
                    <a:pt x="209" y="7"/>
                    <a:pt x="207" y="7"/>
                  </a:cubicBezTo>
                  <a:cubicBezTo>
                    <a:pt x="205" y="7"/>
                    <a:pt x="198" y="9"/>
                    <a:pt x="196" y="9"/>
                  </a:cubicBezTo>
                  <a:cubicBezTo>
                    <a:pt x="194" y="9"/>
                    <a:pt x="199" y="12"/>
                    <a:pt x="197" y="11"/>
                  </a:cubicBezTo>
                  <a:cubicBezTo>
                    <a:pt x="196" y="11"/>
                    <a:pt x="194" y="10"/>
                    <a:pt x="193" y="9"/>
                  </a:cubicBezTo>
                  <a:cubicBezTo>
                    <a:pt x="192" y="9"/>
                    <a:pt x="189" y="9"/>
                    <a:pt x="187" y="9"/>
                  </a:cubicBezTo>
                  <a:cubicBezTo>
                    <a:pt x="185" y="9"/>
                    <a:pt x="179" y="6"/>
                    <a:pt x="176" y="5"/>
                  </a:cubicBezTo>
                  <a:cubicBezTo>
                    <a:pt x="173" y="5"/>
                    <a:pt x="173" y="7"/>
                    <a:pt x="171" y="7"/>
                  </a:cubicBezTo>
                  <a:cubicBezTo>
                    <a:pt x="168" y="7"/>
                    <a:pt x="159" y="7"/>
                    <a:pt x="161" y="8"/>
                  </a:cubicBezTo>
                  <a:cubicBezTo>
                    <a:pt x="163" y="9"/>
                    <a:pt x="171" y="11"/>
                    <a:pt x="175" y="11"/>
                  </a:cubicBezTo>
                  <a:cubicBezTo>
                    <a:pt x="178" y="11"/>
                    <a:pt x="189" y="12"/>
                    <a:pt x="190" y="13"/>
                  </a:cubicBezTo>
                  <a:cubicBezTo>
                    <a:pt x="191" y="15"/>
                    <a:pt x="191" y="18"/>
                    <a:pt x="190" y="17"/>
                  </a:cubicBezTo>
                  <a:cubicBezTo>
                    <a:pt x="189" y="16"/>
                    <a:pt x="190" y="15"/>
                    <a:pt x="187" y="13"/>
                  </a:cubicBezTo>
                  <a:cubicBezTo>
                    <a:pt x="183" y="12"/>
                    <a:pt x="180" y="12"/>
                    <a:pt x="180" y="13"/>
                  </a:cubicBezTo>
                  <a:cubicBezTo>
                    <a:pt x="180" y="13"/>
                    <a:pt x="182" y="17"/>
                    <a:pt x="181" y="15"/>
                  </a:cubicBezTo>
                  <a:cubicBezTo>
                    <a:pt x="179" y="14"/>
                    <a:pt x="179" y="13"/>
                    <a:pt x="177" y="12"/>
                  </a:cubicBezTo>
                  <a:cubicBezTo>
                    <a:pt x="174" y="12"/>
                    <a:pt x="161" y="11"/>
                    <a:pt x="159" y="12"/>
                  </a:cubicBezTo>
                  <a:cubicBezTo>
                    <a:pt x="158" y="12"/>
                    <a:pt x="166" y="16"/>
                    <a:pt x="171" y="18"/>
                  </a:cubicBezTo>
                  <a:cubicBezTo>
                    <a:pt x="175" y="20"/>
                    <a:pt x="174" y="20"/>
                    <a:pt x="173" y="19"/>
                  </a:cubicBezTo>
                  <a:cubicBezTo>
                    <a:pt x="172" y="19"/>
                    <a:pt x="164" y="19"/>
                    <a:pt x="163" y="19"/>
                  </a:cubicBezTo>
                  <a:cubicBezTo>
                    <a:pt x="163" y="20"/>
                    <a:pt x="164" y="22"/>
                    <a:pt x="164" y="22"/>
                  </a:cubicBezTo>
                  <a:cubicBezTo>
                    <a:pt x="163" y="21"/>
                    <a:pt x="161" y="20"/>
                    <a:pt x="161" y="19"/>
                  </a:cubicBezTo>
                  <a:cubicBezTo>
                    <a:pt x="162" y="19"/>
                    <a:pt x="165" y="19"/>
                    <a:pt x="164" y="18"/>
                  </a:cubicBezTo>
                  <a:cubicBezTo>
                    <a:pt x="163" y="18"/>
                    <a:pt x="162" y="16"/>
                    <a:pt x="158" y="14"/>
                  </a:cubicBezTo>
                  <a:cubicBezTo>
                    <a:pt x="154" y="13"/>
                    <a:pt x="147" y="12"/>
                    <a:pt x="148" y="13"/>
                  </a:cubicBezTo>
                  <a:cubicBezTo>
                    <a:pt x="148" y="15"/>
                    <a:pt x="151" y="17"/>
                    <a:pt x="154" y="18"/>
                  </a:cubicBezTo>
                  <a:cubicBezTo>
                    <a:pt x="157" y="19"/>
                    <a:pt x="164" y="23"/>
                    <a:pt x="165" y="24"/>
                  </a:cubicBezTo>
                  <a:cubicBezTo>
                    <a:pt x="165" y="25"/>
                    <a:pt x="163" y="27"/>
                    <a:pt x="161" y="26"/>
                  </a:cubicBezTo>
                  <a:cubicBezTo>
                    <a:pt x="159" y="25"/>
                    <a:pt x="155" y="22"/>
                    <a:pt x="154" y="22"/>
                  </a:cubicBezTo>
                  <a:cubicBezTo>
                    <a:pt x="152" y="21"/>
                    <a:pt x="137" y="16"/>
                    <a:pt x="135" y="16"/>
                  </a:cubicBezTo>
                  <a:cubicBezTo>
                    <a:pt x="133" y="16"/>
                    <a:pt x="127" y="15"/>
                    <a:pt x="128" y="16"/>
                  </a:cubicBezTo>
                  <a:cubicBezTo>
                    <a:pt x="128" y="17"/>
                    <a:pt x="130" y="21"/>
                    <a:pt x="132" y="22"/>
                  </a:cubicBezTo>
                  <a:cubicBezTo>
                    <a:pt x="134" y="23"/>
                    <a:pt x="136" y="24"/>
                    <a:pt x="134" y="24"/>
                  </a:cubicBezTo>
                  <a:cubicBezTo>
                    <a:pt x="132" y="24"/>
                    <a:pt x="127" y="23"/>
                    <a:pt x="128" y="24"/>
                  </a:cubicBezTo>
                  <a:cubicBezTo>
                    <a:pt x="128" y="25"/>
                    <a:pt x="132" y="26"/>
                    <a:pt x="132" y="27"/>
                  </a:cubicBezTo>
                  <a:cubicBezTo>
                    <a:pt x="133" y="28"/>
                    <a:pt x="133" y="28"/>
                    <a:pt x="131" y="27"/>
                  </a:cubicBezTo>
                  <a:cubicBezTo>
                    <a:pt x="129" y="26"/>
                    <a:pt x="118" y="22"/>
                    <a:pt x="117" y="22"/>
                  </a:cubicBezTo>
                  <a:cubicBezTo>
                    <a:pt x="116" y="22"/>
                    <a:pt x="116" y="25"/>
                    <a:pt x="116" y="25"/>
                  </a:cubicBezTo>
                  <a:cubicBezTo>
                    <a:pt x="115" y="26"/>
                    <a:pt x="114" y="26"/>
                    <a:pt x="113" y="27"/>
                  </a:cubicBezTo>
                  <a:cubicBezTo>
                    <a:pt x="113" y="27"/>
                    <a:pt x="112" y="31"/>
                    <a:pt x="112" y="30"/>
                  </a:cubicBezTo>
                  <a:cubicBezTo>
                    <a:pt x="111" y="29"/>
                    <a:pt x="111" y="27"/>
                    <a:pt x="112" y="25"/>
                  </a:cubicBezTo>
                  <a:cubicBezTo>
                    <a:pt x="113" y="24"/>
                    <a:pt x="112" y="19"/>
                    <a:pt x="110" y="19"/>
                  </a:cubicBezTo>
                  <a:cubicBezTo>
                    <a:pt x="107" y="18"/>
                    <a:pt x="106" y="18"/>
                    <a:pt x="102" y="19"/>
                  </a:cubicBezTo>
                  <a:cubicBezTo>
                    <a:pt x="98" y="20"/>
                    <a:pt x="89" y="21"/>
                    <a:pt x="86" y="21"/>
                  </a:cubicBezTo>
                  <a:cubicBezTo>
                    <a:pt x="82" y="22"/>
                    <a:pt x="79" y="23"/>
                    <a:pt x="80" y="23"/>
                  </a:cubicBezTo>
                  <a:cubicBezTo>
                    <a:pt x="82" y="23"/>
                    <a:pt x="84" y="24"/>
                    <a:pt x="85" y="25"/>
                  </a:cubicBezTo>
                  <a:cubicBezTo>
                    <a:pt x="87" y="27"/>
                    <a:pt x="88" y="27"/>
                    <a:pt x="90" y="27"/>
                  </a:cubicBezTo>
                  <a:cubicBezTo>
                    <a:pt x="91" y="28"/>
                    <a:pt x="96" y="32"/>
                    <a:pt x="92" y="30"/>
                  </a:cubicBezTo>
                  <a:cubicBezTo>
                    <a:pt x="89" y="28"/>
                    <a:pt x="87" y="29"/>
                    <a:pt x="86" y="28"/>
                  </a:cubicBezTo>
                  <a:cubicBezTo>
                    <a:pt x="84" y="27"/>
                    <a:pt x="84" y="25"/>
                    <a:pt x="82" y="25"/>
                  </a:cubicBezTo>
                  <a:cubicBezTo>
                    <a:pt x="79" y="24"/>
                    <a:pt x="73" y="25"/>
                    <a:pt x="70" y="25"/>
                  </a:cubicBezTo>
                  <a:cubicBezTo>
                    <a:pt x="67" y="26"/>
                    <a:pt x="67" y="26"/>
                    <a:pt x="69" y="27"/>
                  </a:cubicBezTo>
                  <a:cubicBezTo>
                    <a:pt x="70" y="29"/>
                    <a:pt x="70" y="31"/>
                    <a:pt x="70" y="32"/>
                  </a:cubicBezTo>
                  <a:cubicBezTo>
                    <a:pt x="69" y="32"/>
                    <a:pt x="70" y="36"/>
                    <a:pt x="68" y="35"/>
                  </a:cubicBezTo>
                  <a:cubicBezTo>
                    <a:pt x="67" y="34"/>
                    <a:pt x="60" y="33"/>
                    <a:pt x="58" y="33"/>
                  </a:cubicBezTo>
                  <a:cubicBezTo>
                    <a:pt x="57" y="34"/>
                    <a:pt x="57" y="38"/>
                    <a:pt x="58" y="38"/>
                  </a:cubicBezTo>
                  <a:cubicBezTo>
                    <a:pt x="59" y="39"/>
                    <a:pt x="58" y="40"/>
                    <a:pt x="57" y="38"/>
                  </a:cubicBezTo>
                  <a:cubicBezTo>
                    <a:pt x="55" y="37"/>
                    <a:pt x="53" y="34"/>
                    <a:pt x="50" y="36"/>
                  </a:cubicBezTo>
                  <a:cubicBezTo>
                    <a:pt x="46" y="38"/>
                    <a:pt x="40" y="42"/>
                    <a:pt x="38" y="43"/>
                  </a:cubicBezTo>
                  <a:cubicBezTo>
                    <a:pt x="36" y="43"/>
                    <a:pt x="32" y="45"/>
                    <a:pt x="32" y="46"/>
                  </a:cubicBezTo>
                  <a:cubicBezTo>
                    <a:pt x="31" y="46"/>
                    <a:pt x="34" y="48"/>
                    <a:pt x="34" y="48"/>
                  </a:cubicBezTo>
                  <a:cubicBezTo>
                    <a:pt x="35" y="48"/>
                    <a:pt x="40" y="49"/>
                    <a:pt x="43" y="49"/>
                  </a:cubicBezTo>
                  <a:cubicBezTo>
                    <a:pt x="46" y="49"/>
                    <a:pt x="53" y="47"/>
                    <a:pt x="52" y="48"/>
                  </a:cubicBezTo>
                  <a:cubicBezTo>
                    <a:pt x="50" y="48"/>
                    <a:pt x="46" y="50"/>
                    <a:pt x="46" y="53"/>
                  </a:cubicBezTo>
                  <a:cubicBezTo>
                    <a:pt x="47" y="55"/>
                    <a:pt x="49" y="55"/>
                    <a:pt x="46" y="58"/>
                  </a:cubicBezTo>
                  <a:cubicBezTo>
                    <a:pt x="43" y="60"/>
                    <a:pt x="41" y="61"/>
                    <a:pt x="40" y="61"/>
                  </a:cubicBezTo>
                  <a:cubicBezTo>
                    <a:pt x="39" y="61"/>
                    <a:pt x="39" y="60"/>
                    <a:pt x="38" y="61"/>
                  </a:cubicBezTo>
                  <a:cubicBezTo>
                    <a:pt x="37" y="61"/>
                    <a:pt x="35" y="61"/>
                    <a:pt x="34" y="61"/>
                  </a:cubicBezTo>
                  <a:cubicBezTo>
                    <a:pt x="33" y="61"/>
                    <a:pt x="33" y="61"/>
                    <a:pt x="32" y="61"/>
                  </a:cubicBezTo>
                  <a:cubicBezTo>
                    <a:pt x="30" y="61"/>
                    <a:pt x="26" y="62"/>
                    <a:pt x="24" y="63"/>
                  </a:cubicBezTo>
                  <a:cubicBezTo>
                    <a:pt x="23" y="64"/>
                    <a:pt x="24" y="64"/>
                    <a:pt x="22" y="65"/>
                  </a:cubicBezTo>
                  <a:cubicBezTo>
                    <a:pt x="19" y="65"/>
                    <a:pt x="10" y="68"/>
                    <a:pt x="9" y="67"/>
                  </a:cubicBezTo>
                  <a:cubicBezTo>
                    <a:pt x="7" y="67"/>
                    <a:pt x="6" y="67"/>
                    <a:pt x="5" y="67"/>
                  </a:cubicBezTo>
                  <a:cubicBezTo>
                    <a:pt x="5" y="68"/>
                    <a:pt x="4" y="69"/>
                    <a:pt x="3" y="69"/>
                  </a:cubicBezTo>
                  <a:cubicBezTo>
                    <a:pt x="2" y="69"/>
                    <a:pt x="0" y="71"/>
                    <a:pt x="2" y="71"/>
                  </a:cubicBezTo>
                  <a:cubicBezTo>
                    <a:pt x="3" y="71"/>
                    <a:pt x="1" y="73"/>
                    <a:pt x="1" y="73"/>
                  </a:cubicBezTo>
                  <a:cubicBezTo>
                    <a:pt x="1" y="73"/>
                    <a:pt x="1" y="73"/>
                    <a:pt x="2" y="74"/>
                  </a:cubicBezTo>
                  <a:cubicBezTo>
                    <a:pt x="4" y="75"/>
                    <a:pt x="4" y="77"/>
                    <a:pt x="5" y="77"/>
                  </a:cubicBezTo>
                  <a:cubicBezTo>
                    <a:pt x="6" y="76"/>
                    <a:pt x="6" y="75"/>
                    <a:pt x="8" y="76"/>
                  </a:cubicBezTo>
                  <a:cubicBezTo>
                    <a:pt x="10" y="78"/>
                    <a:pt x="12" y="78"/>
                    <a:pt x="13" y="78"/>
                  </a:cubicBezTo>
                  <a:cubicBezTo>
                    <a:pt x="15" y="77"/>
                    <a:pt x="17" y="76"/>
                    <a:pt x="16" y="77"/>
                  </a:cubicBezTo>
                  <a:cubicBezTo>
                    <a:pt x="15" y="78"/>
                    <a:pt x="15" y="78"/>
                    <a:pt x="17" y="80"/>
                  </a:cubicBezTo>
                  <a:cubicBezTo>
                    <a:pt x="19" y="81"/>
                    <a:pt x="23" y="82"/>
                    <a:pt x="24" y="82"/>
                  </a:cubicBezTo>
                  <a:cubicBezTo>
                    <a:pt x="24" y="81"/>
                    <a:pt x="25" y="80"/>
                    <a:pt x="26" y="80"/>
                  </a:cubicBezTo>
                  <a:cubicBezTo>
                    <a:pt x="28" y="81"/>
                    <a:pt x="33" y="81"/>
                    <a:pt x="34" y="80"/>
                  </a:cubicBezTo>
                  <a:cubicBezTo>
                    <a:pt x="35" y="80"/>
                    <a:pt x="35" y="78"/>
                    <a:pt x="37" y="79"/>
                  </a:cubicBezTo>
                  <a:cubicBezTo>
                    <a:pt x="39" y="80"/>
                    <a:pt x="41" y="81"/>
                    <a:pt x="39" y="82"/>
                  </a:cubicBezTo>
                  <a:cubicBezTo>
                    <a:pt x="38" y="83"/>
                    <a:pt x="27" y="82"/>
                    <a:pt x="25" y="83"/>
                  </a:cubicBezTo>
                  <a:cubicBezTo>
                    <a:pt x="24" y="84"/>
                    <a:pt x="32" y="85"/>
                    <a:pt x="34" y="85"/>
                  </a:cubicBezTo>
                  <a:cubicBezTo>
                    <a:pt x="36" y="85"/>
                    <a:pt x="29" y="86"/>
                    <a:pt x="24" y="85"/>
                  </a:cubicBezTo>
                  <a:cubicBezTo>
                    <a:pt x="20" y="84"/>
                    <a:pt x="15" y="84"/>
                    <a:pt x="14" y="85"/>
                  </a:cubicBezTo>
                  <a:cubicBezTo>
                    <a:pt x="12" y="85"/>
                    <a:pt x="9" y="87"/>
                    <a:pt x="12" y="88"/>
                  </a:cubicBezTo>
                  <a:cubicBezTo>
                    <a:pt x="15" y="89"/>
                    <a:pt x="16" y="90"/>
                    <a:pt x="17" y="89"/>
                  </a:cubicBezTo>
                  <a:cubicBezTo>
                    <a:pt x="19" y="87"/>
                    <a:pt x="19" y="88"/>
                    <a:pt x="18" y="89"/>
                  </a:cubicBezTo>
                  <a:cubicBezTo>
                    <a:pt x="18" y="90"/>
                    <a:pt x="20" y="91"/>
                    <a:pt x="22" y="91"/>
                  </a:cubicBezTo>
                  <a:cubicBezTo>
                    <a:pt x="25" y="91"/>
                    <a:pt x="26" y="91"/>
                    <a:pt x="29" y="91"/>
                  </a:cubicBezTo>
                  <a:cubicBezTo>
                    <a:pt x="32" y="91"/>
                    <a:pt x="29" y="91"/>
                    <a:pt x="27" y="92"/>
                  </a:cubicBezTo>
                  <a:cubicBezTo>
                    <a:pt x="25" y="92"/>
                    <a:pt x="22" y="92"/>
                    <a:pt x="22" y="94"/>
                  </a:cubicBezTo>
                  <a:cubicBezTo>
                    <a:pt x="21" y="95"/>
                    <a:pt x="22" y="95"/>
                    <a:pt x="25" y="96"/>
                  </a:cubicBezTo>
                  <a:cubicBezTo>
                    <a:pt x="28" y="98"/>
                    <a:pt x="37" y="100"/>
                    <a:pt x="37" y="99"/>
                  </a:cubicBezTo>
                  <a:cubicBezTo>
                    <a:pt x="36" y="99"/>
                    <a:pt x="33" y="97"/>
                    <a:pt x="35" y="97"/>
                  </a:cubicBezTo>
                  <a:cubicBezTo>
                    <a:pt x="36" y="96"/>
                    <a:pt x="37" y="98"/>
                    <a:pt x="38" y="97"/>
                  </a:cubicBezTo>
                  <a:cubicBezTo>
                    <a:pt x="39" y="97"/>
                    <a:pt x="42" y="93"/>
                    <a:pt x="42" y="95"/>
                  </a:cubicBezTo>
                  <a:cubicBezTo>
                    <a:pt x="43" y="97"/>
                    <a:pt x="41" y="99"/>
                    <a:pt x="43" y="98"/>
                  </a:cubicBezTo>
                  <a:cubicBezTo>
                    <a:pt x="44" y="98"/>
                    <a:pt x="46" y="97"/>
                    <a:pt x="48" y="96"/>
                  </a:cubicBezTo>
                  <a:cubicBezTo>
                    <a:pt x="50" y="95"/>
                    <a:pt x="50" y="95"/>
                    <a:pt x="51" y="96"/>
                  </a:cubicBezTo>
                  <a:cubicBezTo>
                    <a:pt x="52" y="97"/>
                    <a:pt x="52" y="97"/>
                    <a:pt x="54" y="96"/>
                  </a:cubicBezTo>
                  <a:cubicBezTo>
                    <a:pt x="55" y="95"/>
                    <a:pt x="54" y="95"/>
                    <a:pt x="57" y="95"/>
                  </a:cubicBezTo>
                  <a:cubicBezTo>
                    <a:pt x="60" y="95"/>
                    <a:pt x="64" y="96"/>
                    <a:pt x="65" y="97"/>
                  </a:cubicBezTo>
                  <a:cubicBezTo>
                    <a:pt x="67" y="97"/>
                    <a:pt x="73" y="98"/>
                    <a:pt x="76" y="100"/>
                  </a:cubicBezTo>
                  <a:cubicBezTo>
                    <a:pt x="78" y="101"/>
                    <a:pt x="76" y="99"/>
                    <a:pt x="79" y="101"/>
                  </a:cubicBezTo>
                  <a:cubicBezTo>
                    <a:pt x="81" y="102"/>
                    <a:pt x="83" y="102"/>
                    <a:pt x="84" y="103"/>
                  </a:cubicBezTo>
                  <a:cubicBezTo>
                    <a:pt x="86" y="104"/>
                    <a:pt x="84" y="106"/>
                    <a:pt x="84" y="106"/>
                  </a:cubicBezTo>
                  <a:cubicBezTo>
                    <a:pt x="84" y="107"/>
                    <a:pt x="86" y="109"/>
                    <a:pt x="88" y="109"/>
                  </a:cubicBezTo>
                  <a:cubicBezTo>
                    <a:pt x="89" y="110"/>
                    <a:pt x="91" y="110"/>
                    <a:pt x="92" y="111"/>
                  </a:cubicBezTo>
                  <a:cubicBezTo>
                    <a:pt x="93" y="112"/>
                    <a:pt x="95" y="114"/>
                    <a:pt x="95" y="115"/>
                  </a:cubicBezTo>
                  <a:cubicBezTo>
                    <a:pt x="96" y="116"/>
                    <a:pt x="96" y="118"/>
                    <a:pt x="97" y="120"/>
                  </a:cubicBezTo>
                  <a:cubicBezTo>
                    <a:pt x="98" y="122"/>
                    <a:pt x="100" y="124"/>
                    <a:pt x="99" y="125"/>
                  </a:cubicBezTo>
                  <a:cubicBezTo>
                    <a:pt x="98" y="126"/>
                    <a:pt x="100" y="127"/>
                    <a:pt x="100" y="128"/>
                  </a:cubicBezTo>
                  <a:cubicBezTo>
                    <a:pt x="101" y="128"/>
                    <a:pt x="100" y="126"/>
                    <a:pt x="101" y="127"/>
                  </a:cubicBezTo>
                  <a:cubicBezTo>
                    <a:pt x="102" y="128"/>
                    <a:pt x="103" y="129"/>
                    <a:pt x="103" y="129"/>
                  </a:cubicBezTo>
                  <a:cubicBezTo>
                    <a:pt x="103" y="130"/>
                    <a:pt x="101" y="131"/>
                    <a:pt x="101" y="131"/>
                  </a:cubicBezTo>
                  <a:cubicBezTo>
                    <a:pt x="101" y="132"/>
                    <a:pt x="101" y="133"/>
                    <a:pt x="101" y="133"/>
                  </a:cubicBezTo>
                  <a:cubicBezTo>
                    <a:pt x="102" y="133"/>
                    <a:pt x="103" y="131"/>
                    <a:pt x="104" y="132"/>
                  </a:cubicBezTo>
                  <a:cubicBezTo>
                    <a:pt x="105" y="133"/>
                    <a:pt x="106" y="137"/>
                    <a:pt x="105" y="137"/>
                  </a:cubicBezTo>
                  <a:cubicBezTo>
                    <a:pt x="104" y="137"/>
                    <a:pt x="105" y="137"/>
                    <a:pt x="106" y="138"/>
                  </a:cubicBezTo>
                  <a:cubicBezTo>
                    <a:pt x="108" y="138"/>
                    <a:pt x="107" y="138"/>
                    <a:pt x="106" y="139"/>
                  </a:cubicBezTo>
                  <a:cubicBezTo>
                    <a:pt x="104" y="139"/>
                    <a:pt x="105" y="142"/>
                    <a:pt x="104" y="141"/>
                  </a:cubicBezTo>
                  <a:cubicBezTo>
                    <a:pt x="103" y="140"/>
                    <a:pt x="103" y="140"/>
                    <a:pt x="103" y="139"/>
                  </a:cubicBezTo>
                  <a:cubicBezTo>
                    <a:pt x="104" y="139"/>
                    <a:pt x="104" y="139"/>
                    <a:pt x="103" y="139"/>
                  </a:cubicBezTo>
                  <a:cubicBezTo>
                    <a:pt x="102" y="138"/>
                    <a:pt x="100" y="138"/>
                    <a:pt x="101" y="139"/>
                  </a:cubicBezTo>
                  <a:cubicBezTo>
                    <a:pt x="102" y="139"/>
                    <a:pt x="103" y="140"/>
                    <a:pt x="102" y="140"/>
                  </a:cubicBezTo>
                  <a:cubicBezTo>
                    <a:pt x="101" y="140"/>
                    <a:pt x="100" y="141"/>
                    <a:pt x="100" y="141"/>
                  </a:cubicBezTo>
                  <a:cubicBezTo>
                    <a:pt x="101" y="142"/>
                    <a:pt x="103" y="142"/>
                    <a:pt x="103" y="143"/>
                  </a:cubicBezTo>
                  <a:cubicBezTo>
                    <a:pt x="102" y="143"/>
                    <a:pt x="102" y="144"/>
                    <a:pt x="103" y="145"/>
                  </a:cubicBezTo>
                  <a:cubicBezTo>
                    <a:pt x="104" y="145"/>
                    <a:pt x="105" y="144"/>
                    <a:pt x="106" y="143"/>
                  </a:cubicBezTo>
                  <a:cubicBezTo>
                    <a:pt x="105" y="144"/>
                    <a:pt x="104" y="145"/>
                    <a:pt x="103" y="145"/>
                  </a:cubicBezTo>
                  <a:cubicBezTo>
                    <a:pt x="102" y="145"/>
                    <a:pt x="101" y="144"/>
                    <a:pt x="101" y="145"/>
                  </a:cubicBezTo>
                  <a:cubicBezTo>
                    <a:pt x="100" y="145"/>
                    <a:pt x="101" y="146"/>
                    <a:pt x="101" y="146"/>
                  </a:cubicBezTo>
                  <a:cubicBezTo>
                    <a:pt x="100" y="146"/>
                    <a:pt x="98" y="147"/>
                    <a:pt x="99" y="147"/>
                  </a:cubicBezTo>
                  <a:cubicBezTo>
                    <a:pt x="100" y="147"/>
                    <a:pt x="101" y="148"/>
                    <a:pt x="101" y="149"/>
                  </a:cubicBezTo>
                  <a:cubicBezTo>
                    <a:pt x="101" y="150"/>
                    <a:pt x="102" y="150"/>
                    <a:pt x="102" y="149"/>
                  </a:cubicBezTo>
                  <a:cubicBezTo>
                    <a:pt x="103" y="148"/>
                    <a:pt x="104" y="149"/>
                    <a:pt x="105" y="150"/>
                  </a:cubicBezTo>
                  <a:cubicBezTo>
                    <a:pt x="106" y="150"/>
                    <a:pt x="109" y="150"/>
                    <a:pt x="109" y="149"/>
                  </a:cubicBezTo>
                  <a:cubicBezTo>
                    <a:pt x="110" y="149"/>
                    <a:pt x="109" y="147"/>
                    <a:pt x="110" y="146"/>
                  </a:cubicBezTo>
                  <a:cubicBezTo>
                    <a:pt x="112" y="146"/>
                    <a:pt x="114" y="146"/>
                    <a:pt x="113" y="144"/>
                  </a:cubicBezTo>
                  <a:cubicBezTo>
                    <a:pt x="111" y="142"/>
                    <a:pt x="111" y="141"/>
                    <a:pt x="111" y="140"/>
                  </a:cubicBezTo>
                  <a:cubicBezTo>
                    <a:pt x="111" y="139"/>
                    <a:pt x="111" y="141"/>
                    <a:pt x="112" y="142"/>
                  </a:cubicBezTo>
                  <a:cubicBezTo>
                    <a:pt x="112" y="143"/>
                    <a:pt x="113" y="144"/>
                    <a:pt x="114" y="145"/>
                  </a:cubicBezTo>
                  <a:cubicBezTo>
                    <a:pt x="115" y="145"/>
                    <a:pt x="116" y="145"/>
                    <a:pt x="116" y="144"/>
                  </a:cubicBezTo>
                  <a:cubicBezTo>
                    <a:pt x="117" y="143"/>
                    <a:pt x="117" y="144"/>
                    <a:pt x="116" y="145"/>
                  </a:cubicBezTo>
                  <a:cubicBezTo>
                    <a:pt x="115" y="146"/>
                    <a:pt x="115" y="147"/>
                    <a:pt x="114" y="148"/>
                  </a:cubicBezTo>
                  <a:cubicBezTo>
                    <a:pt x="112" y="148"/>
                    <a:pt x="114" y="148"/>
                    <a:pt x="115" y="148"/>
                  </a:cubicBezTo>
                  <a:cubicBezTo>
                    <a:pt x="115" y="147"/>
                    <a:pt x="118" y="147"/>
                    <a:pt x="119" y="147"/>
                  </a:cubicBezTo>
                  <a:cubicBezTo>
                    <a:pt x="121" y="148"/>
                    <a:pt x="124" y="145"/>
                    <a:pt x="123" y="146"/>
                  </a:cubicBezTo>
                  <a:cubicBezTo>
                    <a:pt x="122" y="147"/>
                    <a:pt x="123" y="148"/>
                    <a:pt x="121" y="148"/>
                  </a:cubicBezTo>
                  <a:cubicBezTo>
                    <a:pt x="119" y="148"/>
                    <a:pt x="118" y="148"/>
                    <a:pt x="118" y="149"/>
                  </a:cubicBezTo>
                  <a:cubicBezTo>
                    <a:pt x="117" y="149"/>
                    <a:pt x="115" y="151"/>
                    <a:pt x="119" y="150"/>
                  </a:cubicBezTo>
                  <a:cubicBezTo>
                    <a:pt x="123" y="149"/>
                    <a:pt x="127" y="149"/>
                    <a:pt x="125" y="149"/>
                  </a:cubicBezTo>
                  <a:cubicBezTo>
                    <a:pt x="122" y="150"/>
                    <a:pt x="118" y="150"/>
                    <a:pt x="119" y="151"/>
                  </a:cubicBezTo>
                  <a:cubicBezTo>
                    <a:pt x="120" y="151"/>
                    <a:pt x="121" y="151"/>
                    <a:pt x="122" y="152"/>
                  </a:cubicBezTo>
                  <a:cubicBezTo>
                    <a:pt x="122" y="152"/>
                    <a:pt x="122" y="153"/>
                    <a:pt x="122" y="153"/>
                  </a:cubicBezTo>
                  <a:cubicBezTo>
                    <a:pt x="123" y="154"/>
                    <a:pt x="123" y="155"/>
                    <a:pt x="122" y="155"/>
                  </a:cubicBezTo>
                  <a:cubicBezTo>
                    <a:pt x="121" y="155"/>
                    <a:pt x="121" y="156"/>
                    <a:pt x="122" y="156"/>
                  </a:cubicBezTo>
                  <a:cubicBezTo>
                    <a:pt x="123" y="155"/>
                    <a:pt x="124" y="155"/>
                    <a:pt x="125" y="155"/>
                  </a:cubicBezTo>
                  <a:cubicBezTo>
                    <a:pt x="126" y="155"/>
                    <a:pt x="126" y="155"/>
                    <a:pt x="126" y="156"/>
                  </a:cubicBezTo>
                  <a:cubicBezTo>
                    <a:pt x="127" y="157"/>
                    <a:pt x="129" y="160"/>
                    <a:pt x="128" y="160"/>
                  </a:cubicBezTo>
                  <a:cubicBezTo>
                    <a:pt x="127" y="161"/>
                    <a:pt x="126" y="161"/>
                    <a:pt x="125" y="160"/>
                  </a:cubicBezTo>
                  <a:cubicBezTo>
                    <a:pt x="124" y="160"/>
                    <a:pt x="120" y="157"/>
                    <a:pt x="118" y="157"/>
                  </a:cubicBezTo>
                  <a:cubicBezTo>
                    <a:pt x="116" y="157"/>
                    <a:pt x="111" y="156"/>
                    <a:pt x="109" y="156"/>
                  </a:cubicBezTo>
                  <a:cubicBezTo>
                    <a:pt x="108" y="156"/>
                    <a:pt x="106" y="156"/>
                    <a:pt x="109" y="158"/>
                  </a:cubicBezTo>
                  <a:cubicBezTo>
                    <a:pt x="111" y="160"/>
                    <a:pt x="114" y="160"/>
                    <a:pt x="116" y="161"/>
                  </a:cubicBezTo>
                  <a:cubicBezTo>
                    <a:pt x="118" y="162"/>
                    <a:pt x="119" y="164"/>
                    <a:pt x="121" y="164"/>
                  </a:cubicBezTo>
                  <a:cubicBezTo>
                    <a:pt x="122" y="164"/>
                    <a:pt x="126" y="163"/>
                    <a:pt x="127" y="164"/>
                  </a:cubicBezTo>
                  <a:cubicBezTo>
                    <a:pt x="128" y="164"/>
                    <a:pt x="129" y="164"/>
                    <a:pt x="130" y="164"/>
                  </a:cubicBezTo>
                  <a:cubicBezTo>
                    <a:pt x="131" y="164"/>
                    <a:pt x="131" y="167"/>
                    <a:pt x="130" y="167"/>
                  </a:cubicBezTo>
                  <a:cubicBezTo>
                    <a:pt x="129" y="167"/>
                    <a:pt x="128" y="167"/>
                    <a:pt x="129" y="168"/>
                  </a:cubicBezTo>
                  <a:cubicBezTo>
                    <a:pt x="130" y="169"/>
                    <a:pt x="131" y="169"/>
                    <a:pt x="129" y="170"/>
                  </a:cubicBezTo>
                  <a:cubicBezTo>
                    <a:pt x="128" y="170"/>
                    <a:pt x="127" y="171"/>
                    <a:pt x="127" y="172"/>
                  </a:cubicBezTo>
                  <a:cubicBezTo>
                    <a:pt x="127" y="173"/>
                    <a:pt x="127" y="173"/>
                    <a:pt x="128" y="172"/>
                  </a:cubicBezTo>
                  <a:cubicBezTo>
                    <a:pt x="130" y="172"/>
                    <a:pt x="130" y="173"/>
                    <a:pt x="129" y="173"/>
                  </a:cubicBezTo>
                  <a:cubicBezTo>
                    <a:pt x="127" y="173"/>
                    <a:pt x="126" y="173"/>
                    <a:pt x="126" y="174"/>
                  </a:cubicBezTo>
                  <a:cubicBezTo>
                    <a:pt x="126" y="176"/>
                    <a:pt x="125" y="177"/>
                    <a:pt x="126" y="177"/>
                  </a:cubicBezTo>
                  <a:cubicBezTo>
                    <a:pt x="126" y="176"/>
                    <a:pt x="128" y="176"/>
                    <a:pt x="127" y="177"/>
                  </a:cubicBezTo>
                  <a:cubicBezTo>
                    <a:pt x="127" y="178"/>
                    <a:pt x="126" y="179"/>
                    <a:pt x="125" y="179"/>
                  </a:cubicBezTo>
                  <a:cubicBezTo>
                    <a:pt x="123" y="179"/>
                    <a:pt x="121" y="179"/>
                    <a:pt x="120" y="178"/>
                  </a:cubicBezTo>
                  <a:cubicBezTo>
                    <a:pt x="119" y="178"/>
                    <a:pt x="118" y="180"/>
                    <a:pt x="117" y="180"/>
                  </a:cubicBezTo>
                  <a:cubicBezTo>
                    <a:pt x="116" y="180"/>
                    <a:pt x="115" y="179"/>
                    <a:pt x="115" y="180"/>
                  </a:cubicBezTo>
                  <a:cubicBezTo>
                    <a:pt x="116" y="181"/>
                    <a:pt x="117" y="181"/>
                    <a:pt x="117" y="182"/>
                  </a:cubicBezTo>
                  <a:cubicBezTo>
                    <a:pt x="118" y="182"/>
                    <a:pt x="120" y="183"/>
                    <a:pt x="119" y="183"/>
                  </a:cubicBezTo>
                  <a:cubicBezTo>
                    <a:pt x="119" y="182"/>
                    <a:pt x="119" y="182"/>
                    <a:pt x="120" y="182"/>
                  </a:cubicBezTo>
                  <a:cubicBezTo>
                    <a:pt x="122" y="182"/>
                    <a:pt x="122" y="183"/>
                    <a:pt x="123" y="182"/>
                  </a:cubicBezTo>
                  <a:cubicBezTo>
                    <a:pt x="125" y="181"/>
                    <a:pt x="126" y="181"/>
                    <a:pt x="126" y="181"/>
                  </a:cubicBezTo>
                  <a:cubicBezTo>
                    <a:pt x="127" y="181"/>
                    <a:pt x="128" y="181"/>
                    <a:pt x="127" y="181"/>
                  </a:cubicBezTo>
                  <a:cubicBezTo>
                    <a:pt x="125" y="181"/>
                    <a:pt x="124" y="182"/>
                    <a:pt x="125" y="182"/>
                  </a:cubicBezTo>
                  <a:cubicBezTo>
                    <a:pt x="126" y="182"/>
                    <a:pt x="127" y="183"/>
                    <a:pt x="127" y="183"/>
                  </a:cubicBezTo>
                  <a:cubicBezTo>
                    <a:pt x="126" y="184"/>
                    <a:pt x="127" y="184"/>
                    <a:pt x="128" y="184"/>
                  </a:cubicBezTo>
                  <a:cubicBezTo>
                    <a:pt x="130" y="184"/>
                    <a:pt x="133" y="185"/>
                    <a:pt x="131" y="185"/>
                  </a:cubicBezTo>
                  <a:cubicBezTo>
                    <a:pt x="130" y="185"/>
                    <a:pt x="128" y="184"/>
                    <a:pt x="130" y="186"/>
                  </a:cubicBezTo>
                  <a:cubicBezTo>
                    <a:pt x="132" y="187"/>
                    <a:pt x="134" y="189"/>
                    <a:pt x="132" y="188"/>
                  </a:cubicBezTo>
                  <a:cubicBezTo>
                    <a:pt x="130" y="187"/>
                    <a:pt x="129" y="185"/>
                    <a:pt x="128" y="184"/>
                  </a:cubicBezTo>
                  <a:cubicBezTo>
                    <a:pt x="127" y="184"/>
                    <a:pt x="126" y="184"/>
                    <a:pt x="125" y="184"/>
                  </a:cubicBezTo>
                  <a:cubicBezTo>
                    <a:pt x="123" y="184"/>
                    <a:pt x="122" y="184"/>
                    <a:pt x="121" y="184"/>
                  </a:cubicBezTo>
                  <a:cubicBezTo>
                    <a:pt x="119" y="184"/>
                    <a:pt x="119" y="183"/>
                    <a:pt x="117" y="183"/>
                  </a:cubicBezTo>
                  <a:cubicBezTo>
                    <a:pt x="116" y="183"/>
                    <a:pt x="116" y="185"/>
                    <a:pt x="115" y="185"/>
                  </a:cubicBezTo>
                  <a:cubicBezTo>
                    <a:pt x="114" y="186"/>
                    <a:pt x="112" y="186"/>
                    <a:pt x="112" y="187"/>
                  </a:cubicBezTo>
                  <a:cubicBezTo>
                    <a:pt x="112" y="188"/>
                    <a:pt x="112" y="189"/>
                    <a:pt x="113" y="189"/>
                  </a:cubicBezTo>
                  <a:cubicBezTo>
                    <a:pt x="114" y="188"/>
                    <a:pt x="117" y="186"/>
                    <a:pt x="118" y="186"/>
                  </a:cubicBezTo>
                  <a:cubicBezTo>
                    <a:pt x="119" y="185"/>
                    <a:pt x="119" y="184"/>
                    <a:pt x="119" y="184"/>
                  </a:cubicBezTo>
                  <a:cubicBezTo>
                    <a:pt x="119" y="185"/>
                    <a:pt x="119" y="185"/>
                    <a:pt x="120" y="185"/>
                  </a:cubicBezTo>
                  <a:cubicBezTo>
                    <a:pt x="121" y="185"/>
                    <a:pt x="122" y="185"/>
                    <a:pt x="122" y="186"/>
                  </a:cubicBezTo>
                  <a:cubicBezTo>
                    <a:pt x="122" y="187"/>
                    <a:pt x="124" y="188"/>
                    <a:pt x="124" y="187"/>
                  </a:cubicBezTo>
                  <a:cubicBezTo>
                    <a:pt x="124" y="186"/>
                    <a:pt x="124" y="185"/>
                    <a:pt x="124" y="186"/>
                  </a:cubicBezTo>
                  <a:cubicBezTo>
                    <a:pt x="125" y="186"/>
                    <a:pt x="125" y="186"/>
                    <a:pt x="126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8" y="186"/>
                    <a:pt x="129" y="187"/>
                    <a:pt x="130" y="188"/>
                  </a:cubicBezTo>
                  <a:cubicBezTo>
                    <a:pt x="131" y="188"/>
                    <a:pt x="131" y="188"/>
                    <a:pt x="130" y="188"/>
                  </a:cubicBezTo>
                  <a:cubicBezTo>
                    <a:pt x="128" y="188"/>
                    <a:pt x="129" y="189"/>
                    <a:pt x="130" y="189"/>
                  </a:cubicBezTo>
                  <a:cubicBezTo>
                    <a:pt x="131" y="189"/>
                    <a:pt x="132" y="190"/>
                    <a:pt x="131" y="189"/>
                  </a:cubicBezTo>
                  <a:cubicBezTo>
                    <a:pt x="129" y="189"/>
                    <a:pt x="128" y="189"/>
                    <a:pt x="127" y="188"/>
                  </a:cubicBezTo>
                  <a:cubicBezTo>
                    <a:pt x="126" y="188"/>
                    <a:pt x="125" y="187"/>
                    <a:pt x="125" y="188"/>
                  </a:cubicBezTo>
                  <a:cubicBezTo>
                    <a:pt x="125" y="189"/>
                    <a:pt x="125" y="189"/>
                    <a:pt x="125" y="188"/>
                  </a:cubicBezTo>
                  <a:cubicBezTo>
                    <a:pt x="125" y="188"/>
                    <a:pt x="124" y="188"/>
                    <a:pt x="123" y="188"/>
                  </a:cubicBezTo>
                  <a:cubicBezTo>
                    <a:pt x="123" y="188"/>
                    <a:pt x="122" y="187"/>
                    <a:pt x="121" y="187"/>
                  </a:cubicBezTo>
                  <a:cubicBezTo>
                    <a:pt x="120" y="187"/>
                    <a:pt x="118" y="187"/>
                    <a:pt x="117" y="187"/>
                  </a:cubicBezTo>
                  <a:cubicBezTo>
                    <a:pt x="116" y="188"/>
                    <a:pt x="111" y="189"/>
                    <a:pt x="111" y="190"/>
                  </a:cubicBezTo>
                  <a:cubicBezTo>
                    <a:pt x="111" y="191"/>
                    <a:pt x="110" y="192"/>
                    <a:pt x="112" y="192"/>
                  </a:cubicBezTo>
                  <a:cubicBezTo>
                    <a:pt x="113" y="191"/>
                    <a:pt x="117" y="191"/>
                    <a:pt x="118" y="191"/>
                  </a:cubicBezTo>
                  <a:cubicBezTo>
                    <a:pt x="119" y="190"/>
                    <a:pt x="123" y="190"/>
                    <a:pt x="124" y="191"/>
                  </a:cubicBezTo>
                  <a:cubicBezTo>
                    <a:pt x="125" y="191"/>
                    <a:pt x="125" y="193"/>
                    <a:pt x="127" y="192"/>
                  </a:cubicBezTo>
                  <a:cubicBezTo>
                    <a:pt x="129" y="192"/>
                    <a:pt x="129" y="193"/>
                    <a:pt x="127" y="193"/>
                  </a:cubicBezTo>
                  <a:cubicBezTo>
                    <a:pt x="126" y="193"/>
                    <a:pt x="126" y="193"/>
                    <a:pt x="124" y="192"/>
                  </a:cubicBezTo>
                  <a:cubicBezTo>
                    <a:pt x="122" y="191"/>
                    <a:pt x="120" y="191"/>
                    <a:pt x="118" y="191"/>
                  </a:cubicBezTo>
                  <a:cubicBezTo>
                    <a:pt x="117" y="191"/>
                    <a:pt x="113" y="192"/>
                    <a:pt x="112" y="193"/>
                  </a:cubicBezTo>
                  <a:cubicBezTo>
                    <a:pt x="111" y="193"/>
                    <a:pt x="112" y="195"/>
                    <a:pt x="113" y="195"/>
                  </a:cubicBezTo>
                  <a:cubicBezTo>
                    <a:pt x="115" y="195"/>
                    <a:pt x="120" y="195"/>
                    <a:pt x="119" y="195"/>
                  </a:cubicBezTo>
                  <a:cubicBezTo>
                    <a:pt x="117" y="195"/>
                    <a:pt x="117" y="196"/>
                    <a:pt x="117" y="196"/>
                  </a:cubicBezTo>
                  <a:cubicBezTo>
                    <a:pt x="116" y="197"/>
                    <a:pt x="114" y="197"/>
                    <a:pt x="113" y="197"/>
                  </a:cubicBezTo>
                  <a:cubicBezTo>
                    <a:pt x="113" y="198"/>
                    <a:pt x="113" y="198"/>
                    <a:pt x="115" y="198"/>
                  </a:cubicBezTo>
                  <a:cubicBezTo>
                    <a:pt x="117" y="198"/>
                    <a:pt x="118" y="199"/>
                    <a:pt x="116" y="199"/>
                  </a:cubicBezTo>
                  <a:cubicBezTo>
                    <a:pt x="114" y="199"/>
                    <a:pt x="112" y="199"/>
                    <a:pt x="112" y="200"/>
                  </a:cubicBezTo>
                  <a:cubicBezTo>
                    <a:pt x="112" y="202"/>
                    <a:pt x="112" y="203"/>
                    <a:pt x="114" y="203"/>
                  </a:cubicBezTo>
                  <a:cubicBezTo>
                    <a:pt x="115" y="202"/>
                    <a:pt x="119" y="199"/>
                    <a:pt x="122" y="197"/>
                  </a:cubicBezTo>
                  <a:cubicBezTo>
                    <a:pt x="125" y="195"/>
                    <a:pt x="126" y="194"/>
                    <a:pt x="129" y="194"/>
                  </a:cubicBezTo>
                  <a:cubicBezTo>
                    <a:pt x="131" y="194"/>
                    <a:pt x="133" y="195"/>
                    <a:pt x="130" y="195"/>
                  </a:cubicBezTo>
                  <a:cubicBezTo>
                    <a:pt x="127" y="195"/>
                    <a:pt x="126" y="195"/>
                    <a:pt x="129" y="195"/>
                  </a:cubicBezTo>
                  <a:cubicBezTo>
                    <a:pt x="131" y="195"/>
                    <a:pt x="132" y="196"/>
                    <a:pt x="129" y="196"/>
                  </a:cubicBezTo>
                  <a:cubicBezTo>
                    <a:pt x="126" y="196"/>
                    <a:pt x="117" y="201"/>
                    <a:pt x="115" y="203"/>
                  </a:cubicBezTo>
                  <a:cubicBezTo>
                    <a:pt x="113" y="206"/>
                    <a:pt x="116" y="204"/>
                    <a:pt x="117" y="204"/>
                  </a:cubicBezTo>
                  <a:cubicBezTo>
                    <a:pt x="119" y="204"/>
                    <a:pt x="123" y="203"/>
                    <a:pt x="122" y="203"/>
                  </a:cubicBezTo>
                  <a:cubicBezTo>
                    <a:pt x="121" y="204"/>
                    <a:pt x="120" y="204"/>
                    <a:pt x="119" y="204"/>
                  </a:cubicBezTo>
                  <a:cubicBezTo>
                    <a:pt x="118" y="205"/>
                    <a:pt x="116" y="204"/>
                    <a:pt x="117" y="205"/>
                  </a:cubicBezTo>
                  <a:cubicBezTo>
                    <a:pt x="117" y="207"/>
                    <a:pt x="119" y="209"/>
                    <a:pt x="119" y="209"/>
                  </a:cubicBezTo>
                  <a:cubicBezTo>
                    <a:pt x="120" y="208"/>
                    <a:pt x="122" y="206"/>
                    <a:pt x="123" y="206"/>
                  </a:cubicBezTo>
                  <a:cubicBezTo>
                    <a:pt x="124" y="206"/>
                    <a:pt x="130" y="206"/>
                    <a:pt x="128" y="206"/>
                  </a:cubicBezTo>
                  <a:cubicBezTo>
                    <a:pt x="127" y="206"/>
                    <a:pt x="124" y="206"/>
                    <a:pt x="123" y="206"/>
                  </a:cubicBezTo>
                  <a:cubicBezTo>
                    <a:pt x="122" y="206"/>
                    <a:pt x="120" y="208"/>
                    <a:pt x="120" y="209"/>
                  </a:cubicBezTo>
                  <a:cubicBezTo>
                    <a:pt x="120" y="210"/>
                    <a:pt x="120" y="209"/>
                    <a:pt x="120" y="210"/>
                  </a:cubicBezTo>
                  <a:cubicBezTo>
                    <a:pt x="120" y="211"/>
                    <a:pt x="120" y="213"/>
                    <a:pt x="121" y="214"/>
                  </a:cubicBezTo>
                  <a:cubicBezTo>
                    <a:pt x="121" y="215"/>
                    <a:pt x="122" y="215"/>
                    <a:pt x="123" y="214"/>
                  </a:cubicBezTo>
                  <a:cubicBezTo>
                    <a:pt x="123" y="213"/>
                    <a:pt x="124" y="214"/>
                    <a:pt x="123" y="214"/>
                  </a:cubicBezTo>
                  <a:cubicBezTo>
                    <a:pt x="122" y="215"/>
                    <a:pt x="121" y="220"/>
                    <a:pt x="122" y="220"/>
                  </a:cubicBezTo>
                  <a:cubicBezTo>
                    <a:pt x="123" y="219"/>
                    <a:pt x="125" y="216"/>
                    <a:pt x="126" y="216"/>
                  </a:cubicBezTo>
                  <a:cubicBezTo>
                    <a:pt x="127" y="215"/>
                    <a:pt x="126" y="216"/>
                    <a:pt x="126" y="217"/>
                  </a:cubicBezTo>
                  <a:cubicBezTo>
                    <a:pt x="126" y="218"/>
                    <a:pt x="127" y="220"/>
                    <a:pt x="127" y="219"/>
                  </a:cubicBezTo>
                  <a:cubicBezTo>
                    <a:pt x="128" y="218"/>
                    <a:pt x="129" y="218"/>
                    <a:pt x="129" y="217"/>
                  </a:cubicBezTo>
                  <a:cubicBezTo>
                    <a:pt x="129" y="217"/>
                    <a:pt x="130" y="216"/>
                    <a:pt x="129" y="214"/>
                  </a:cubicBezTo>
                  <a:cubicBezTo>
                    <a:pt x="127" y="212"/>
                    <a:pt x="126" y="211"/>
                    <a:pt x="128" y="213"/>
                  </a:cubicBezTo>
                  <a:cubicBezTo>
                    <a:pt x="130" y="215"/>
                    <a:pt x="130" y="217"/>
                    <a:pt x="131" y="216"/>
                  </a:cubicBezTo>
                  <a:cubicBezTo>
                    <a:pt x="131" y="215"/>
                    <a:pt x="132" y="214"/>
                    <a:pt x="132" y="215"/>
                  </a:cubicBezTo>
                  <a:cubicBezTo>
                    <a:pt x="131" y="215"/>
                    <a:pt x="135" y="219"/>
                    <a:pt x="134" y="219"/>
                  </a:cubicBezTo>
                  <a:cubicBezTo>
                    <a:pt x="133" y="218"/>
                    <a:pt x="133" y="218"/>
                    <a:pt x="132" y="217"/>
                  </a:cubicBezTo>
                  <a:cubicBezTo>
                    <a:pt x="132" y="217"/>
                    <a:pt x="131" y="217"/>
                    <a:pt x="131" y="218"/>
                  </a:cubicBezTo>
                  <a:cubicBezTo>
                    <a:pt x="131" y="219"/>
                    <a:pt x="132" y="222"/>
                    <a:pt x="132" y="223"/>
                  </a:cubicBezTo>
                  <a:cubicBezTo>
                    <a:pt x="131" y="224"/>
                    <a:pt x="131" y="224"/>
                    <a:pt x="131" y="222"/>
                  </a:cubicBezTo>
                  <a:cubicBezTo>
                    <a:pt x="131" y="221"/>
                    <a:pt x="132" y="219"/>
                    <a:pt x="130" y="220"/>
                  </a:cubicBezTo>
                  <a:cubicBezTo>
                    <a:pt x="129" y="220"/>
                    <a:pt x="129" y="221"/>
                    <a:pt x="128" y="221"/>
                  </a:cubicBezTo>
                  <a:cubicBezTo>
                    <a:pt x="127" y="221"/>
                    <a:pt x="125" y="224"/>
                    <a:pt x="125" y="225"/>
                  </a:cubicBezTo>
                  <a:cubicBezTo>
                    <a:pt x="125" y="226"/>
                    <a:pt x="127" y="226"/>
                    <a:pt x="128" y="226"/>
                  </a:cubicBezTo>
                  <a:cubicBezTo>
                    <a:pt x="129" y="225"/>
                    <a:pt x="127" y="228"/>
                    <a:pt x="127" y="229"/>
                  </a:cubicBezTo>
                  <a:cubicBezTo>
                    <a:pt x="127" y="229"/>
                    <a:pt x="129" y="227"/>
                    <a:pt x="129" y="228"/>
                  </a:cubicBezTo>
                  <a:cubicBezTo>
                    <a:pt x="130" y="230"/>
                    <a:pt x="129" y="231"/>
                    <a:pt x="131" y="231"/>
                  </a:cubicBezTo>
                  <a:cubicBezTo>
                    <a:pt x="132" y="232"/>
                    <a:pt x="133" y="232"/>
                    <a:pt x="132" y="233"/>
                  </a:cubicBezTo>
                  <a:cubicBezTo>
                    <a:pt x="132" y="234"/>
                    <a:pt x="130" y="235"/>
                    <a:pt x="132" y="237"/>
                  </a:cubicBezTo>
                  <a:cubicBezTo>
                    <a:pt x="134" y="238"/>
                    <a:pt x="135" y="239"/>
                    <a:pt x="136" y="240"/>
                  </a:cubicBezTo>
                  <a:cubicBezTo>
                    <a:pt x="137" y="241"/>
                    <a:pt x="138" y="240"/>
                    <a:pt x="138" y="240"/>
                  </a:cubicBezTo>
                  <a:cubicBezTo>
                    <a:pt x="139" y="239"/>
                    <a:pt x="139" y="239"/>
                    <a:pt x="139" y="240"/>
                  </a:cubicBezTo>
                  <a:cubicBezTo>
                    <a:pt x="139" y="242"/>
                    <a:pt x="139" y="243"/>
                    <a:pt x="139" y="244"/>
                  </a:cubicBezTo>
                  <a:cubicBezTo>
                    <a:pt x="139" y="245"/>
                    <a:pt x="140" y="246"/>
                    <a:pt x="141" y="246"/>
                  </a:cubicBezTo>
                  <a:cubicBezTo>
                    <a:pt x="141" y="245"/>
                    <a:pt x="141" y="245"/>
                    <a:pt x="142" y="246"/>
                  </a:cubicBezTo>
                  <a:cubicBezTo>
                    <a:pt x="143" y="247"/>
                    <a:pt x="146" y="249"/>
                    <a:pt x="147" y="250"/>
                  </a:cubicBezTo>
                  <a:cubicBezTo>
                    <a:pt x="149" y="250"/>
                    <a:pt x="151" y="250"/>
                    <a:pt x="152" y="249"/>
                  </a:cubicBezTo>
                  <a:cubicBezTo>
                    <a:pt x="153" y="249"/>
                    <a:pt x="155" y="250"/>
                    <a:pt x="156" y="249"/>
                  </a:cubicBezTo>
                  <a:cubicBezTo>
                    <a:pt x="156" y="248"/>
                    <a:pt x="156" y="248"/>
                    <a:pt x="156" y="250"/>
                  </a:cubicBezTo>
                  <a:cubicBezTo>
                    <a:pt x="156" y="251"/>
                    <a:pt x="156" y="253"/>
                    <a:pt x="157" y="251"/>
                  </a:cubicBezTo>
                  <a:cubicBezTo>
                    <a:pt x="157" y="250"/>
                    <a:pt x="159" y="247"/>
                    <a:pt x="159" y="248"/>
                  </a:cubicBezTo>
                  <a:cubicBezTo>
                    <a:pt x="158" y="250"/>
                    <a:pt x="158" y="250"/>
                    <a:pt x="159" y="251"/>
                  </a:cubicBezTo>
                  <a:cubicBezTo>
                    <a:pt x="159" y="251"/>
                    <a:pt x="159" y="251"/>
                    <a:pt x="160" y="251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8" y="252"/>
                    <a:pt x="157" y="253"/>
                    <a:pt x="159" y="253"/>
                  </a:cubicBezTo>
                  <a:cubicBezTo>
                    <a:pt x="160" y="252"/>
                    <a:pt x="161" y="253"/>
                    <a:pt x="160" y="254"/>
                  </a:cubicBezTo>
                  <a:cubicBezTo>
                    <a:pt x="160" y="255"/>
                    <a:pt x="160" y="255"/>
                    <a:pt x="161" y="254"/>
                  </a:cubicBezTo>
                  <a:cubicBezTo>
                    <a:pt x="163" y="253"/>
                    <a:pt x="164" y="252"/>
                    <a:pt x="163" y="254"/>
                  </a:cubicBezTo>
                  <a:cubicBezTo>
                    <a:pt x="162" y="255"/>
                    <a:pt x="159" y="258"/>
                    <a:pt x="162" y="256"/>
                  </a:cubicBezTo>
                  <a:cubicBezTo>
                    <a:pt x="164" y="254"/>
                    <a:pt x="163" y="257"/>
                    <a:pt x="163" y="256"/>
                  </a:cubicBezTo>
                  <a:cubicBezTo>
                    <a:pt x="163" y="256"/>
                    <a:pt x="163" y="257"/>
                    <a:pt x="164" y="257"/>
                  </a:cubicBezTo>
                  <a:cubicBezTo>
                    <a:pt x="166" y="256"/>
                    <a:pt x="167" y="253"/>
                    <a:pt x="167" y="255"/>
                  </a:cubicBezTo>
                  <a:cubicBezTo>
                    <a:pt x="167" y="256"/>
                    <a:pt x="166" y="259"/>
                    <a:pt x="167" y="259"/>
                  </a:cubicBezTo>
                  <a:cubicBezTo>
                    <a:pt x="167" y="258"/>
                    <a:pt x="169" y="257"/>
                    <a:pt x="170" y="257"/>
                  </a:cubicBezTo>
                  <a:cubicBezTo>
                    <a:pt x="171" y="257"/>
                    <a:pt x="172" y="256"/>
                    <a:pt x="171" y="255"/>
                  </a:cubicBezTo>
                  <a:cubicBezTo>
                    <a:pt x="171" y="254"/>
                    <a:pt x="169" y="254"/>
                    <a:pt x="169" y="253"/>
                  </a:cubicBezTo>
                  <a:cubicBezTo>
                    <a:pt x="168" y="252"/>
                    <a:pt x="169" y="253"/>
                    <a:pt x="170" y="253"/>
                  </a:cubicBezTo>
                  <a:cubicBezTo>
                    <a:pt x="171" y="253"/>
                    <a:pt x="174" y="253"/>
                    <a:pt x="173" y="252"/>
                  </a:cubicBezTo>
                  <a:cubicBezTo>
                    <a:pt x="173" y="251"/>
                    <a:pt x="171" y="251"/>
                    <a:pt x="171" y="250"/>
                  </a:cubicBezTo>
                  <a:cubicBezTo>
                    <a:pt x="172" y="250"/>
                    <a:pt x="175" y="249"/>
                    <a:pt x="174" y="249"/>
                  </a:cubicBezTo>
                  <a:cubicBezTo>
                    <a:pt x="173" y="248"/>
                    <a:pt x="171" y="248"/>
                    <a:pt x="171" y="248"/>
                  </a:cubicBezTo>
                  <a:cubicBezTo>
                    <a:pt x="172" y="248"/>
                    <a:pt x="176" y="245"/>
                    <a:pt x="175" y="245"/>
                  </a:cubicBezTo>
                  <a:cubicBezTo>
                    <a:pt x="175" y="245"/>
                    <a:pt x="172" y="244"/>
                    <a:pt x="173" y="244"/>
                  </a:cubicBezTo>
                  <a:cubicBezTo>
                    <a:pt x="174" y="243"/>
                    <a:pt x="176" y="243"/>
                    <a:pt x="176" y="242"/>
                  </a:cubicBezTo>
                  <a:cubicBezTo>
                    <a:pt x="176" y="241"/>
                    <a:pt x="176" y="238"/>
                    <a:pt x="176" y="237"/>
                  </a:cubicBezTo>
                  <a:cubicBezTo>
                    <a:pt x="175" y="237"/>
                    <a:pt x="177" y="236"/>
                    <a:pt x="176" y="236"/>
                  </a:cubicBezTo>
                  <a:cubicBezTo>
                    <a:pt x="176" y="235"/>
                    <a:pt x="173" y="233"/>
                    <a:pt x="173" y="233"/>
                  </a:cubicBezTo>
                  <a:cubicBezTo>
                    <a:pt x="174" y="233"/>
                    <a:pt x="182" y="233"/>
                    <a:pt x="181" y="232"/>
                  </a:cubicBezTo>
                  <a:cubicBezTo>
                    <a:pt x="180" y="231"/>
                    <a:pt x="177" y="230"/>
                    <a:pt x="178" y="230"/>
                  </a:cubicBezTo>
                  <a:cubicBezTo>
                    <a:pt x="179" y="230"/>
                    <a:pt x="185" y="231"/>
                    <a:pt x="183" y="230"/>
                  </a:cubicBezTo>
                  <a:cubicBezTo>
                    <a:pt x="182" y="229"/>
                    <a:pt x="179" y="228"/>
                    <a:pt x="180" y="228"/>
                  </a:cubicBezTo>
                  <a:cubicBezTo>
                    <a:pt x="181" y="228"/>
                    <a:pt x="185" y="229"/>
                    <a:pt x="184" y="228"/>
                  </a:cubicBezTo>
                  <a:cubicBezTo>
                    <a:pt x="183" y="227"/>
                    <a:pt x="186" y="227"/>
                    <a:pt x="185" y="226"/>
                  </a:cubicBezTo>
                  <a:cubicBezTo>
                    <a:pt x="184" y="225"/>
                    <a:pt x="180" y="224"/>
                    <a:pt x="182" y="224"/>
                  </a:cubicBezTo>
                  <a:cubicBezTo>
                    <a:pt x="183" y="224"/>
                    <a:pt x="187" y="225"/>
                    <a:pt x="186" y="224"/>
                  </a:cubicBezTo>
                  <a:cubicBezTo>
                    <a:pt x="186" y="222"/>
                    <a:pt x="187" y="222"/>
                    <a:pt x="185" y="221"/>
                  </a:cubicBezTo>
                  <a:cubicBezTo>
                    <a:pt x="183" y="220"/>
                    <a:pt x="181" y="220"/>
                    <a:pt x="182" y="220"/>
                  </a:cubicBezTo>
                  <a:cubicBezTo>
                    <a:pt x="183" y="219"/>
                    <a:pt x="189" y="220"/>
                    <a:pt x="189" y="218"/>
                  </a:cubicBezTo>
                  <a:cubicBezTo>
                    <a:pt x="189" y="217"/>
                    <a:pt x="188" y="216"/>
                    <a:pt x="186" y="215"/>
                  </a:cubicBezTo>
                  <a:cubicBezTo>
                    <a:pt x="185" y="215"/>
                    <a:pt x="182" y="214"/>
                    <a:pt x="184" y="213"/>
                  </a:cubicBezTo>
                  <a:cubicBezTo>
                    <a:pt x="185" y="212"/>
                    <a:pt x="186" y="212"/>
                    <a:pt x="187" y="212"/>
                  </a:cubicBezTo>
                  <a:cubicBezTo>
                    <a:pt x="188" y="212"/>
                    <a:pt x="187" y="213"/>
                    <a:pt x="188" y="213"/>
                  </a:cubicBezTo>
                  <a:cubicBezTo>
                    <a:pt x="190" y="211"/>
                    <a:pt x="192" y="211"/>
                    <a:pt x="191" y="210"/>
                  </a:cubicBezTo>
                  <a:cubicBezTo>
                    <a:pt x="190" y="210"/>
                    <a:pt x="189" y="209"/>
                    <a:pt x="189" y="208"/>
                  </a:cubicBezTo>
                  <a:cubicBezTo>
                    <a:pt x="190" y="208"/>
                    <a:pt x="192" y="207"/>
                    <a:pt x="192" y="207"/>
                  </a:cubicBezTo>
                  <a:cubicBezTo>
                    <a:pt x="192" y="206"/>
                    <a:pt x="192" y="207"/>
                    <a:pt x="194" y="207"/>
                  </a:cubicBezTo>
                  <a:cubicBezTo>
                    <a:pt x="196" y="207"/>
                    <a:pt x="200" y="208"/>
                    <a:pt x="200" y="206"/>
                  </a:cubicBezTo>
                  <a:cubicBezTo>
                    <a:pt x="200" y="205"/>
                    <a:pt x="198" y="205"/>
                    <a:pt x="199" y="204"/>
                  </a:cubicBezTo>
                  <a:cubicBezTo>
                    <a:pt x="200" y="203"/>
                    <a:pt x="201" y="202"/>
                    <a:pt x="202" y="201"/>
                  </a:cubicBezTo>
                  <a:cubicBezTo>
                    <a:pt x="202" y="200"/>
                    <a:pt x="206" y="200"/>
                    <a:pt x="205" y="200"/>
                  </a:cubicBezTo>
                  <a:cubicBezTo>
                    <a:pt x="204" y="201"/>
                    <a:pt x="203" y="202"/>
                    <a:pt x="203" y="204"/>
                  </a:cubicBezTo>
                  <a:cubicBezTo>
                    <a:pt x="202" y="205"/>
                    <a:pt x="201" y="207"/>
                    <a:pt x="202" y="207"/>
                  </a:cubicBezTo>
                  <a:cubicBezTo>
                    <a:pt x="203" y="206"/>
                    <a:pt x="204" y="206"/>
                    <a:pt x="205" y="205"/>
                  </a:cubicBezTo>
                  <a:cubicBezTo>
                    <a:pt x="206" y="205"/>
                    <a:pt x="206" y="204"/>
                    <a:pt x="207" y="204"/>
                  </a:cubicBezTo>
                  <a:cubicBezTo>
                    <a:pt x="208" y="204"/>
                    <a:pt x="209" y="206"/>
                    <a:pt x="210" y="205"/>
                  </a:cubicBezTo>
                  <a:cubicBezTo>
                    <a:pt x="210" y="204"/>
                    <a:pt x="210" y="203"/>
                    <a:pt x="210" y="203"/>
                  </a:cubicBezTo>
                  <a:cubicBezTo>
                    <a:pt x="211" y="203"/>
                    <a:pt x="212" y="204"/>
                    <a:pt x="213" y="204"/>
                  </a:cubicBezTo>
                  <a:cubicBezTo>
                    <a:pt x="214" y="203"/>
                    <a:pt x="215" y="201"/>
                    <a:pt x="216" y="201"/>
                  </a:cubicBezTo>
                  <a:cubicBezTo>
                    <a:pt x="218" y="201"/>
                    <a:pt x="219" y="200"/>
                    <a:pt x="220" y="199"/>
                  </a:cubicBezTo>
                  <a:cubicBezTo>
                    <a:pt x="221" y="198"/>
                    <a:pt x="224" y="195"/>
                    <a:pt x="225" y="194"/>
                  </a:cubicBezTo>
                  <a:cubicBezTo>
                    <a:pt x="226" y="192"/>
                    <a:pt x="228" y="189"/>
                    <a:pt x="228" y="188"/>
                  </a:cubicBezTo>
                  <a:cubicBezTo>
                    <a:pt x="229" y="188"/>
                    <a:pt x="235" y="187"/>
                    <a:pt x="234" y="185"/>
                  </a:cubicBezTo>
                  <a:cubicBezTo>
                    <a:pt x="234" y="183"/>
                    <a:pt x="232" y="178"/>
                    <a:pt x="233" y="179"/>
                  </a:cubicBezTo>
                  <a:cubicBezTo>
                    <a:pt x="235" y="180"/>
                    <a:pt x="238" y="183"/>
                    <a:pt x="240" y="183"/>
                  </a:cubicBezTo>
                  <a:cubicBezTo>
                    <a:pt x="242" y="184"/>
                    <a:pt x="244" y="183"/>
                    <a:pt x="244" y="182"/>
                  </a:cubicBezTo>
                  <a:cubicBezTo>
                    <a:pt x="244" y="181"/>
                    <a:pt x="244" y="183"/>
                    <a:pt x="245" y="183"/>
                  </a:cubicBezTo>
                  <a:cubicBezTo>
                    <a:pt x="246" y="183"/>
                    <a:pt x="248" y="183"/>
                    <a:pt x="247" y="182"/>
                  </a:cubicBezTo>
                  <a:cubicBezTo>
                    <a:pt x="247" y="182"/>
                    <a:pt x="246" y="181"/>
                    <a:pt x="247" y="180"/>
                  </a:cubicBezTo>
                  <a:cubicBezTo>
                    <a:pt x="248" y="180"/>
                    <a:pt x="248" y="181"/>
                    <a:pt x="249" y="181"/>
                  </a:cubicBezTo>
                  <a:cubicBezTo>
                    <a:pt x="251" y="181"/>
                    <a:pt x="252" y="181"/>
                    <a:pt x="255" y="180"/>
                  </a:cubicBezTo>
                  <a:cubicBezTo>
                    <a:pt x="258" y="180"/>
                    <a:pt x="264" y="179"/>
                    <a:pt x="266" y="178"/>
                  </a:cubicBezTo>
                  <a:cubicBezTo>
                    <a:pt x="269" y="176"/>
                    <a:pt x="278" y="171"/>
                    <a:pt x="280" y="170"/>
                  </a:cubicBezTo>
                  <a:cubicBezTo>
                    <a:pt x="283" y="168"/>
                    <a:pt x="293" y="163"/>
                    <a:pt x="29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1" name="Freeform 539"/>
            <p:cNvSpPr/>
            <p:nvPr/>
          </p:nvSpPr>
          <p:spPr bwMode="auto">
            <a:xfrm>
              <a:off x="5164" y="1190"/>
              <a:ext cx="26" cy="15"/>
            </a:xfrm>
            <a:custGeom>
              <a:avLst/>
              <a:gdLst>
                <a:gd name="T0" fmla="*/ 2 w 19"/>
                <a:gd name="T1" fmla="*/ 7 h 11"/>
                <a:gd name="T2" fmla="*/ 7 w 19"/>
                <a:gd name="T3" fmla="*/ 8 h 11"/>
                <a:gd name="T4" fmla="*/ 7 w 19"/>
                <a:gd name="T5" fmla="*/ 10 h 11"/>
                <a:gd name="T6" fmla="*/ 13 w 19"/>
                <a:gd name="T7" fmla="*/ 10 h 11"/>
                <a:gd name="T8" fmla="*/ 18 w 19"/>
                <a:gd name="T9" fmla="*/ 7 h 11"/>
                <a:gd name="T10" fmla="*/ 15 w 19"/>
                <a:gd name="T11" fmla="*/ 4 h 11"/>
                <a:gd name="T12" fmla="*/ 9 w 19"/>
                <a:gd name="T13" fmla="*/ 1 h 11"/>
                <a:gd name="T14" fmla="*/ 2 w 19"/>
                <a:gd name="T15" fmla="*/ 2 h 11"/>
                <a:gd name="T16" fmla="*/ 4 w 19"/>
                <a:gd name="T17" fmla="*/ 4 h 11"/>
                <a:gd name="T18" fmla="*/ 2 w 19"/>
                <a:gd name="T19" fmla="*/ 6 h 11"/>
                <a:gd name="T20" fmla="*/ 2 w 19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2" y="7"/>
                  </a:moveTo>
                  <a:cubicBezTo>
                    <a:pt x="5" y="7"/>
                    <a:pt x="7" y="7"/>
                    <a:pt x="7" y="8"/>
                  </a:cubicBezTo>
                  <a:cubicBezTo>
                    <a:pt x="8" y="9"/>
                    <a:pt x="5" y="10"/>
                    <a:pt x="7" y="10"/>
                  </a:cubicBezTo>
                  <a:cubicBezTo>
                    <a:pt x="8" y="10"/>
                    <a:pt x="11" y="11"/>
                    <a:pt x="13" y="10"/>
                  </a:cubicBezTo>
                  <a:cubicBezTo>
                    <a:pt x="16" y="8"/>
                    <a:pt x="19" y="8"/>
                    <a:pt x="18" y="7"/>
                  </a:cubicBezTo>
                  <a:cubicBezTo>
                    <a:pt x="18" y="5"/>
                    <a:pt x="17" y="6"/>
                    <a:pt x="15" y="4"/>
                  </a:cubicBezTo>
                  <a:cubicBezTo>
                    <a:pt x="13" y="3"/>
                    <a:pt x="11" y="2"/>
                    <a:pt x="9" y="1"/>
                  </a:cubicBezTo>
                  <a:cubicBezTo>
                    <a:pt x="7" y="0"/>
                    <a:pt x="1" y="0"/>
                    <a:pt x="2" y="2"/>
                  </a:cubicBezTo>
                  <a:cubicBezTo>
                    <a:pt x="3" y="3"/>
                    <a:pt x="5" y="3"/>
                    <a:pt x="4" y="4"/>
                  </a:cubicBezTo>
                  <a:cubicBezTo>
                    <a:pt x="3" y="4"/>
                    <a:pt x="1" y="5"/>
                    <a:pt x="2" y="6"/>
                  </a:cubicBezTo>
                  <a:cubicBezTo>
                    <a:pt x="3" y="6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2" name="Freeform 540"/>
            <p:cNvSpPr/>
            <p:nvPr/>
          </p:nvSpPr>
          <p:spPr bwMode="auto">
            <a:xfrm>
              <a:off x="5174" y="1176"/>
              <a:ext cx="5" cy="3"/>
            </a:xfrm>
            <a:custGeom>
              <a:avLst/>
              <a:gdLst>
                <a:gd name="T0" fmla="*/ 2 w 4"/>
                <a:gd name="T1" fmla="*/ 1 h 2"/>
                <a:gd name="T2" fmla="*/ 2 w 4"/>
                <a:gd name="T3" fmla="*/ 2 h 2"/>
                <a:gd name="T4" fmla="*/ 2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1"/>
                  </a:moveTo>
                  <a:cubicBezTo>
                    <a:pt x="0" y="0"/>
                    <a:pt x="0" y="2"/>
                    <a:pt x="2" y="2"/>
                  </a:cubicBezTo>
                  <a:cubicBezTo>
                    <a:pt x="4" y="2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3" name="Freeform 541"/>
            <p:cNvSpPr/>
            <p:nvPr/>
          </p:nvSpPr>
          <p:spPr bwMode="auto">
            <a:xfrm>
              <a:off x="5178" y="993"/>
              <a:ext cx="18" cy="8"/>
            </a:xfrm>
            <a:custGeom>
              <a:avLst/>
              <a:gdLst>
                <a:gd name="T0" fmla="*/ 2 w 13"/>
                <a:gd name="T1" fmla="*/ 3 h 6"/>
                <a:gd name="T2" fmla="*/ 10 w 13"/>
                <a:gd name="T3" fmla="*/ 5 h 6"/>
                <a:gd name="T4" fmla="*/ 10 w 13"/>
                <a:gd name="T5" fmla="*/ 3 h 6"/>
                <a:gd name="T6" fmla="*/ 2 w 13"/>
                <a:gd name="T7" fmla="*/ 1 h 6"/>
                <a:gd name="T8" fmla="*/ 2 w 1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2" y="3"/>
                  </a:moveTo>
                  <a:cubicBezTo>
                    <a:pt x="4" y="4"/>
                    <a:pt x="8" y="5"/>
                    <a:pt x="10" y="5"/>
                  </a:cubicBezTo>
                  <a:cubicBezTo>
                    <a:pt x="13" y="6"/>
                    <a:pt x="13" y="4"/>
                    <a:pt x="10" y="3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0" y="0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4" name="Freeform 542"/>
            <p:cNvSpPr/>
            <p:nvPr/>
          </p:nvSpPr>
          <p:spPr bwMode="auto">
            <a:xfrm>
              <a:off x="5216" y="982"/>
              <a:ext cx="7" cy="2"/>
            </a:xfrm>
            <a:custGeom>
              <a:avLst/>
              <a:gdLst>
                <a:gd name="T0" fmla="*/ 4 w 5"/>
                <a:gd name="T1" fmla="*/ 2 h 2"/>
                <a:gd name="T2" fmla="*/ 2 w 5"/>
                <a:gd name="T3" fmla="*/ 0 h 2"/>
                <a:gd name="T4" fmla="*/ 4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5" y="2"/>
                    <a:pt x="4" y="0"/>
                    <a:pt x="2" y="0"/>
                  </a:cubicBezTo>
                  <a:cubicBezTo>
                    <a:pt x="0" y="0"/>
                    <a:pt x="1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5" name="Freeform 543"/>
            <p:cNvSpPr/>
            <p:nvPr/>
          </p:nvSpPr>
          <p:spPr bwMode="auto">
            <a:xfrm>
              <a:off x="5230" y="979"/>
              <a:ext cx="12" cy="5"/>
            </a:xfrm>
            <a:custGeom>
              <a:avLst/>
              <a:gdLst>
                <a:gd name="T0" fmla="*/ 3 w 9"/>
                <a:gd name="T1" fmla="*/ 2 h 4"/>
                <a:gd name="T2" fmla="*/ 9 w 9"/>
                <a:gd name="T3" fmla="*/ 2 h 4"/>
                <a:gd name="T4" fmla="*/ 2 w 9"/>
                <a:gd name="T5" fmla="*/ 1 h 4"/>
                <a:gd name="T6" fmla="*/ 3 w 9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3" y="2"/>
                  </a:moveTo>
                  <a:cubicBezTo>
                    <a:pt x="4" y="3"/>
                    <a:pt x="9" y="4"/>
                    <a:pt x="9" y="2"/>
                  </a:cubicBezTo>
                  <a:cubicBezTo>
                    <a:pt x="9" y="1"/>
                    <a:pt x="3" y="0"/>
                    <a:pt x="2" y="1"/>
                  </a:cubicBezTo>
                  <a:cubicBezTo>
                    <a:pt x="0" y="2"/>
                    <a:pt x="1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6" name="Freeform 544"/>
            <p:cNvSpPr/>
            <p:nvPr/>
          </p:nvSpPr>
          <p:spPr bwMode="auto">
            <a:xfrm>
              <a:off x="5278" y="973"/>
              <a:ext cx="17" cy="7"/>
            </a:xfrm>
            <a:custGeom>
              <a:avLst/>
              <a:gdLst>
                <a:gd name="T0" fmla="*/ 2 w 12"/>
                <a:gd name="T1" fmla="*/ 3 h 5"/>
                <a:gd name="T2" fmla="*/ 6 w 12"/>
                <a:gd name="T3" fmla="*/ 4 h 5"/>
                <a:gd name="T4" fmla="*/ 7 w 12"/>
                <a:gd name="T5" fmla="*/ 3 h 5"/>
                <a:gd name="T6" fmla="*/ 11 w 12"/>
                <a:gd name="T7" fmla="*/ 3 h 5"/>
                <a:gd name="T8" fmla="*/ 7 w 12"/>
                <a:gd name="T9" fmla="*/ 2 h 5"/>
                <a:gd name="T10" fmla="*/ 1 w 12"/>
                <a:gd name="T11" fmla="*/ 0 h 5"/>
                <a:gd name="T12" fmla="*/ 6 w 12"/>
                <a:gd name="T13" fmla="*/ 3 h 5"/>
                <a:gd name="T14" fmla="*/ 2 w 12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">
                  <a:moveTo>
                    <a:pt x="2" y="3"/>
                  </a:moveTo>
                  <a:cubicBezTo>
                    <a:pt x="1" y="3"/>
                    <a:pt x="4" y="4"/>
                    <a:pt x="6" y="4"/>
                  </a:cubicBez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2" y="2"/>
                    <a:pt x="9" y="2"/>
                    <a:pt x="7" y="2"/>
                  </a:cubicBezTo>
                  <a:cubicBezTo>
                    <a:pt x="5" y="1"/>
                    <a:pt x="2" y="0"/>
                    <a:pt x="1" y="0"/>
                  </a:cubicBezTo>
                  <a:cubicBezTo>
                    <a:pt x="0" y="1"/>
                    <a:pt x="4" y="2"/>
                    <a:pt x="6" y="3"/>
                  </a:cubicBezTo>
                  <a:cubicBezTo>
                    <a:pt x="8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7" name="Freeform 545"/>
            <p:cNvSpPr/>
            <p:nvPr/>
          </p:nvSpPr>
          <p:spPr bwMode="auto">
            <a:xfrm>
              <a:off x="5433" y="997"/>
              <a:ext cx="9" cy="7"/>
            </a:xfrm>
            <a:custGeom>
              <a:avLst/>
              <a:gdLst>
                <a:gd name="T0" fmla="*/ 5 w 6"/>
                <a:gd name="T1" fmla="*/ 4 h 5"/>
                <a:gd name="T2" fmla="*/ 1 w 6"/>
                <a:gd name="T3" fmla="*/ 0 h 5"/>
                <a:gd name="T4" fmla="*/ 5 w 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5" y="4"/>
                  </a:moveTo>
                  <a:cubicBezTo>
                    <a:pt x="6" y="3"/>
                    <a:pt x="2" y="0"/>
                    <a:pt x="1" y="0"/>
                  </a:cubicBezTo>
                  <a:cubicBezTo>
                    <a:pt x="0" y="1"/>
                    <a:pt x="4" y="5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8" name="Freeform 546"/>
            <p:cNvSpPr/>
            <p:nvPr/>
          </p:nvSpPr>
          <p:spPr bwMode="auto">
            <a:xfrm>
              <a:off x="5446" y="1004"/>
              <a:ext cx="8" cy="1"/>
            </a:xfrm>
            <a:custGeom>
              <a:avLst/>
              <a:gdLst>
                <a:gd name="T0" fmla="*/ 5 w 6"/>
                <a:gd name="T1" fmla="*/ 1 h 1"/>
                <a:gd name="T2" fmla="*/ 2 w 6"/>
                <a:gd name="T3" fmla="*/ 0 h 1"/>
                <a:gd name="T4" fmla="*/ 5 w 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5" y="1"/>
                  </a:moveTo>
                  <a:cubicBezTo>
                    <a:pt x="6" y="1"/>
                    <a:pt x="4" y="0"/>
                    <a:pt x="2" y="0"/>
                  </a:cubicBezTo>
                  <a:cubicBezTo>
                    <a:pt x="0" y="0"/>
                    <a:pt x="2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9" name="Freeform 547"/>
            <p:cNvSpPr/>
            <p:nvPr/>
          </p:nvSpPr>
          <p:spPr bwMode="auto">
            <a:xfrm>
              <a:off x="5446" y="1093"/>
              <a:ext cx="7" cy="11"/>
            </a:xfrm>
            <a:custGeom>
              <a:avLst/>
              <a:gdLst>
                <a:gd name="T0" fmla="*/ 2 w 5"/>
                <a:gd name="T1" fmla="*/ 0 h 8"/>
                <a:gd name="T2" fmla="*/ 4 w 5"/>
                <a:gd name="T3" fmla="*/ 8 h 8"/>
                <a:gd name="T4" fmla="*/ 2 w 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cubicBezTo>
                    <a:pt x="0" y="0"/>
                    <a:pt x="3" y="8"/>
                    <a:pt x="4" y="8"/>
                  </a:cubicBezTo>
                  <a:cubicBezTo>
                    <a:pt x="5" y="8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0" name="Freeform 548"/>
            <p:cNvSpPr/>
            <p:nvPr/>
          </p:nvSpPr>
          <p:spPr bwMode="auto">
            <a:xfrm>
              <a:off x="5449" y="1114"/>
              <a:ext cx="9" cy="7"/>
            </a:xfrm>
            <a:custGeom>
              <a:avLst/>
              <a:gdLst>
                <a:gd name="T0" fmla="*/ 6 w 7"/>
                <a:gd name="T1" fmla="*/ 4 h 5"/>
                <a:gd name="T2" fmla="*/ 1 w 7"/>
                <a:gd name="T3" fmla="*/ 0 h 5"/>
                <a:gd name="T4" fmla="*/ 1 w 7"/>
                <a:gd name="T5" fmla="*/ 4 h 5"/>
                <a:gd name="T6" fmla="*/ 6 w 7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6" y="4"/>
                  </a:moveTo>
                  <a:cubicBezTo>
                    <a:pt x="6" y="3"/>
                    <a:pt x="1" y="0"/>
                    <a:pt x="1" y="0"/>
                  </a:cubicBezTo>
                  <a:cubicBezTo>
                    <a:pt x="1" y="1"/>
                    <a:pt x="0" y="4"/>
                    <a:pt x="1" y="4"/>
                  </a:cubicBezTo>
                  <a:cubicBezTo>
                    <a:pt x="2" y="4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1" name="Freeform 549"/>
            <p:cNvSpPr/>
            <p:nvPr/>
          </p:nvSpPr>
          <p:spPr bwMode="auto">
            <a:xfrm>
              <a:off x="5405" y="1150"/>
              <a:ext cx="20" cy="14"/>
            </a:xfrm>
            <a:custGeom>
              <a:avLst/>
              <a:gdLst>
                <a:gd name="T0" fmla="*/ 12 w 15"/>
                <a:gd name="T1" fmla="*/ 4 h 10"/>
                <a:gd name="T2" fmla="*/ 15 w 15"/>
                <a:gd name="T3" fmla="*/ 2 h 10"/>
                <a:gd name="T4" fmla="*/ 5 w 15"/>
                <a:gd name="T5" fmla="*/ 1 h 10"/>
                <a:gd name="T6" fmla="*/ 1 w 15"/>
                <a:gd name="T7" fmla="*/ 4 h 10"/>
                <a:gd name="T8" fmla="*/ 13 w 15"/>
                <a:gd name="T9" fmla="*/ 10 h 10"/>
                <a:gd name="T10" fmla="*/ 11 w 15"/>
                <a:gd name="T11" fmla="*/ 7 h 10"/>
                <a:gd name="T12" fmla="*/ 14 w 15"/>
                <a:gd name="T13" fmla="*/ 7 h 10"/>
                <a:gd name="T14" fmla="*/ 10 w 15"/>
                <a:gd name="T15" fmla="*/ 4 h 10"/>
                <a:gd name="T16" fmla="*/ 12 w 15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0">
                  <a:moveTo>
                    <a:pt x="12" y="4"/>
                  </a:moveTo>
                  <a:cubicBezTo>
                    <a:pt x="13" y="4"/>
                    <a:pt x="15" y="3"/>
                    <a:pt x="15" y="2"/>
                  </a:cubicBezTo>
                  <a:cubicBezTo>
                    <a:pt x="15" y="2"/>
                    <a:pt x="8" y="0"/>
                    <a:pt x="5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7"/>
                    <a:pt x="12" y="10"/>
                    <a:pt x="13" y="10"/>
                  </a:cubicBezTo>
                  <a:cubicBezTo>
                    <a:pt x="14" y="10"/>
                    <a:pt x="13" y="8"/>
                    <a:pt x="11" y="7"/>
                  </a:cubicBezTo>
                  <a:cubicBezTo>
                    <a:pt x="10" y="6"/>
                    <a:pt x="13" y="7"/>
                    <a:pt x="14" y="7"/>
                  </a:cubicBezTo>
                  <a:cubicBezTo>
                    <a:pt x="15" y="7"/>
                    <a:pt x="12" y="5"/>
                    <a:pt x="10" y="4"/>
                  </a:cubicBezTo>
                  <a:cubicBezTo>
                    <a:pt x="8" y="3"/>
                    <a:pt x="10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2" name="Freeform 550"/>
            <p:cNvSpPr/>
            <p:nvPr/>
          </p:nvSpPr>
          <p:spPr bwMode="auto">
            <a:xfrm>
              <a:off x="5399" y="1144"/>
              <a:ext cx="15" cy="4"/>
            </a:xfrm>
            <a:custGeom>
              <a:avLst/>
              <a:gdLst>
                <a:gd name="T0" fmla="*/ 10 w 11"/>
                <a:gd name="T1" fmla="*/ 2 h 3"/>
                <a:gd name="T2" fmla="*/ 7 w 11"/>
                <a:gd name="T3" fmla="*/ 0 h 3"/>
                <a:gd name="T4" fmla="*/ 1 w 11"/>
                <a:gd name="T5" fmla="*/ 1 h 3"/>
                <a:gd name="T6" fmla="*/ 10 w 1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10" y="2"/>
                  </a:moveTo>
                  <a:cubicBezTo>
                    <a:pt x="11" y="2"/>
                    <a:pt x="8" y="0"/>
                    <a:pt x="7" y="0"/>
                  </a:cubicBezTo>
                  <a:cubicBezTo>
                    <a:pt x="6" y="0"/>
                    <a:pt x="0" y="1"/>
                    <a:pt x="1" y="1"/>
                  </a:cubicBezTo>
                  <a:cubicBezTo>
                    <a:pt x="2" y="1"/>
                    <a:pt x="9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3" name="Freeform 551"/>
            <p:cNvSpPr/>
            <p:nvPr/>
          </p:nvSpPr>
          <p:spPr bwMode="auto">
            <a:xfrm>
              <a:off x="5378" y="1179"/>
              <a:ext cx="21" cy="9"/>
            </a:xfrm>
            <a:custGeom>
              <a:avLst/>
              <a:gdLst>
                <a:gd name="T0" fmla="*/ 12 w 15"/>
                <a:gd name="T1" fmla="*/ 1 h 7"/>
                <a:gd name="T2" fmla="*/ 4 w 15"/>
                <a:gd name="T3" fmla="*/ 2 h 7"/>
                <a:gd name="T4" fmla="*/ 0 w 15"/>
                <a:gd name="T5" fmla="*/ 6 h 7"/>
                <a:gd name="T6" fmla="*/ 14 w 15"/>
                <a:gd name="T7" fmla="*/ 4 h 7"/>
                <a:gd name="T8" fmla="*/ 12 w 1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2" y="1"/>
                  </a:moveTo>
                  <a:cubicBezTo>
                    <a:pt x="10" y="1"/>
                    <a:pt x="5" y="2"/>
                    <a:pt x="4" y="2"/>
                  </a:cubicBezTo>
                  <a:cubicBezTo>
                    <a:pt x="3" y="3"/>
                    <a:pt x="0" y="5"/>
                    <a:pt x="0" y="6"/>
                  </a:cubicBezTo>
                  <a:cubicBezTo>
                    <a:pt x="0" y="6"/>
                    <a:pt x="10" y="7"/>
                    <a:pt x="14" y="4"/>
                  </a:cubicBezTo>
                  <a:cubicBezTo>
                    <a:pt x="15" y="4"/>
                    <a:pt x="15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4" name="Freeform 552"/>
            <p:cNvSpPr/>
            <p:nvPr/>
          </p:nvSpPr>
          <p:spPr bwMode="auto">
            <a:xfrm>
              <a:off x="5194" y="1195"/>
              <a:ext cx="4" cy="6"/>
            </a:xfrm>
            <a:custGeom>
              <a:avLst/>
              <a:gdLst>
                <a:gd name="T0" fmla="*/ 3 w 3"/>
                <a:gd name="T1" fmla="*/ 2 h 4"/>
                <a:gd name="T2" fmla="*/ 2 w 3"/>
                <a:gd name="T3" fmla="*/ 0 h 4"/>
                <a:gd name="T4" fmla="*/ 0 w 3"/>
                <a:gd name="T5" fmla="*/ 3 h 4"/>
                <a:gd name="T6" fmla="*/ 1 w 3"/>
                <a:gd name="T7" fmla="*/ 4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5" name="Freeform 553"/>
            <p:cNvSpPr/>
            <p:nvPr/>
          </p:nvSpPr>
          <p:spPr bwMode="auto">
            <a:xfrm>
              <a:off x="5179" y="1175"/>
              <a:ext cx="7" cy="4"/>
            </a:xfrm>
            <a:custGeom>
              <a:avLst/>
              <a:gdLst>
                <a:gd name="T0" fmla="*/ 3 w 5"/>
                <a:gd name="T1" fmla="*/ 3 h 3"/>
                <a:gd name="T2" fmla="*/ 4 w 5"/>
                <a:gd name="T3" fmla="*/ 2 h 3"/>
                <a:gd name="T4" fmla="*/ 2 w 5"/>
                <a:gd name="T5" fmla="*/ 0 h 3"/>
                <a:gd name="T6" fmla="*/ 1 w 5"/>
                <a:gd name="T7" fmla="*/ 1 h 3"/>
                <a:gd name="T8" fmla="*/ 3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4" y="2"/>
                    <a:pt x="5" y="2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2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6" name="Freeform 554"/>
            <p:cNvSpPr/>
            <p:nvPr/>
          </p:nvSpPr>
          <p:spPr bwMode="auto">
            <a:xfrm>
              <a:off x="5455" y="1073"/>
              <a:ext cx="5" cy="4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3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0"/>
                    <a:pt x="0" y="1"/>
                    <a:pt x="0" y="2"/>
                  </a:cubicBezTo>
                  <a:cubicBezTo>
                    <a:pt x="1" y="3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7" name="Freeform 555"/>
            <p:cNvSpPr/>
            <p:nvPr/>
          </p:nvSpPr>
          <p:spPr bwMode="auto">
            <a:xfrm>
              <a:off x="5442" y="1055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1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3" y="3"/>
                    <a:pt x="4" y="1"/>
                    <a:pt x="3" y="1"/>
                  </a:cubicBezTo>
                  <a:cubicBezTo>
                    <a:pt x="2" y="0"/>
                    <a:pt x="0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8" name="Freeform 556"/>
            <p:cNvSpPr/>
            <p:nvPr/>
          </p:nvSpPr>
          <p:spPr bwMode="auto">
            <a:xfrm>
              <a:off x="5454" y="1051"/>
              <a:ext cx="6" cy="2"/>
            </a:xfrm>
            <a:custGeom>
              <a:avLst/>
              <a:gdLst>
                <a:gd name="T0" fmla="*/ 3 w 4"/>
                <a:gd name="T1" fmla="*/ 0 h 2"/>
                <a:gd name="T2" fmla="*/ 1 w 4"/>
                <a:gd name="T3" fmla="*/ 1 h 2"/>
                <a:gd name="T4" fmla="*/ 3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3" y="0"/>
                    <a:pt x="0" y="1"/>
                    <a:pt x="1" y="1"/>
                  </a:cubicBezTo>
                  <a:cubicBezTo>
                    <a:pt x="2" y="2"/>
                    <a:pt x="4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9" name="Freeform 557"/>
            <p:cNvSpPr/>
            <p:nvPr/>
          </p:nvSpPr>
          <p:spPr bwMode="auto">
            <a:xfrm>
              <a:off x="5026" y="1081"/>
              <a:ext cx="9" cy="1"/>
            </a:xfrm>
            <a:custGeom>
              <a:avLst/>
              <a:gdLst>
                <a:gd name="T0" fmla="*/ 6 w 6"/>
                <a:gd name="T1" fmla="*/ 1 h 1"/>
                <a:gd name="T2" fmla="*/ 2 w 6"/>
                <a:gd name="T3" fmla="*/ 0 h 1"/>
                <a:gd name="T4" fmla="*/ 6 w 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5" y="0"/>
                    <a:pt x="0" y="0"/>
                    <a:pt x="2" y="0"/>
                  </a:cubicBezTo>
                  <a:cubicBezTo>
                    <a:pt x="3" y="1"/>
                    <a:pt x="6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0" name="Freeform 558"/>
            <p:cNvSpPr/>
            <p:nvPr/>
          </p:nvSpPr>
          <p:spPr bwMode="auto">
            <a:xfrm>
              <a:off x="5037" y="1081"/>
              <a:ext cx="9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一、网络配置篇</a:t>
            </a:r>
          </a:p>
        </p:txBody>
      </p:sp>
      <p:pic>
        <p:nvPicPr>
          <p:cNvPr id="3074" name="Picture 2" descr="http://www.longrenw.com/uploads/allimg/150907/1324562P0-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08" y="1516548"/>
            <a:ext cx="1707092" cy="99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gray">
          <a:xfrm>
            <a:off x="818453" y="1516548"/>
            <a:ext cx="1024801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加密软件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Text Box 60"/>
          <p:cNvSpPr txBox="1">
            <a:spLocks noChangeArrowheads="1"/>
          </p:cNvSpPr>
          <p:nvPr/>
        </p:nvSpPr>
        <p:spPr bwMode="gray">
          <a:xfrm>
            <a:off x="3282252" y="2016081"/>
            <a:ext cx="5048948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、不安装加密软件，打不开加密文件     </a:t>
            </a:r>
            <a:r>
              <a:rPr lang="en-US" altLang="zh-CN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——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废话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Text Box 60"/>
          <p:cNvSpPr txBox="1">
            <a:spLocks noChangeArrowheads="1"/>
          </p:cNvSpPr>
          <p:nvPr/>
        </p:nvSpPr>
        <p:spPr bwMode="gray">
          <a:xfrm>
            <a:off x="3282252" y="2512551"/>
            <a:ext cx="5243681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、不安装加密软件，无法连接院内大部分业务生产系统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Text Box 60"/>
          <p:cNvSpPr txBox="1">
            <a:spLocks noChangeArrowheads="1"/>
          </p:cNvSpPr>
          <p:nvPr/>
        </p:nvSpPr>
        <p:spPr bwMode="gray">
          <a:xfrm>
            <a:off x="3282252" y="3009021"/>
            <a:ext cx="5048948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、请严格按照安装手册进行安装和登录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Text Box 60"/>
          <p:cNvSpPr txBox="1">
            <a:spLocks noChangeArrowheads="1"/>
          </p:cNvSpPr>
          <p:nvPr/>
        </p:nvSpPr>
        <p:spPr bwMode="gray">
          <a:xfrm>
            <a:off x="3282252" y="3505491"/>
            <a:ext cx="5328348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</a:t>
            </a:r>
            <a:r>
              <a:rPr lang="en-US" altLang="zh-CN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360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弹出警告请允许，毕竟</a:t>
            </a:r>
            <a:r>
              <a:rPr lang="en-US" altLang="zh-CN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360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狠起来连</a:t>
            </a:r>
            <a:r>
              <a:rPr lang="en-US" altLang="zh-CN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QQ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都杀</a:t>
            </a:r>
          </a:p>
        </p:txBody>
      </p:sp>
      <p:sp>
        <p:nvSpPr>
          <p:cNvPr id="13" name="Text Box 60"/>
          <p:cNvSpPr txBox="1">
            <a:spLocks noChangeArrowheads="1"/>
          </p:cNvSpPr>
          <p:nvPr/>
        </p:nvSpPr>
        <p:spPr bwMode="gray">
          <a:xfrm>
            <a:off x="3282252" y="4001961"/>
            <a:ext cx="5328348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5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、个人文档请妥善打开和处理，有被加密的可能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4" name="Text Box 60"/>
          <p:cNvSpPr txBox="1">
            <a:spLocks noChangeArrowheads="1"/>
          </p:cNvSpPr>
          <p:nvPr/>
        </p:nvSpPr>
        <p:spPr bwMode="gray">
          <a:xfrm>
            <a:off x="3282252" y="4498431"/>
            <a:ext cx="5328348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6</a:t>
            </a:r>
            <a:r>
              <a:rPr lang="zh-CN" altLang="en-US" sz="16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、加密文件的解密和外发，详见用户操作手册</a:t>
            </a:r>
            <a:endParaRPr lang="en-US" altLang="zh-CN" sz="1600" b="1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3076" name="Picture 4" descr="http://f10.baidu.com/it/u=665009930,1862510292&amp;fm=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08" y="2896337"/>
            <a:ext cx="2155121" cy="1441115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</p:pic>
      <p:sp>
        <p:nvSpPr>
          <p:cNvPr id="16" name="圆角矩形 15"/>
          <p:cNvSpPr/>
          <p:nvPr/>
        </p:nvSpPr>
        <p:spPr>
          <a:xfrm>
            <a:off x="1389258" y="4841745"/>
            <a:ext cx="1243171" cy="1115571"/>
          </a:xfrm>
          <a:prstGeom prst="roundRect">
            <a:avLst>
              <a:gd name="adj" fmla="val 10000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4148312"/>
              <a:satOff val="10837"/>
              <a:lumOff val="-1903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矩形 2"/>
          <p:cNvSpPr/>
          <p:nvPr/>
        </p:nvSpPr>
        <p:spPr>
          <a:xfrm>
            <a:off x="3282252" y="504558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如遇加密软件有关问题，请联系智慧工程研究院</a:t>
            </a:r>
            <a:endParaRPr lang="en-US" altLang="zh-CN" sz="2000" b="1" dirty="0" smtClean="0">
              <a:solidFill>
                <a:srgbClr val="D7621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章骏飞 </a:t>
            </a:r>
            <a:r>
              <a:rPr lang="en-US" altLang="zh-CN" sz="2000" b="1" dirty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座机：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2511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 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短号：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62511</a:t>
            </a:r>
          </a:p>
          <a:p>
            <a:pPr>
              <a:defRPr/>
            </a:pP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张亮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	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座机：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2552  </a:t>
            </a:r>
            <a:r>
              <a:rPr lang="zh-CN" altLang="en-US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短号：</a:t>
            </a:r>
            <a:r>
              <a:rPr lang="en-US" altLang="zh-CN" sz="2000" b="1" dirty="0" smtClean="0">
                <a:solidFill>
                  <a:srgbClr val="D7621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62552</a:t>
            </a:r>
          </a:p>
        </p:txBody>
      </p:sp>
      <p:pic>
        <p:nvPicPr>
          <p:cNvPr id="4" name="Picture 4" descr="http://a4.att.hudong.com/43/12/01300000876508141862128129145_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18" y="2481154"/>
            <a:ext cx="464763" cy="4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48274" y="1124161"/>
            <a:ext cx="5455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安装及操作手册请至以下地址（从我的电脑中打开）</a:t>
            </a:r>
            <a:endParaRPr lang="en-US" altLang="zh-CN" dirty="0" smtClean="0">
              <a:solidFill>
                <a:srgbClr val="FF000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\\</a:t>
            </a:r>
            <a:r>
              <a:rPr lang="zh-CN" altLang="en-US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190.10.10.5\软件安装\工具软件\加密系统安装包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、常用软件篇</a:t>
            </a:r>
          </a:p>
        </p:txBody>
      </p:sp>
      <p:grpSp>
        <p:nvGrpSpPr>
          <p:cNvPr id="9" name="Group 4"/>
          <p:cNvGrpSpPr/>
          <p:nvPr/>
        </p:nvGrpSpPr>
        <p:grpSpPr bwMode="auto">
          <a:xfrm>
            <a:off x="2345267" y="2097617"/>
            <a:ext cx="4724400" cy="685800"/>
            <a:chOff x="1296" y="1824"/>
            <a:chExt cx="2976" cy="432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520F"/>
                </a:gs>
                <a:gs pos="50000">
                  <a:srgbClr val="D9520F">
                    <a:gamma/>
                    <a:tint val="21176"/>
                    <a:invGamma/>
                  </a:srgbClr>
                </a:gs>
                <a:gs pos="100000">
                  <a:srgbClr val="D9520F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D9520F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常用软件下载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" name="Group 9"/>
          <p:cNvGrpSpPr/>
          <p:nvPr/>
        </p:nvGrpSpPr>
        <p:grpSpPr bwMode="auto">
          <a:xfrm>
            <a:off x="2345267" y="2902480"/>
            <a:ext cx="4724400" cy="685800"/>
            <a:chOff x="1296" y="1824"/>
            <a:chExt cx="2976" cy="432"/>
          </a:xfrm>
        </p:grpSpPr>
        <p:sp>
          <p:nvSpPr>
            <p:cNvPr id="14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987E3"/>
                </a:gs>
                <a:gs pos="50000">
                  <a:srgbClr val="4987E3">
                    <a:gamma/>
                    <a:tint val="21176"/>
                    <a:invGamma/>
                  </a:srgbClr>
                </a:gs>
                <a:gs pos="100000">
                  <a:srgbClr val="4987E3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4987E3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一卡通系统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8" name="Group 4"/>
          <p:cNvGrpSpPr/>
          <p:nvPr/>
        </p:nvGrpSpPr>
        <p:grpSpPr bwMode="auto">
          <a:xfrm>
            <a:off x="2345267" y="3716871"/>
            <a:ext cx="4724400" cy="685800"/>
            <a:chOff x="1296" y="1824"/>
            <a:chExt cx="2976" cy="432"/>
          </a:xfrm>
        </p:grpSpPr>
        <p:sp>
          <p:nvSpPr>
            <p:cNvPr id="19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移动考勤打卡</a:t>
              </a:r>
            </a:p>
          </p:txBody>
        </p:sp>
        <p:sp>
          <p:nvSpPr>
            <p:cNvPr id="22" name="Text Box 8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"/>
          <p:cNvSpPr>
            <a:spLocks noChangeArrowheads="1"/>
          </p:cNvSpPr>
          <p:nvPr/>
        </p:nvSpPr>
        <p:spPr bwMode="gray">
          <a:xfrm rot="10800000">
            <a:off x="2506909" y="1348528"/>
            <a:ext cx="2185690" cy="1444306"/>
          </a:xfrm>
          <a:prstGeom prst="rect">
            <a:avLst/>
          </a:prstGeom>
          <a:gradFill rotWithShape="1">
            <a:gsLst>
              <a:gs pos="0">
                <a:srgbClr val="A8D02A">
                  <a:gamma/>
                  <a:tint val="0"/>
                  <a:invGamma/>
                  <a:alpha val="0"/>
                </a:srgbClr>
              </a:gs>
              <a:gs pos="100000">
                <a:srgbClr val="A8D02A">
                  <a:alpha val="50000"/>
                </a:srgb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gray">
          <a:xfrm>
            <a:off x="2470394" y="3116469"/>
            <a:ext cx="1788748" cy="1474395"/>
          </a:xfrm>
          <a:prstGeom prst="rect">
            <a:avLst/>
          </a:prstGeom>
          <a:gradFill rotWithShape="1">
            <a:gsLst>
              <a:gs pos="0">
                <a:srgbClr val="FFC319">
                  <a:alpha val="50000"/>
                </a:srgbClr>
              </a:gs>
              <a:gs pos="100000">
                <a:srgbClr val="FFC319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gray">
          <a:xfrm>
            <a:off x="2490026" y="4925858"/>
            <a:ext cx="1817220" cy="1359347"/>
          </a:xfrm>
          <a:prstGeom prst="rect">
            <a:avLst/>
          </a:prstGeom>
          <a:gradFill rotWithShape="1">
            <a:gsLst>
              <a:gs pos="0">
                <a:srgbClr val="FF6161">
                  <a:alpha val="50000"/>
                </a:srgbClr>
              </a:gs>
              <a:gs pos="100000">
                <a:srgbClr val="FF6161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常用软件下载</a:t>
            </a: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gray">
          <a:xfrm>
            <a:off x="1103800" y="1308044"/>
            <a:ext cx="1437028" cy="150625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A8D02A"/>
              </a:gs>
              <a:gs pos="100000">
                <a:srgbClr val="A8D02A">
                  <a:gamma/>
                  <a:shade val="69804"/>
                  <a:invGamma/>
                </a:srgb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white">
          <a:xfrm>
            <a:off x="1268316" y="1876506"/>
            <a:ext cx="1074077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endParaRPr lang="en-US" altLang="zh-CN" b="1" dirty="0" smtClean="0">
              <a:solidFill>
                <a:srgbClr val="FEFEF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gray">
          <a:xfrm>
            <a:off x="1103800" y="3070304"/>
            <a:ext cx="1437028" cy="147439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FFC319"/>
              </a:gs>
              <a:gs pos="100000">
                <a:srgbClr val="FFC319">
                  <a:gamma/>
                  <a:shade val="69804"/>
                  <a:invGamma/>
                </a:srgb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white">
          <a:xfrm>
            <a:off x="1285275" y="3622835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文件共享</a:t>
            </a:r>
            <a:endParaRPr lang="en-US" altLang="zh-CN" b="1" dirty="0" smtClean="0">
              <a:solidFill>
                <a:srgbClr val="FEFEF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3107419" y="1461007"/>
            <a:ext cx="55201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打开计算机，在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地址栏中输入</a:t>
            </a: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ftp://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190.10.10.8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noProof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公司级信息系统安装软件下载（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项目管理、协同）</a:t>
            </a:r>
            <a:endParaRPr lang="en-US" altLang="zh-CN" kern="0" noProof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相关培训资料和操作手册下载（信息系统、三维）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相关视频教程下载（三维、协同）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124377" y="3253503"/>
            <a:ext cx="55201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打开计算机，在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地址栏中输入</a:t>
            </a: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\\190.10.102.5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公司常用工具软件下载（</a:t>
            </a: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ffice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RTX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、加密软件）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部分专业计算软件下载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个人共享文件夹，可授权共享和查看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gray">
          <a:xfrm>
            <a:off x="1103800" y="4859867"/>
            <a:ext cx="1437028" cy="147439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FF6161"/>
              </a:gs>
              <a:gs pos="100000">
                <a:srgbClr val="FF6161">
                  <a:gamma/>
                  <a:shade val="69804"/>
                  <a:invGamma/>
                </a:srgb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white">
          <a:xfrm>
            <a:off x="1268316" y="5420865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3107419" y="4996900"/>
            <a:ext cx="57487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院内统一使用</a:t>
            </a:r>
            <a:r>
              <a:rPr lang="en-US" altLang="zh-CN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Win7</a:t>
            </a:r>
            <a:r>
              <a:rPr lang="zh-CN" altLang="en-US" kern="0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操作系统</a:t>
            </a:r>
            <a:endParaRPr lang="en-US" altLang="zh-CN" kern="0" dirty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浏览器统一标准为 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IE11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</a:t>
            </a:r>
            <a:r>
              <a:rPr lang="en-US" altLang="zh-CN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360</a:t>
            </a:r>
            <a:r>
              <a:rPr lang="zh-CN" altLang="en-US" kern="0" dirty="0" smtClean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浏览器不保证完美兼容</a:t>
            </a:r>
            <a:endParaRPr lang="en-US" altLang="zh-CN" kern="0" dirty="0" smtClean="0">
              <a:solidFill>
                <a:srgbClr val="00206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信息中心提供操作系统安装和恢复光盘（自行重装）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重装系统前请确保数据已备份（恢复数据很           ！）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38811" y="5914125"/>
            <a:ext cx="514735" cy="5662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一卡通系统</a:t>
            </a:r>
          </a:p>
        </p:txBody>
      </p:sp>
      <p:sp>
        <p:nvSpPr>
          <p:cNvPr id="3" name="AutoShape 50"/>
          <p:cNvSpPr>
            <a:spLocks noChangeArrowheads="1"/>
          </p:cNvSpPr>
          <p:nvPr/>
        </p:nvSpPr>
        <p:spPr bwMode="gray">
          <a:xfrm>
            <a:off x="755650" y="1196975"/>
            <a:ext cx="2303463" cy="6731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一卡通系统</a:t>
            </a:r>
            <a:endParaRPr lang="zh-CN" altLang="en-US" sz="20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60"/>
          <p:cNvSpPr txBox="1">
            <a:spLocks noChangeArrowheads="1"/>
          </p:cNvSpPr>
          <p:nvPr/>
        </p:nvSpPr>
        <p:spPr bwMode="gray">
          <a:xfrm>
            <a:off x="1214438" y="2428875"/>
            <a:ext cx="628650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上海院一卡通系统作用：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门禁、消费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60"/>
          <p:cNvSpPr txBox="1">
            <a:spLocks noChangeArrowheads="1"/>
          </p:cNvSpPr>
          <p:nvPr/>
        </p:nvSpPr>
        <p:spPr bwMode="gray">
          <a:xfrm>
            <a:off x="1214438" y="3500438"/>
            <a:ext cx="6958012" cy="24314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若有遗失，请尽快联系综合服务公司挂失并申请补卡</a:t>
            </a:r>
            <a:endParaRPr lang="en-US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4#</a:t>
            </a:r>
            <a:r>
              <a:rPr lang="zh-CN" alt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楼</a:t>
            </a:r>
            <a:r>
              <a:rPr lang="en-US" altLang="zh-CN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楼  综合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服务公司</a:t>
            </a:r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陈微佳（</a:t>
            </a:r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69030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换领新卡后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如需开通门禁请前往智慧院开通</a:t>
            </a:r>
            <a:endParaRPr lang="en-US" altLang="zh-CN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     4#</a:t>
            </a:r>
            <a:r>
              <a:rPr lang="zh-CN" alt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楼</a:t>
            </a:r>
            <a:r>
              <a:rPr lang="en-US" altLang="zh-CN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楼</a:t>
            </a:r>
            <a:r>
              <a:rPr lang="zh-CN" alt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  智慧工程研究院</a:t>
            </a:r>
            <a:r>
              <a:rPr lang="en-US" altLang="zh-CN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毛靖翔（</a:t>
            </a:r>
            <a:r>
              <a:rPr lang="en-US" altLang="zh-CN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62551</a:t>
            </a:r>
            <a:r>
              <a:rPr lang="zh-CN" alt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00" name="Picture 4" descr="http://i.zeze.com/attachment/forum/201603/25/165238kwp05je6rw86rvs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133" y="1069974"/>
            <a:ext cx="1444097" cy="144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/>
          <p:cNvSpPr txBox="1">
            <a:spLocks noChangeArrowheads="1"/>
          </p:cNvSpPr>
          <p:nvPr/>
        </p:nvSpPr>
        <p:spPr>
          <a:xfrm>
            <a:off x="3870886" y="224212"/>
            <a:ext cx="4915754" cy="584200"/>
          </a:xfrm>
          <a:prstGeom prst="rect">
            <a:avLst/>
          </a:prstGeom>
          <a:solidFill>
            <a:srgbClr val="5B9BD5">
              <a:lumMod val="75000"/>
            </a:srgbClr>
          </a:solidFill>
          <a:ln w="38100">
            <a:solidFill>
              <a:sysClr val="window" lastClr="FFFFFF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35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移动考勤打卡</a:t>
            </a:r>
          </a:p>
        </p:txBody>
      </p:sp>
      <p:pic>
        <p:nvPicPr>
          <p:cNvPr id="41" name="pasted-image.pd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34" y="1415148"/>
            <a:ext cx="860409" cy="8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 Box 60"/>
          <p:cNvSpPr txBox="1">
            <a:spLocks noChangeArrowheads="1"/>
          </p:cNvSpPr>
          <p:nvPr/>
        </p:nvSpPr>
        <p:spPr bwMode="gray">
          <a:xfrm>
            <a:off x="1828628" y="1296615"/>
            <a:ext cx="6958012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钉钉软件是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阿里巴巴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旗下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的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企业级交流和办公软件</a:t>
            </a:r>
            <a:endParaRPr lang="en-US" altLang="zh-CN" sz="2000" b="1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钉钉支持员工间互相聊天、拨打电话、电话会议等</a:t>
            </a:r>
            <a:endParaRPr lang="en-US" altLang="zh-CN" sz="2000" b="1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上海院目前要求使用的是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考勤打卡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出差请假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endParaRPr lang="en-US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AutoShape 4"/>
          <p:cNvSpPr>
            <a:spLocks noChangeArrowheads="1"/>
          </p:cNvSpPr>
          <p:nvPr/>
        </p:nvSpPr>
        <p:spPr bwMode="gray">
          <a:xfrm>
            <a:off x="681567" y="2652664"/>
            <a:ext cx="1765299" cy="704103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9520F"/>
              </a:gs>
              <a:gs pos="100000">
                <a:srgbClr val="D9520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如何下载登录</a:t>
            </a:r>
            <a:endParaRPr lang="en-US" altLang="zh-CN" sz="1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5"/>
          <p:cNvSpPr>
            <a:spLocks noChangeArrowheads="1"/>
          </p:cNvSpPr>
          <p:nvPr/>
        </p:nvSpPr>
        <p:spPr bwMode="gray">
          <a:xfrm>
            <a:off x="681567" y="3697153"/>
            <a:ext cx="1765299" cy="667813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buClrTx/>
              <a:buNone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endParaRPr lang="zh-CN" altLang="en-US" sz="16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gray">
          <a:xfrm>
            <a:off x="681567" y="4813539"/>
            <a:ext cx="1765299" cy="64946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36A1B6"/>
              </a:gs>
              <a:gs pos="100000">
                <a:srgbClr val="36A1B6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我有问题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 Box 60"/>
          <p:cNvSpPr txBox="1">
            <a:spLocks noChangeArrowheads="1"/>
          </p:cNvSpPr>
          <p:nvPr/>
        </p:nvSpPr>
        <p:spPr bwMode="gray">
          <a:xfrm>
            <a:off x="2762928" y="2743105"/>
            <a:ext cx="588936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请自行前往</a:t>
            </a:r>
            <a:r>
              <a:rPr lang="en-US" altLang="zh-CN" sz="14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AppStore</a:t>
            </a: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或安卓市场下载并安装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使用在院内登记的手机号码进行注册并登录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0" name="Text Box 60"/>
          <p:cNvSpPr txBox="1">
            <a:spLocks noChangeArrowheads="1"/>
          </p:cNvSpPr>
          <p:nvPr/>
        </p:nvSpPr>
        <p:spPr bwMode="gray">
          <a:xfrm>
            <a:off x="2762928" y="3562878"/>
            <a:ext cx="5889366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通讯录中可以直接查找院内人员，并发起消息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点击底部工作栏，可以进行考勤打卡和发起请假审批流程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每个部门都有部门群用户沟通交流（可另外下载钉钉</a:t>
            </a:r>
            <a:r>
              <a:rPr lang="en-US" altLang="zh-CN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PC</a:t>
            </a: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版）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更多功能敬请自行摸索</a:t>
            </a:r>
            <a:r>
              <a:rPr lang="en-US" altLang="zh-CN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……</a:t>
            </a:r>
          </a:p>
        </p:txBody>
      </p:sp>
      <p:sp>
        <p:nvSpPr>
          <p:cNvPr id="51" name="Text Box 60"/>
          <p:cNvSpPr txBox="1">
            <a:spLocks noChangeArrowheads="1"/>
          </p:cNvSpPr>
          <p:nvPr/>
        </p:nvSpPr>
        <p:spPr bwMode="gray">
          <a:xfrm>
            <a:off x="2762928" y="4768941"/>
            <a:ext cx="6023712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注册后没有加入企业内？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考勤打开无法定位</a:t>
            </a: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？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关于外勤</a:t>
            </a:r>
            <a:r>
              <a:rPr lang="zh-CN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打卡的原则？</a:t>
            </a:r>
            <a:endParaRPr lang="en-US" altLang="zh-CN" sz="140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Text Box 60"/>
          <p:cNvSpPr txBox="1">
            <a:spLocks noChangeArrowheads="1"/>
          </p:cNvSpPr>
          <p:nvPr/>
        </p:nvSpPr>
        <p:spPr bwMode="gray">
          <a:xfrm>
            <a:off x="5877390" y="4876663"/>
            <a:ext cx="166524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下一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页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--&gt;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33betty_grid">
  <a:themeElements>
    <a:clrScheme name="">
      <a:dk1>
        <a:srgbClr val="000000"/>
      </a:dk1>
      <a:lt1>
        <a:srgbClr val="FFFFFF"/>
      </a:lt1>
      <a:dk2>
        <a:srgbClr val="003468"/>
      </a:dk2>
      <a:lt2>
        <a:srgbClr val="969696"/>
      </a:lt2>
      <a:accent1>
        <a:srgbClr val="99CC00"/>
      </a:accent1>
      <a:accent2>
        <a:srgbClr val="6699FF"/>
      </a:accent2>
      <a:accent3>
        <a:srgbClr val="FFFFFF"/>
      </a:accent3>
      <a:accent4>
        <a:srgbClr val="000000"/>
      </a:accent4>
      <a:accent5>
        <a:srgbClr val="CAE2AA"/>
      </a:accent5>
      <a:accent6>
        <a:srgbClr val="5C8AE7"/>
      </a:accent6>
      <a:hlink>
        <a:srgbClr val="99CCFF"/>
      </a:hlink>
      <a:folHlink>
        <a:srgbClr val="CCFFFF"/>
      </a:folHlink>
    </a:clrScheme>
    <a:fontScheme name="033betty_grid">
      <a:majorFont>
        <a:latin typeface="Verdana"/>
        <a:ea typeface="Verdana"/>
        <a:cs typeface="Verdana"/>
      </a:majorFont>
      <a:minorFont>
        <a:latin typeface="Verdana"/>
        <a:ea typeface="Verdana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033betty_grid">
  <a:themeElements>
    <a:clrScheme name="">
      <a:dk1>
        <a:srgbClr val="000000"/>
      </a:dk1>
      <a:lt1>
        <a:srgbClr val="FFFFFF"/>
      </a:lt1>
      <a:dk2>
        <a:srgbClr val="003468"/>
      </a:dk2>
      <a:lt2>
        <a:srgbClr val="969696"/>
      </a:lt2>
      <a:accent1>
        <a:srgbClr val="99CC00"/>
      </a:accent1>
      <a:accent2>
        <a:srgbClr val="6699FF"/>
      </a:accent2>
      <a:accent3>
        <a:srgbClr val="FFFFFF"/>
      </a:accent3>
      <a:accent4>
        <a:srgbClr val="000000"/>
      </a:accent4>
      <a:accent5>
        <a:srgbClr val="CAE2AA"/>
      </a:accent5>
      <a:accent6>
        <a:srgbClr val="5C8AE7"/>
      </a:accent6>
      <a:hlink>
        <a:srgbClr val="99CCFF"/>
      </a:hlink>
      <a:folHlink>
        <a:srgbClr val="CCFFFF"/>
      </a:folHlink>
    </a:clrScheme>
    <a:fontScheme name="033betty_grid">
      <a:majorFont>
        <a:latin typeface="Verdana"/>
        <a:ea typeface="Verdana"/>
        <a:cs typeface="Verdana"/>
      </a:majorFont>
      <a:minorFont>
        <a:latin typeface="Verdana"/>
        <a:ea typeface="Verdana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4030</Words>
  <Application>Microsoft Office PowerPoint</Application>
  <PresentationFormat>自定义</PresentationFormat>
  <Paragraphs>550</Paragraphs>
  <Slides>49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49</vt:i4>
      </vt:variant>
    </vt:vector>
  </HeadingPairs>
  <TitlesOfParts>
    <vt:vector size="73" baseType="lpstr">
      <vt:lpstr>Gulim</vt:lpstr>
      <vt:lpstr>方正姚体</vt:lpstr>
      <vt:lpstr>仿宋</vt:lpstr>
      <vt:lpstr>黑体</vt:lpstr>
      <vt:lpstr>华文彩云</vt:lpstr>
      <vt:lpstr>华文琥珀</vt:lpstr>
      <vt:lpstr>华文新魏</vt:lpstr>
      <vt:lpstr>华文中宋</vt:lpstr>
      <vt:lpstr>隶书</vt:lpstr>
      <vt:lpstr>宋体</vt:lpstr>
      <vt:lpstr>微软雅黑</vt:lpstr>
      <vt:lpstr>幼圆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033betty_grid</vt:lpstr>
      <vt:lpstr>1_033betty_grid</vt:lpstr>
      <vt:lpstr>Image</vt:lpstr>
      <vt:lpstr>文档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致谢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陈志磊</dc:creator>
  <cp:lastModifiedBy>王剑刚</cp:lastModifiedBy>
  <cp:revision>887</cp:revision>
  <dcterms:created xsi:type="dcterms:W3CDTF">2013-07-01T03:05:00Z</dcterms:created>
  <dcterms:modified xsi:type="dcterms:W3CDTF">2019-07-04T05:57:36Z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2052-10.8.0.6253</vt:lpwstr>
  </property>
</Properties>
</file>